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44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8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78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6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9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2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4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13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66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28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15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D514-51FD-4F6E-A29D-A1344DABA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917148"/>
            <a:ext cx="9001462" cy="2387600"/>
          </a:xfrm>
        </p:spPr>
        <p:txBody>
          <a:bodyPr/>
          <a:lstStyle/>
          <a:p>
            <a:r>
              <a:rPr lang="en-US" dirty="0"/>
              <a:t>BMI prediction using face images </a:t>
            </a:r>
          </a:p>
        </p:txBody>
      </p:sp>
    </p:spTree>
    <p:extLst>
      <p:ext uri="{BB962C8B-B14F-4D97-AF65-F5344CB8AC3E}">
        <p14:creationId xmlns:p14="http://schemas.microsoft.com/office/powerpoint/2010/main" val="1590622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CD46-46EF-4BBA-B3BE-099509D1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32C3-F257-4AD2-A0AA-2F442B94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model's performance can be compared to other BMI prediction methods, such as traditional regression models or other deep learning models.</a:t>
            </a:r>
          </a:p>
          <a:p>
            <a:r>
              <a:rPr lang="en-US" sz="3200" dirty="0"/>
              <a:t>The results of the model's accuracy and other metrics can be presented and analyzed to assess its effectiveness.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4861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14FF-808A-4DF1-B9CB-196C919C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F943-008D-4392-B0AC-534CE56E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Potential applications of CNN-based BMI prediction include personalized health assessments, fitness tracking, and obesity prevention programs.</a:t>
            </a:r>
          </a:p>
          <a:p>
            <a:r>
              <a:rPr lang="en-US" sz="2800" dirty="0"/>
              <a:t>Limitations of the method may include biases in data collection, lack of diversity in datasets, and potential privacy concerns.</a:t>
            </a:r>
          </a:p>
          <a:p>
            <a:r>
              <a:rPr lang="en-US" sz="2800" dirty="0"/>
              <a:t>Future research directions may include improving the accuracy and generalizability of the method, as well as exploring applications in related fields such as facial recognition and biometric authentication.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8844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FACB-88DA-4E36-8AA0-6472C43E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5ABC-3F6D-4F5F-8B93-88D94543C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presentation summarizes the importance of accurate BMI prediction and the potential benefits of using CNNs for image-based BMI prediction.</a:t>
            </a:r>
          </a:p>
          <a:p>
            <a:r>
              <a:rPr lang="en-US" sz="3200" dirty="0"/>
              <a:t>The limitations and potential future developments in the field are discussed.</a:t>
            </a:r>
          </a:p>
          <a:p>
            <a:r>
              <a:rPr lang="en-US" sz="3200" dirty="0"/>
              <a:t>The conclusion emphasizes the potential applications and impact of the method, as well as the need for continued research and development in this area.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4307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1BFC86-42BC-428D-BF26-A4D75C91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89026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571828-73AF-44B5-94DD-18D096D1312A}"/>
              </a:ext>
            </a:extLst>
          </p:cNvPr>
          <p:cNvSpPr txBox="1"/>
          <p:nvPr/>
        </p:nvSpPr>
        <p:spPr>
          <a:xfrm>
            <a:off x="6919504" y="900957"/>
            <a:ext cx="26019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BENEFITS </a:t>
            </a:r>
            <a:endParaRPr lang="en-US" sz="3200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73BDAF-0792-4620-9377-1994F5F3F0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Built a model to predict the BMI (body mass index) of a person from an image of their face. 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152603-5EE8-41A8-B228-D66BC52302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Non-Invasive Nature of the Model</a:t>
            </a:r>
          </a:p>
          <a:p>
            <a:r>
              <a:rPr lang="en-US" dirty="0"/>
              <a:t>Large-Scale Screening for Health Risks</a:t>
            </a:r>
          </a:p>
          <a:p>
            <a:r>
              <a:rPr lang="en-US" dirty="0"/>
              <a:t>Personalized Health Assessments</a:t>
            </a:r>
          </a:p>
          <a:p>
            <a:r>
              <a:rPr lang="en-US" dirty="0"/>
              <a:t>Fitness Tracking and Monitoring</a:t>
            </a:r>
          </a:p>
          <a:p>
            <a:r>
              <a:rPr lang="en-US" dirty="0"/>
              <a:t>Potential for Automation</a:t>
            </a:r>
          </a:p>
          <a:p>
            <a:r>
              <a:rPr lang="en-US" dirty="0"/>
              <a:t>Implications for Healthcare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39002-D97D-4C19-949A-5E82EBF1A6CC}"/>
              </a:ext>
            </a:extLst>
          </p:cNvPr>
          <p:cNvSpPr txBox="1"/>
          <p:nvPr/>
        </p:nvSpPr>
        <p:spPr>
          <a:xfrm>
            <a:off x="1680157" y="900957"/>
            <a:ext cx="29434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OBJECTIVE </a:t>
            </a:r>
            <a:endParaRPr lang="en-US" sz="3200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77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8ADD14-060B-435E-B1F0-8C99341A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C594F-4B05-45EE-8285-413A7F1C56DE}"/>
              </a:ext>
            </a:extLst>
          </p:cNvPr>
          <p:cNvSpPr txBox="1"/>
          <p:nvPr/>
        </p:nvSpPr>
        <p:spPr>
          <a:xfrm>
            <a:off x="848139" y="2690336"/>
            <a:ext cx="102969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BMI prediction using face images by CNN is an important topic as accurate BMI prediction is crucial for assessing and managing individual and population health.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objectives of the presentation may include discussing the concept of BMI, limitations of BMI, the use of CNNs for image-based BMI prediction, and the data collection and preprocessing techniques used for this task.</a:t>
            </a:r>
          </a:p>
        </p:txBody>
      </p:sp>
    </p:spTree>
    <p:extLst>
      <p:ext uri="{BB962C8B-B14F-4D97-AF65-F5344CB8AC3E}">
        <p14:creationId xmlns:p14="http://schemas.microsoft.com/office/powerpoint/2010/main" val="889509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59063-CAF0-4968-8F81-0CC94410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A92E8CB-5A88-4017-B5C8-189367715D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238" r="-1136"/>
          <a:stretch/>
        </p:blipFill>
        <p:spPr>
          <a:xfrm>
            <a:off x="2928352" y="2067339"/>
            <a:ext cx="6333214" cy="4612502"/>
          </a:xfrm>
        </p:spPr>
      </p:pic>
    </p:spTree>
    <p:extLst>
      <p:ext uri="{BB962C8B-B14F-4D97-AF65-F5344CB8AC3E}">
        <p14:creationId xmlns:p14="http://schemas.microsoft.com/office/powerpoint/2010/main" val="2630144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DBBA2B-39D6-41CD-851F-04EC4FAD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BMI?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1B12A-5E34-4BE0-A0B8-687CE600B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BMI is a measure of body fat based on a person's weight and height.</a:t>
            </a:r>
          </a:p>
          <a:p>
            <a:r>
              <a:rPr lang="en-US" sz="3200" dirty="0"/>
              <a:t>It is calculated by dividing a person's weight in kilograms by the square of their height in meters.</a:t>
            </a:r>
          </a:p>
          <a:p>
            <a:r>
              <a:rPr lang="en-US" sz="3200" dirty="0"/>
              <a:t>BMI is used to determine if a person is underweight, normal weight, overweight or obese, and can be an indicator of health risks associated with excessive body fat.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2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A29A-9E4D-4402-BD7C-037C5CE6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5901-8E7A-4823-A1F1-414D8017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CNNs are a deep learning model used in image classification and recognition tasks.</a:t>
            </a:r>
          </a:p>
          <a:p>
            <a:r>
              <a:rPr lang="en-US" sz="3200" dirty="0"/>
              <a:t>They are designed to recognize patterns and features in images through the use of convolutional layers and pooling layers.</a:t>
            </a:r>
          </a:p>
          <a:p>
            <a:r>
              <a:rPr lang="en-US" sz="3200" dirty="0"/>
              <a:t>CNNs are particularly useful for image-based BMI prediction as they can learn and extract features from the face images that are related to body fat.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33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E972-FF7E-493B-AE43-D9CC5E1F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8CAD-0261-4A60-A0B3-CDC764D2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Face images for BMI prediction were collected using various methods such as self-reported height and weight or manual measurements.</a:t>
            </a:r>
          </a:p>
          <a:p>
            <a:r>
              <a:rPr lang="en-US" sz="3200" dirty="0"/>
              <a:t>Challenges in data collection may include ensuring that the images are diverse and representative of the population being studied.</a:t>
            </a:r>
          </a:p>
          <a:p>
            <a:r>
              <a:rPr lang="en-US" sz="3200" dirty="0"/>
              <a:t>Having a large and diverse dataset is important for training accurate CNN models.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1882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3EC7-501E-403D-92E4-A278E8F8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3FE8-78FF-4A25-B70D-F0249E23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preprocessing involves preparing the face images for analysis and training by cleaning, resizing, and normalizing them.</a:t>
            </a:r>
          </a:p>
          <a:p>
            <a:r>
              <a:rPr lang="en-US" sz="3200" dirty="0"/>
              <a:t>Techniques such as data augmentation may also be used to increase the size of the dataset and improve model performance.</a:t>
            </a:r>
          </a:p>
          <a:p>
            <a:r>
              <a:rPr lang="en-US" sz="3200" dirty="0"/>
              <a:t>Proper data preprocessing can improve the accuracy of the CNN model for BMI prediction.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4793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1B8D-987E-45DB-ABC6-F6B3ED03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8FC6-2F27-4703-9363-3942D8DBE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CNN model architecture used for BMI prediction may include several convolutional layers and pooling layers, followed by fully connected layers for classification.</a:t>
            </a:r>
          </a:p>
          <a:p>
            <a:r>
              <a:rPr lang="en-US" sz="3200" dirty="0"/>
              <a:t>The number of layers and parameters may vary depending on the dataset and task.</a:t>
            </a:r>
          </a:p>
          <a:p>
            <a:r>
              <a:rPr lang="en-US" sz="3200" dirty="0"/>
              <a:t>The model was trained and optimized using techniques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3200" dirty="0" err="1"/>
              <a:t>adam</a:t>
            </a:r>
            <a:r>
              <a:rPr lang="en-US" sz="3200" dirty="0"/>
              <a:t> and </a:t>
            </a:r>
            <a:r>
              <a:rPr lang="en-US" sz="3200" dirty="0" err="1"/>
              <a:t>relu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036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65</TotalTime>
  <Words>603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Corbel</vt:lpstr>
      <vt:lpstr>Wingdings</vt:lpstr>
      <vt:lpstr>Banded</vt:lpstr>
      <vt:lpstr>BMI prediction using face images </vt:lpstr>
      <vt:lpstr>PowerPoint Presentation</vt:lpstr>
      <vt:lpstr>introduction</vt:lpstr>
      <vt:lpstr>Architecture</vt:lpstr>
      <vt:lpstr>What is BMI?</vt:lpstr>
      <vt:lpstr>Introduction to Convolutional Neural Network</vt:lpstr>
      <vt:lpstr>Data Collection</vt:lpstr>
      <vt:lpstr>Data Preprocessing</vt:lpstr>
      <vt:lpstr>Model Architecture</vt:lpstr>
      <vt:lpstr>Model Performance Evaluation</vt:lpstr>
      <vt:lpstr>Applications and Limitations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Thillairam A</dc:creator>
  <cp:lastModifiedBy>ROCKRAM</cp:lastModifiedBy>
  <cp:revision>6</cp:revision>
  <dcterms:created xsi:type="dcterms:W3CDTF">2023-03-31T14:26:52Z</dcterms:created>
  <dcterms:modified xsi:type="dcterms:W3CDTF">2023-03-31T15:32:22Z</dcterms:modified>
</cp:coreProperties>
</file>