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9" r:id="rId5"/>
    <p:sldId id="271" r:id="rId6"/>
    <p:sldId id="266" r:id="rId7"/>
    <p:sldId id="274" r:id="rId8"/>
    <p:sldId id="275" r:id="rId9"/>
    <p:sldId id="272" r:id="rId10"/>
    <p:sldId id="273" r:id="rId11"/>
    <p:sldId id="262" r:id="rId12"/>
    <p:sldId id="270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4BA40-8BA2-4C84-8C15-EE6C9250D6F6}" v="1123" dt="2021-08-10T14:40:0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ECCF0155-6216-49B6-86AC-4690E62DC91D}"/>
    <pc:docChg chg="addSld modSld">
      <pc:chgData name="Gastbenutzer" userId="" providerId="Windows Live" clId="Web-{ECCF0155-6216-49B6-86AC-4690E62DC91D}" dt="2021-08-10T08:22:54.219" v="10" actId="20577"/>
      <pc:docMkLst>
        <pc:docMk/>
      </pc:docMkLst>
      <pc:sldChg chg="modSp new">
        <pc:chgData name="Gastbenutzer" userId="" providerId="Windows Live" clId="Web-{ECCF0155-6216-49B6-86AC-4690E62DC91D}" dt="2021-08-10T08:22:54.219" v="10" actId="20577"/>
        <pc:sldMkLst>
          <pc:docMk/>
          <pc:sldMk cId="2740068262" sldId="273"/>
        </pc:sldMkLst>
        <pc:spChg chg="mod">
          <ac:chgData name="Gastbenutzer" userId="" providerId="Windows Live" clId="Web-{ECCF0155-6216-49B6-86AC-4690E62DC91D}" dt="2021-08-10T08:22:54.219" v="10" actId="20577"/>
          <ac:spMkLst>
            <pc:docMk/>
            <pc:sldMk cId="2740068262" sldId="273"/>
            <ac:spMk id="2" creationId="{40437D73-2115-450E-B2AA-233936807185}"/>
          </ac:spMkLst>
        </pc:spChg>
      </pc:sldChg>
    </pc:docChg>
  </pc:docChgLst>
  <pc:docChgLst>
    <pc:chgData name="Gastbenutzer" providerId="Windows Live" clId="Web-{CD3128A5-0F41-48F2-A157-EF9D38235400}"/>
    <pc:docChg chg="modSld">
      <pc:chgData name="Gastbenutzer" userId="" providerId="Windows Live" clId="Web-{CD3128A5-0F41-48F2-A157-EF9D38235400}" dt="2021-08-09T20:06:34.747" v="89" actId="1076"/>
      <pc:docMkLst>
        <pc:docMk/>
      </pc:docMkLst>
      <pc:sldChg chg="addSp delSp modSp addAnim delAnim modAnim">
        <pc:chgData name="Gastbenutzer" userId="" providerId="Windows Live" clId="Web-{CD3128A5-0F41-48F2-A157-EF9D38235400}" dt="2021-08-09T20:02:55.476" v="88"/>
        <pc:sldMkLst>
          <pc:docMk/>
          <pc:sldMk cId="4233449449" sldId="261"/>
        </pc:sldMkLst>
        <pc:spChg chg="add del mod">
          <ac:chgData name="Gastbenutzer" userId="" providerId="Windows Live" clId="Web-{CD3128A5-0F41-48F2-A157-EF9D38235400}" dt="2021-08-09T19:53:22.796" v="9"/>
          <ac:spMkLst>
            <pc:docMk/>
            <pc:sldMk cId="4233449449" sldId="261"/>
            <ac:spMk id="5" creationId="{725EA780-4E87-4951-A2BE-30EDC1D8E0DC}"/>
          </ac:spMkLst>
        </pc:spChg>
        <pc:spChg chg="add del mod">
          <ac:chgData name="Gastbenutzer" userId="" providerId="Windows Live" clId="Web-{CD3128A5-0F41-48F2-A157-EF9D38235400}" dt="2021-08-09T19:52:57.639" v="5"/>
          <ac:spMkLst>
            <pc:docMk/>
            <pc:sldMk cId="4233449449" sldId="261"/>
            <ac:spMk id="6" creationId="{D3D4EA96-3CCB-4502-9CA4-D27566615E35}"/>
          </ac:spMkLst>
        </pc:spChg>
        <pc:spChg chg="add mod">
          <ac:chgData name="Gastbenutzer" userId="" providerId="Windows Live" clId="Web-{CD3128A5-0F41-48F2-A157-EF9D38235400}" dt="2021-08-09T19:56:00.664" v="25" actId="14100"/>
          <ac:spMkLst>
            <pc:docMk/>
            <pc:sldMk cId="4233449449" sldId="261"/>
            <ac:spMk id="7" creationId="{79C8E8C0-B4E6-43ED-B8B8-6DBCE676414E}"/>
          </ac:spMkLst>
        </pc:spChg>
        <pc:spChg chg="add mod">
          <ac:chgData name="Gastbenutzer" userId="" providerId="Windows Live" clId="Web-{CD3128A5-0F41-48F2-A157-EF9D38235400}" dt="2021-08-09T19:56:37.888" v="27" actId="14100"/>
          <ac:spMkLst>
            <pc:docMk/>
            <pc:sldMk cId="4233449449" sldId="261"/>
            <ac:spMk id="8" creationId="{83DE34BD-21BB-4F82-A1B6-8E2E654003F9}"/>
          </ac:spMkLst>
        </pc:spChg>
        <pc:spChg chg="add mod">
          <ac:chgData name="Gastbenutzer" userId="" providerId="Windows Live" clId="Web-{CD3128A5-0F41-48F2-A157-EF9D38235400}" dt="2021-08-09T19:59:13.814" v="56" actId="14100"/>
          <ac:spMkLst>
            <pc:docMk/>
            <pc:sldMk cId="4233449449" sldId="261"/>
            <ac:spMk id="9" creationId="{0A49B2D1-8BF8-4F39-8B36-6C7EBB596C11}"/>
          </ac:spMkLst>
        </pc:spChg>
        <pc:spChg chg="add mod">
          <ac:chgData name="Gastbenutzer" userId="" providerId="Windows Live" clId="Web-{CD3128A5-0F41-48F2-A157-EF9D38235400}" dt="2021-08-09T19:59:51.846" v="70" actId="14100"/>
          <ac:spMkLst>
            <pc:docMk/>
            <pc:sldMk cId="4233449449" sldId="261"/>
            <ac:spMk id="10" creationId="{9550C876-724A-4153-8E53-5E533726AA74}"/>
          </ac:spMkLst>
        </pc:spChg>
      </pc:sldChg>
      <pc:sldChg chg="modSp">
        <pc:chgData name="Gastbenutzer" userId="" providerId="Windows Live" clId="Web-{CD3128A5-0F41-48F2-A157-EF9D38235400}" dt="2021-08-09T20:06:34.747" v="89" actId="1076"/>
        <pc:sldMkLst>
          <pc:docMk/>
          <pc:sldMk cId="1688808959" sldId="272"/>
        </pc:sldMkLst>
        <pc:graphicFrameChg chg="mod">
          <ac:chgData name="Gastbenutzer" userId="" providerId="Windows Live" clId="Web-{CD3128A5-0F41-48F2-A157-EF9D38235400}" dt="2021-08-09T20:06:34.747" v="89" actId="1076"/>
          <ac:graphicFrameMkLst>
            <pc:docMk/>
            <pc:sldMk cId="1688808959" sldId="272"/>
            <ac:graphicFrameMk id="8" creationId="{7400500B-B975-42AD-8588-D7A1472F993C}"/>
          </ac:graphicFrameMkLst>
        </pc:graphicFrameChg>
      </pc:sldChg>
    </pc:docChg>
  </pc:docChgLst>
  <pc:docChgLst>
    <pc:chgData name="Thilo Brummerloh" userId="9fbdfa57a77c4a32" providerId="LiveId" clId="{19DFAE42-283C-444E-8C75-5F9121F2E4D5}"/>
    <pc:docChg chg="custSel addSld modSld">
      <pc:chgData name="Thilo Brummerloh" userId="9fbdfa57a77c4a32" providerId="LiveId" clId="{19DFAE42-283C-444E-8C75-5F9121F2E4D5}" dt="2021-08-06T09:19:48.708" v="425" actId="26606"/>
      <pc:docMkLst>
        <pc:docMk/>
      </pc:docMkLst>
      <pc:sldChg chg="addSp delSp modSp mod">
        <pc:chgData name="Thilo Brummerloh" userId="9fbdfa57a77c4a32" providerId="LiveId" clId="{19DFAE42-283C-444E-8C75-5F9121F2E4D5}" dt="2021-08-06T08:45:56.123" v="94" actId="20577"/>
        <pc:sldMkLst>
          <pc:docMk/>
          <pc:sldMk cId="630077590" sldId="256"/>
        </pc:sldMkLst>
        <pc:spChg chg="add del mod">
          <ac:chgData name="Thilo Brummerloh" userId="9fbdfa57a77c4a32" providerId="LiveId" clId="{19DFAE42-283C-444E-8C75-5F9121F2E4D5}" dt="2021-08-06T08:45:47.228" v="91"/>
          <ac:spMkLst>
            <pc:docMk/>
            <pc:sldMk cId="630077590" sldId="256"/>
            <ac:spMk id="2" creationId="{6B389975-6A44-48A4-B7D2-E6EB0166AC7E}"/>
          </ac:spMkLst>
        </pc:spChg>
        <pc:spChg chg="mod">
          <ac:chgData name="Thilo Brummerloh" userId="9fbdfa57a77c4a32" providerId="LiveId" clId="{19DFAE42-283C-444E-8C75-5F9121F2E4D5}" dt="2021-08-06T08:45:56.123" v="94" actId="20577"/>
          <ac:spMkLst>
            <pc:docMk/>
            <pc:sldMk cId="630077590" sldId="256"/>
            <ac:spMk id="3" creationId="{A59E4A80-FD04-4C7F-B38E-6F097A4F6AC1}"/>
          </ac:spMkLst>
        </pc:spChg>
        <pc:spChg chg="add del mod">
          <ac:chgData name="Thilo Brummerloh" userId="9fbdfa57a77c4a32" providerId="LiveId" clId="{19DFAE42-283C-444E-8C75-5F9121F2E4D5}" dt="2021-08-06T08:44:11.474" v="1"/>
          <ac:spMkLst>
            <pc:docMk/>
            <pc:sldMk cId="630077590" sldId="256"/>
            <ac:spMk id="5" creationId="{CC3064F8-0A6A-434D-ACA7-010957BA3331}"/>
          </ac:spMkLst>
        </pc:spChg>
        <pc:spChg chg="add del mod">
          <ac:chgData name="Thilo Brummerloh" userId="9fbdfa57a77c4a32" providerId="LiveId" clId="{19DFAE42-283C-444E-8C75-5F9121F2E4D5}" dt="2021-08-06T08:44:16.409" v="3"/>
          <ac:spMkLst>
            <pc:docMk/>
            <pc:sldMk cId="630077590" sldId="256"/>
            <ac:spMk id="7" creationId="{5F06CE37-4DAA-467B-BBE5-7DFD771291A5}"/>
          </ac:spMkLst>
        </pc:spChg>
        <pc:graphicFrameChg chg="add del mod">
          <ac:chgData name="Thilo Brummerloh" userId="9fbdfa57a77c4a32" providerId="LiveId" clId="{19DFAE42-283C-444E-8C75-5F9121F2E4D5}" dt="2021-08-06T08:44:11.474" v="1"/>
          <ac:graphicFrameMkLst>
            <pc:docMk/>
            <pc:sldMk cId="630077590" sldId="256"/>
            <ac:graphicFrameMk id="4" creationId="{C4F3D9FC-C71B-4B10-8F55-918FE2D034A2}"/>
          </ac:graphicFrameMkLst>
        </pc:graphicFrameChg>
        <pc:graphicFrameChg chg="add del mod">
          <ac:chgData name="Thilo Brummerloh" userId="9fbdfa57a77c4a32" providerId="LiveId" clId="{19DFAE42-283C-444E-8C75-5F9121F2E4D5}" dt="2021-08-06T08:44:16.409" v="3"/>
          <ac:graphicFrameMkLst>
            <pc:docMk/>
            <pc:sldMk cId="630077590" sldId="256"/>
            <ac:graphicFrameMk id="6" creationId="{96E44C53-65F0-4F05-9643-55522AD7F7B2}"/>
          </ac:graphicFrameMkLst>
        </pc:graphicFrameChg>
      </pc:sldChg>
      <pc:sldChg chg="modSp new mod">
        <pc:chgData name="Thilo Brummerloh" userId="9fbdfa57a77c4a32" providerId="LiveId" clId="{19DFAE42-283C-444E-8C75-5F9121F2E4D5}" dt="2021-08-06T08:50:23.809" v="404" actId="20577"/>
        <pc:sldMkLst>
          <pc:docMk/>
          <pc:sldMk cId="1579100863" sldId="257"/>
        </pc:sldMkLst>
        <pc:spChg chg="mod">
          <ac:chgData name="Thilo Brummerloh" userId="9fbdfa57a77c4a32" providerId="LiveId" clId="{19DFAE42-283C-444E-8C75-5F9121F2E4D5}" dt="2021-08-06T08:47:03.761" v="104" actId="20577"/>
          <ac:spMkLst>
            <pc:docMk/>
            <pc:sldMk cId="1579100863" sldId="257"/>
            <ac:spMk id="2" creationId="{3391607E-7369-4508-86A2-2C029F63484A}"/>
          </ac:spMkLst>
        </pc:spChg>
        <pc:spChg chg="mod">
          <ac:chgData name="Thilo Brummerloh" userId="9fbdfa57a77c4a32" providerId="LiveId" clId="{19DFAE42-283C-444E-8C75-5F9121F2E4D5}" dt="2021-08-06T08:50:23.809" v="404" actId="20577"/>
          <ac:spMkLst>
            <pc:docMk/>
            <pc:sldMk cId="1579100863" sldId="257"/>
            <ac:spMk id="3" creationId="{08EAD9DA-AA20-4896-B009-701E6D7D6603}"/>
          </ac:spMkLst>
        </pc:spChg>
      </pc:sldChg>
      <pc:sldChg chg="modSp new mod">
        <pc:chgData name="Thilo Brummerloh" userId="9fbdfa57a77c4a32" providerId="LiveId" clId="{19DFAE42-283C-444E-8C75-5F9121F2E4D5}" dt="2021-08-06T08:48:16.305" v="244" actId="6549"/>
        <pc:sldMkLst>
          <pc:docMk/>
          <pc:sldMk cId="4141763760" sldId="258"/>
        </pc:sldMkLst>
        <pc:spChg chg="mod">
          <ac:chgData name="Thilo Brummerloh" userId="9fbdfa57a77c4a32" providerId="LiveId" clId="{19DFAE42-283C-444E-8C75-5F9121F2E4D5}" dt="2021-08-06T08:48:16.305" v="244" actId="6549"/>
          <ac:spMkLst>
            <pc:docMk/>
            <pc:sldMk cId="4141763760" sldId="258"/>
            <ac:spMk id="2" creationId="{CF2A9D32-0A67-487A-A756-10554F33BE65}"/>
          </ac:spMkLst>
        </pc:spChg>
      </pc:sldChg>
      <pc:sldChg chg="modSp new mod">
        <pc:chgData name="Thilo Brummerloh" userId="9fbdfa57a77c4a32" providerId="LiveId" clId="{19DFAE42-283C-444E-8C75-5F9121F2E4D5}" dt="2021-08-06T08:48:37.506" v="290" actId="20577"/>
        <pc:sldMkLst>
          <pc:docMk/>
          <pc:sldMk cId="533407159" sldId="259"/>
        </pc:sldMkLst>
        <pc:spChg chg="mod">
          <ac:chgData name="Thilo Brummerloh" userId="9fbdfa57a77c4a32" providerId="LiveId" clId="{19DFAE42-283C-444E-8C75-5F9121F2E4D5}" dt="2021-08-06T08:48:37.506" v="290" actId="20577"/>
          <ac:spMkLst>
            <pc:docMk/>
            <pc:sldMk cId="533407159" sldId="259"/>
            <ac:spMk id="2" creationId="{01A7AE26-4B06-45EE-A5BA-A6BDEB150531}"/>
          </ac:spMkLst>
        </pc:spChg>
      </pc:sldChg>
      <pc:sldChg chg="modSp new mod">
        <pc:chgData name="Thilo Brummerloh" userId="9fbdfa57a77c4a32" providerId="LiveId" clId="{19DFAE42-283C-444E-8C75-5F9121F2E4D5}" dt="2021-08-06T08:48:24.129" v="251" actId="20577"/>
        <pc:sldMkLst>
          <pc:docMk/>
          <pc:sldMk cId="1509511207" sldId="260"/>
        </pc:sldMkLst>
        <pc:spChg chg="mod">
          <ac:chgData name="Thilo Brummerloh" userId="9fbdfa57a77c4a32" providerId="LiveId" clId="{19DFAE42-283C-444E-8C75-5F9121F2E4D5}" dt="2021-08-06T08:48:24.129" v="251" actId="20577"/>
          <ac:spMkLst>
            <pc:docMk/>
            <pc:sldMk cId="1509511207" sldId="260"/>
            <ac:spMk id="2" creationId="{89A6633C-388D-433A-B1F6-6F96C16B209F}"/>
          </ac:spMkLst>
        </pc:spChg>
      </pc:sldChg>
      <pc:sldChg chg="modSp new mod">
        <pc:chgData name="Thilo Brummerloh" userId="9fbdfa57a77c4a32" providerId="LiveId" clId="{19DFAE42-283C-444E-8C75-5F9121F2E4D5}" dt="2021-08-06T08:55:06.004" v="412" actId="20577"/>
        <pc:sldMkLst>
          <pc:docMk/>
          <pc:sldMk cId="4233449449" sldId="261"/>
        </pc:sldMkLst>
        <pc:spChg chg="mod">
          <ac:chgData name="Thilo Brummerloh" userId="9fbdfa57a77c4a32" providerId="LiveId" clId="{19DFAE42-283C-444E-8C75-5F9121F2E4D5}" dt="2021-08-06T08:55:06.004" v="412" actId="20577"/>
          <ac:spMkLst>
            <pc:docMk/>
            <pc:sldMk cId="4233449449" sldId="261"/>
            <ac:spMk id="2" creationId="{A61BABF2-2417-4624-8D61-C219B002A6F5}"/>
          </ac:spMkLst>
        </pc:spChg>
      </pc:sldChg>
      <pc:sldChg chg="addSp delSp modSp new mod setBg">
        <pc:chgData name="Thilo Brummerloh" userId="9fbdfa57a77c4a32" providerId="LiveId" clId="{19DFAE42-283C-444E-8C75-5F9121F2E4D5}" dt="2021-08-06T09:19:48.708" v="425" actId="26606"/>
        <pc:sldMkLst>
          <pc:docMk/>
          <pc:sldMk cId="236780614" sldId="262"/>
        </pc:sldMkLst>
        <pc:spChg chg="mod">
          <ac:chgData name="Thilo Brummerloh" userId="9fbdfa57a77c4a32" providerId="LiveId" clId="{19DFAE42-283C-444E-8C75-5F9121F2E4D5}" dt="2021-08-06T09:19:43.704" v="424" actId="20577"/>
          <ac:spMkLst>
            <pc:docMk/>
            <pc:sldMk cId="236780614" sldId="262"/>
            <ac:spMk id="2" creationId="{287DF9CC-192D-443A-B13E-90D482A1DCF9}"/>
          </ac:spMkLst>
        </pc:spChg>
        <pc:spChg chg="del">
          <ac:chgData name="Thilo Brummerloh" userId="9fbdfa57a77c4a32" providerId="LiveId" clId="{19DFAE42-283C-444E-8C75-5F9121F2E4D5}" dt="2021-08-06T09:19:41.973" v="423" actId="26606"/>
          <ac:spMkLst>
            <pc:docMk/>
            <pc:sldMk cId="236780614" sldId="262"/>
            <ac:spMk id="3" creationId="{D7BC696E-6C85-4C98-8ED9-9D781B8BDD26}"/>
          </ac:spMkLst>
        </pc:spChg>
        <pc:spChg chg="mod">
          <ac:chgData name="Thilo Brummerloh" userId="9fbdfa57a77c4a32" providerId="LiveId" clId="{19DFAE42-283C-444E-8C75-5F9121F2E4D5}" dt="2021-08-06T09:19:41.973" v="423" actId="26606"/>
          <ac:spMkLst>
            <pc:docMk/>
            <pc:sldMk cId="236780614" sldId="262"/>
            <ac:spMk id="4" creationId="{A298EBE5-FC5D-40D3-8A25-C89FB40A51CC}"/>
          </ac:spMkLst>
        </pc:spChg>
        <pc:spChg chg="add del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15" creationId="{4AC0CD9D-7610-4620-93B4-798CCD9AB581}"/>
          </ac:spMkLst>
        </pc:spChg>
        <pc:spChg chg="add del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21" creationId="{DE4D62F9-188E-4530-84C2-24BDEE4BEB82}"/>
          </ac:spMkLst>
        </pc:spChg>
        <pc:spChg chg="add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30" creationId="{4AC0CD9D-7610-4620-93B4-798CCD9AB581}"/>
          </ac:spMkLst>
        </pc:spChg>
        <pc:spChg chg="add">
          <ac:chgData name="Thilo Brummerloh" userId="9fbdfa57a77c4a32" providerId="LiveId" clId="{19DFAE42-283C-444E-8C75-5F9121F2E4D5}" dt="2021-08-06T09:19:48.708" v="425" actId="26606"/>
          <ac:spMkLst>
            <pc:docMk/>
            <pc:sldMk cId="236780614" sldId="262"/>
            <ac:spMk id="36" creationId="{DE4D62F9-188E-4530-84C2-24BDEE4BEB82}"/>
          </ac:spMkLst>
        </pc:spChg>
        <pc:picChg chg="add">
          <ac:chgData name="Thilo Brummerloh" userId="9fbdfa57a77c4a32" providerId="LiveId" clId="{19DFAE42-283C-444E-8C75-5F9121F2E4D5}" dt="2021-08-06T09:19:41.973" v="423" actId="26606"/>
          <ac:picMkLst>
            <pc:docMk/>
            <pc:sldMk cId="236780614" sldId="262"/>
            <ac:picMk id="8" creationId="{B43E293A-7D4F-45AC-8D65-C4D2B5AD6DBC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1" creationId="{41B68C77-138E-4BF7-A276-BD0C78A4219F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3" creationId="{7C268552-D473-46ED-B1B8-422042C4DEF1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7" creationId="{B9238B3E-24AA-439A-B527-6C5DF6D72145}"/>
          </ac:picMkLst>
        </pc:picChg>
        <pc:picChg chg="add del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19" creationId="{69F01145-BEA3-4CBF-AA21-10077B948CA8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26" creationId="{41B68C77-138E-4BF7-A276-BD0C78A4219F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28" creationId="{7C268552-D473-46ED-B1B8-422042C4DEF1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32" creationId="{B9238B3E-24AA-439A-B527-6C5DF6D72145}"/>
          </ac:picMkLst>
        </pc:picChg>
        <pc:picChg chg="add">
          <ac:chgData name="Thilo Brummerloh" userId="9fbdfa57a77c4a32" providerId="LiveId" clId="{19DFAE42-283C-444E-8C75-5F9121F2E4D5}" dt="2021-08-06T09:19:48.708" v="425" actId="26606"/>
          <ac:picMkLst>
            <pc:docMk/>
            <pc:sldMk cId="236780614" sldId="262"/>
            <ac:picMk id="34" creationId="{69F01145-BEA3-4CBF-AA21-10077B948CA8}"/>
          </ac:picMkLst>
        </pc:picChg>
      </pc:sldChg>
    </pc:docChg>
  </pc:docChgLst>
  <pc:docChgLst>
    <pc:chgData name="Thilo Brummerloh" userId="9fbdfa57a77c4a32" providerId="LiveId" clId="{9F14BA40-8BA2-4C84-8C15-EE6C9250D6F6}"/>
    <pc:docChg chg="undo custSel addSld delSld modSld">
      <pc:chgData name="Thilo Brummerloh" userId="9fbdfa57a77c4a32" providerId="LiveId" clId="{9F14BA40-8BA2-4C84-8C15-EE6C9250D6F6}" dt="2021-08-12T11:59:08.992" v="1142" actId="20577"/>
      <pc:docMkLst>
        <pc:docMk/>
      </pc:docMkLst>
      <pc:sldChg chg="addSp modSp mod setBg">
        <pc:chgData name="Thilo Brummerloh" userId="9fbdfa57a77c4a32" providerId="LiveId" clId="{9F14BA40-8BA2-4C84-8C15-EE6C9250D6F6}" dt="2021-08-10T14:40:06.318" v="1128" actId="26606"/>
        <pc:sldMkLst>
          <pc:docMk/>
          <pc:sldMk cId="630077590" sldId="256"/>
        </pc:sldMkLst>
        <pc:spChg chg="mod">
          <ac:chgData name="Thilo Brummerloh" userId="9fbdfa57a77c4a32" providerId="LiveId" clId="{9F14BA40-8BA2-4C84-8C15-EE6C9250D6F6}" dt="2021-08-10T14:40:06.318" v="1128" actId="26606"/>
          <ac:spMkLst>
            <pc:docMk/>
            <pc:sldMk cId="630077590" sldId="256"/>
            <ac:spMk id="2" creationId="{6B389975-6A44-48A4-B7D2-E6EB0166AC7E}"/>
          </ac:spMkLst>
        </pc:spChg>
        <pc:spChg chg="mod">
          <ac:chgData name="Thilo Brummerloh" userId="9fbdfa57a77c4a32" providerId="LiveId" clId="{9F14BA40-8BA2-4C84-8C15-EE6C9250D6F6}" dt="2021-08-10T14:40:06.318" v="1128" actId="26606"/>
          <ac:spMkLst>
            <pc:docMk/>
            <pc:sldMk cId="630077590" sldId="256"/>
            <ac:spMk id="3" creationId="{A59E4A80-FD04-4C7F-B38E-6F097A4F6AC1}"/>
          </ac:spMkLst>
        </pc:spChg>
        <pc:spChg chg="add">
          <ac:chgData name="Thilo Brummerloh" userId="9fbdfa57a77c4a32" providerId="LiveId" clId="{9F14BA40-8BA2-4C84-8C15-EE6C9250D6F6}" dt="2021-08-10T14:40:06.318" v="1128" actId="26606"/>
          <ac:spMkLst>
            <pc:docMk/>
            <pc:sldMk cId="630077590" sldId="256"/>
            <ac:spMk id="8" creationId="{C28D0172-F2E0-4763-9C35-F022664959D8}"/>
          </ac:spMkLst>
        </pc:spChg>
        <pc:spChg chg="add">
          <ac:chgData name="Thilo Brummerloh" userId="9fbdfa57a77c4a32" providerId="LiveId" clId="{9F14BA40-8BA2-4C84-8C15-EE6C9250D6F6}" dt="2021-08-10T14:40:06.318" v="1128" actId="26606"/>
          <ac:spMkLst>
            <pc:docMk/>
            <pc:sldMk cId="630077590" sldId="256"/>
            <ac:spMk id="10" creationId="{9F2851FB-E841-4509-8A6D-A416376EA380}"/>
          </ac:spMkLst>
        </pc:spChg>
        <pc:spChg chg="add">
          <ac:chgData name="Thilo Brummerloh" userId="9fbdfa57a77c4a32" providerId="LiveId" clId="{9F14BA40-8BA2-4C84-8C15-EE6C9250D6F6}" dt="2021-08-10T14:40:06.318" v="1128" actId="26606"/>
          <ac:spMkLst>
            <pc:docMk/>
            <pc:sldMk cId="630077590" sldId="256"/>
            <ac:spMk id="12" creationId="{DF6FB2B2-CE21-407F-B22E-302DADC2C3D3}"/>
          </ac:spMkLst>
        </pc:spChg>
      </pc:sldChg>
      <pc:sldChg chg="modSp mod">
        <pc:chgData name="Thilo Brummerloh" userId="9fbdfa57a77c4a32" providerId="LiveId" clId="{9F14BA40-8BA2-4C84-8C15-EE6C9250D6F6}" dt="2021-08-10T14:37:46.900" v="1127" actId="15"/>
        <pc:sldMkLst>
          <pc:docMk/>
          <pc:sldMk cId="1579100863" sldId="257"/>
        </pc:sldMkLst>
        <pc:spChg chg="mod">
          <ac:chgData name="Thilo Brummerloh" userId="9fbdfa57a77c4a32" providerId="LiveId" clId="{9F14BA40-8BA2-4C84-8C15-EE6C9250D6F6}" dt="2021-08-10T14:37:46.900" v="1127" actId="15"/>
          <ac:spMkLst>
            <pc:docMk/>
            <pc:sldMk cId="1579100863" sldId="257"/>
            <ac:spMk id="3" creationId="{08EAD9DA-AA20-4896-B009-701E6D7D6603}"/>
          </ac:spMkLst>
        </pc:spChg>
      </pc:sldChg>
      <pc:sldChg chg="modSp del mod">
        <pc:chgData name="Thilo Brummerloh" userId="9fbdfa57a77c4a32" providerId="LiveId" clId="{9F14BA40-8BA2-4C84-8C15-EE6C9250D6F6}" dt="2021-08-06T14:13:39.238" v="108" actId="2696"/>
        <pc:sldMkLst>
          <pc:docMk/>
          <pc:sldMk cId="4141763760" sldId="258"/>
        </pc:sldMkLst>
        <pc:spChg chg="mod">
          <ac:chgData name="Thilo Brummerloh" userId="9fbdfa57a77c4a32" providerId="LiveId" clId="{9F14BA40-8BA2-4C84-8C15-EE6C9250D6F6}" dt="2021-08-06T14:10:49.249" v="104" actId="21"/>
          <ac:spMkLst>
            <pc:docMk/>
            <pc:sldMk cId="4141763760" sldId="258"/>
            <ac:spMk id="3" creationId="{76AD7521-8A8D-4E72-9405-8C46024862C5}"/>
          </ac:spMkLst>
        </pc:spChg>
      </pc:sldChg>
      <pc:sldChg chg="addSp delSp modSp mod setBg setClrOvrMap">
        <pc:chgData name="Thilo Brummerloh" userId="9fbdfa57a77c4a32" providerId="LiveId" clId="{9F14BA40-8BA2-4C84-8C15-EE6C9250D6F6}" dt="2021-08-10T14:25:03.731" v="1100" actId="20577"/>
        <pc:sldMkLst>
          <pc:docMk/>
          <pc:sldMk cId="533407159" sldId="259"/>
        </pc:sldMkLst>
        <pc:spChg chg="mo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2" creationId="{01A7AE26-4B06-45EE-A5BA-A6BDEB150531}"/>
          </ac:spMkLst>
        </pc:spChg>
        <pc:spChg chg="del">
          <ac:chgData name="Thilo Brummerloh" userId="9fbdfa57a77c4a32" providerId="LiveId" clId="{9F14BA40-8BA2-4C84-8C15-EE6C9250D6F6}" dt="2021-08-06T15:06:06.134" v="115"/>
          <ac:spMkLst>
            <pc:docMk/>
            <pc:sldMk cId="533407159" sldId="259"/>
            <ac:spMk id="3" creationId="{4960726C-D3E1-45D2-86B4-1B71F7A47E41}"/>
          </ac:spMkLst>
        </pc:spChg>
        <pc:spChg chg="mod or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4" creationId="{FACC6E08-A03F-4FE0-8FC4-FAA04FFECDE2}"/>
          </ac:spMkLst>
        </pc:spChg>
        <pc:spChg chg="add del">
          <ac:chgData name="Thilo Brummerloh" userId="9fbdfa57a77c4a32" providerId="LiveId" clId="{9F14BA40-8BA2-4C84-8C15-EE6C9250D6F6}" dt="2021-08-06T15:05:49.271" v="111"/>
          <ac:spMkLst>
            <pc:docMk/>
            <pc:sldMk cId="533407159" sldId="259"/>
            <ac:spMk id="5" creationId="{7C0943F7-9EAC-4652-850F-DC7A4B767809}"/>
          </ac:spMkLst>
        </pc:spChg>
        <pc:spChg chg="add del">
          <ac:chgData name="Thilo Brummerloh" userId="9fbdfa57a77c4a32" providerId="LiveId" clId="{9F14BA40-8BA2-4C84-8C15-EE6C9250D6F6}" dt="2021-08-06T15:05:53.899" v="113"/>
          <ac:spMkLst>
            <pc:docMk/>
            <pc:sldMk cId="533407159" sldId="259"/>
            <ac:spMk id="6" creationId="{C9FDFA7C-EBA5-42BA-A9A6-8C1D9DE3372F}"/>
          </ac:spMkLst>
        </pc:spChg>
        <pc:spChg chg="add del">
          <ac:chgData name="Thilo Brummerloh" userId="9fbdfa57a77c4a32" providerId="LiveId" clId="{9F14BA40-8BA2-4C84-8C15-EE6C9250D6F6}" dt="2021-08-06T15:08:14.336" v="119"/>
          <ac:spMkLst>
            <pc:docMk/>
            <pc:sldMk cId="533407159" sldId="259"/>
            <ac:spMk id="12" creationId="{D1870789-83FF-44FA-9019-309CF7984309}"/>
          </ac:spMkLst>
        </pc:spChg>
        <pc:spChg chg="add del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15" creationId="{61515115-95FB-41E0-86F3-8744438C09D0}"/>
          </ac:spMkLst>
        </pc:spChg>
        <pc:spChg chg="add del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17" creationId="{8222A33F-BE2D-4D69-92A0-5DF8B17BAACA}"/>
          </ac:spMkLst>
        </pc:spChg>
        <pc:spChg chg="add del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19" creationId="{CE1C74D0-9609-468A-9597-5D87C8A42B58}"/>
          </ac:spMkLst>
        </pc:spChg>
        <pc:spChg chg="add del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21" creationId="{C137128D-E594-4905-9F76-E385F0831D60}"/>
          </ac:spMkLst>
        </pc:spChg>
        <pc:spChg chg="add del">
          <ac:chgData name="Thilo Brummerloh" userId="9fbdfa57a77c4a32" providerId="LiveId" clId="{9F14BA40-8BA2-4C84-8C15-EE6C9250D6F6}" dt="2021-08-06T15:08:44.130" v="121" actId="26606"/>
          <ac:spMkLst>
            <pc:docMk/>
            <pc:sldMk cId="533407159" sldId="259"/>
            <ac:spMk id="25" creationId="{1AEF10D3-C170-482E-A979-37A51370DEA2}"/>
          </ac:spMkLst>
        </pc:spChg>
        <pc:spChg chg="add del">
          <ac:chgData name="Thilo Brummerloh" userId="9fbdfa57a77c4a32" providerId="LiveId" clId="{9F14BA40-8BA2-4C84-8C15-EE6C9250D6F6}" dt="2021-08-06T15:08:44.130" v="121" actId="26606"/>
          <ac:spMkLst>
            <pc:docMk/>
            <pc:sldMk cId="533407159" sldId="259"/>
            <ac:spMk id="28" creationId="{61515115-95FB-41E0-86F3-8744438C09D0}"/>
          </ac:spMkLst>
        </pc:spChg>
        <pc:spChg chg="add del">
          <ac:chgData name="Thilo Brummerloh" userId="9fbdfa57a77c4a32" providerId="LiveId" clId="{9F14BA40-8BA2-4C84-8C15-EE6C9250D6F6}" dt="2021-08-06T15:08:44.130" v="121" actId="26606"/>
          <ac:spMkLst>
            <pc:docMk/>
            <pc:sldMk cId="533407159" sldId="259"/>
            <ac:spMk id="30" creationId="{8222A33F-BE2D-4D69-92A0-5DF8B17BAACA}"/>
          </ac:spMkLst>
        </pc:spChg>
        <pc:spChg chg="add del">
          <ac:chgData name="Thilo Brummerloh" userId="9fbdfa57a77c4a32" providerId="LiveId" clId="{9F14BA40-8BA2-4C84-8C15-EE6C9250D6F6}" dt="2021-08-06T15:08:44.130" v="121" actId="26606"/>
          <ac:spMkLst>
            <pc:docMk/>
            <pc:sldMk cId="533407159" sldId="259"/>
            <ac:spMk id="32" creationId="{CE1C74D0-9609-468A-9597-5D87C8A42B58}"/>
          </ac:spMkLst>
        </pc:spChg>
        <pc:spChg chg="add del">
          <ac:chgData name="Thilo Brummerloh" userId="9fbdfa57a77c4a32" providerId="LiveId" clId="{9F14BA40-8BA2-4C84-8C15-EE6C9250D6F6}" dt="2021-08-06T15:08:44.130" v="121" actId="26606"/>
          <ac:spMkLst>
            <pc:docMk/>
            <pc:sldMk cId="533407159" sldId="259"/>
            <ac:spMk id="34" creationId="{C137128D-E594-4905-9F76-E385F0831D60}"/>
          </ac:spMkLst>
        </pc:spChg>
        <pc:spChg chg="add del">
          <ac:chgData name="Thilo Brummerloh" userId="9fbdfa57a77c4a32" providerId="LiveId" clId="{9F14BA40-8BA2-4C84-8C15-EE6C9250D6F6}" dt="2021-08-06T15:08:53.069" v="123" actId="26606"/>
          <ac:spMkLst>
            <pc:docMk/>
            <pc:sldMk cId="533407159" sldId="259"/>
            <ac:spMk id="36" creationId="{C8FE2DAF-EBA9-4A27-BA4A-06CB3A1FC656}"/>
          </ac:spMkLst>
        </pc:spChg>
        <pc:spChg chg="ad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38" creationId="{C8A3C342-1D03-412F-8DD3-BF519E8E0AE9}"/>
          </ac:spMkLst>
        </pc:spChg>
        <pc:spChg chg="ad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39" creationId="{81CC9B02-E087-4350-AEBD-2C3CF001AF01}"/>
          </ac:spMkLst>
        </pc:spChg>
        <pc:spChg chg="ad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40" creationId="{AC3BF0FA-36FA-4CE9-840E-F7C3A8F168B5}"/>
          </ac:spMkLst>
        </pc:spChg>
        <pc:spChg chg="add">
          <ac:chgData name="Thilo Brummerloh" userId="9fbdfa57a77c4a32" providerId="LiveId" clId="{9F14BA40-8BA2-4C84-8C15-EE6C9250D6F6}" dt="2021-08-06T15:08:53.078" v="124" actId="26606"/>
          <ac:spMkLst>
            <pc:docMk/>
            <pc:sldMk cId="533407159" sldId="259"/>
            <ac:spMk id="41" creationId="{D6F18ACE-6E82-4ADC-8A2F-A1771B309B16}"/>
          </ac:spMkLst>
        </pc:spChg>
        <pc:spChg chg="add mod">
          <ac:chgData name="Thilo Brummerloh" userId="9fbdfa57a77c4a32" providerId="LiveId" clId="{9F14BA40-8BA2-4C84-8C15-EE6C9250D6F6}" dt="2021-08-10T14:25:03.731" v="1100" actId="20577"/>
          <ac:spMkLst>
            <pc:docMk/>
            <pc:sldMk cId="533407159" sldId="259"/>
            <ac:spMk id="42" creationId="{206CBD68-1A39-465A-A030-4CFB47B487B7}"/>
          </ac:spMkLst>
        </pc:spChg>
        <pc:picChg chg="add del mod ord">
          <ac:chgData name="Thilo Brummerloh" userId="9fbdfa57a77c4a32" providerId="LiveId" clId="{9F14BA40-8BA2-4C84-8C15-EE6C9250D6F6}" dt="2021-08-06T15:08:09.193" v="117" actId="478"/>
          <ac:picMkLst>
            <pc:docMk/>
            <pc:sldMk cId="533407159" sldId="259"/>
            <ac:picMk id="8" creationId="{B1B66DFE-AA1C-4921-AFB8-BEA581653DBB}"/>
          </ac:picMkLst>
        </pc:picChg>
        <pc:picChg chg="add mod ord">
          <ac:chgData name="Thilo Brummerloh" userId="9fbdfa57a77c4a32" providerId="LiveId" clId="{9F14BA40-8BA2-4C84-8C15-EE6C9250D6F6}" dt="2021-08-06T15:08:53.078" v="124" actId="26606"/>
          <ac:picMkLst>
            <pc:docMk/>
            <pc:sldMk cId="533407159" sldId="259"/>
            <ac:picMk id="10" creationId="{30FEDEBB-1892-4E13-9832-E2876ECCB268}"/>
          </ac:picMkLst>
        </pc:picChg>
      </pc:sldChg>
      <pc:sldChg chg="addSp modSp mod setBg setClrOvrMap modNotesTx">
        <pc:chgData name="Thilo Brummerloh" userId="9fbdfa57a77c4a32" providerId="LiveId" clId="{9F14BA40-8BA2-4C84-8C15-EE6C9250D6F6}" dt="2021-08-10T14:04:20.314" v="882" actId="14"/>
        <pc:sldMkLst>
          <pc:docMk/>
          <pc:sldMk cId="1509511207" sldId="260"/>
        </pc:sldMkLst>
        <pc:spChg chg="mo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2" creationId="{89A6633C-388D-433A-B1F6-6F96C16B209F}"/>
          </ac:spMkLst>
        </pc:spChg>
        <pc:spChg chg="mod ord">
          <ac:chgData name="Thilo Brummerloh" userId="9fbdfa57a77c4a32" providerId="LiveId" clId="{9F14BA40-8BA2-4C84-8C15-EE6C9250D6F6}" dt="2021-08-10T14:04:20.314" v="882" actId="14"/>
          <ac:spMkLst>
            <pc:docMk/>
            <pc:sldMk cId="1509511207" sldId="260"/>
            <ac:spMk id="3" creationId="{9B84DB6C-3549-418D-B3BA-9B2D1DB1F53A}"/>
          </ac:spMkLst>
        </pc:spChg>
        <pc:spChg chg="mod or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4" creationId="{DA965A47-7CE2-4C0C-AE0E-E5677C9EA87E}"/>
          </ac:spMkLst>
        </pc:spChg>
        <pc:spChg chg="ad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11" creationId="{C8A3C342-1D03-412F-8DD3-BF519E8E0AE9}"/>
          </ac:spMkLst>
        </pc:spChg>
        <pc:spChg chg="ad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13" creationId="{81CC9B02-E087-4350-AEBD-2C3CF001AF01}"/>
          </ac:spMkLst>
        </pc:spChg>
        <pc:spChg chg="ad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15" creationId="{AC3BF0FA-36FA-4CE9-840E-F7C3A8F168B5}"/>
          </ac:spMkLst>
        </pc:spChg>
        <pc:spChg chg="add">
          <ac:chgData name="Thilo Brummerloh" userId="9fbdfa57a77c4a32" providerId="LiveId" clId="{9F14BA40-8BA2-4C84-8C15-EE6C9250D6F6}" dt="2021-08-09T14:53:43.555" v="804" actId="26606"/>
          <ac:spMkLst>
            <pc:docMk/>
            <pc:sldMk cId="1509511207" sldId="260"/>
            <ac:spMk id="17" creationId="{D6F18ACE-6E82-4ADC-8A2F-A1771B309B16}"/>
          </ac:spMkLst>
        </pc:spChg>
        <pc:picChg chg="add mod">
          <ac:chgData name="Thilo Brummerloh" userId="9fbdfa57a77c4a32" providerId="LiveId" clId="{9F14BA40-8BA2-4C84-8C15-EE6C9250D6F6}" dt="2021-08-09T14:53:43.555" v="804" actId="26606"/>
          <ac:picMkLst>
            <pc:docMk/>
            <pc:sldMk cId="1509511207" sldId="260"/>
            <ac:picMk id="6" creationId="{A3726378-491A-47B1-B0D5-EA8AE98DE498}"/>
          </ac:picMkLst>
        </pc:picChg>
      </pc:sldChg>
      <pc:sldChg chg="modSp mod">
        <pc:chgData name="Thilo Brummerloh" userId="9fbdfa57a77c4a32" providerId="LiveId" clId="{9F14BA40-8BA2-4C84-8C15-EE6C9250D6F6}" dt="2021-08-09T14:19:58.019" v="671" actId="20577"/>
        <pc:sldMkLst>
          <pc:docMk/>
          <pc:sldMk cId="4233449449" sldId="261"/>
        </pc:sldMkLst>
        <pc:spChg chg="mod">
          <ac:chgData name="Thilo Brummerloh" userId="9fbdfa57a77c4a32" providerId="LiveId" clId="{9F14BA40-8BA2-4C84-8C15-EE6C9250D6F6}" dt="2021-08-09T14:19:58.019" v="671" actId="20577"/>
          <ac:spMkLst>
            <pc:docMk/>
            <pc:sldMk cId="4233449449" sldId="261"/>
            <ac:spMk id="3" creationId="{2A209B14-9C05-4249-A07E-12AA029BB6E9}"/>
          </ac:spMkLst>
        </pc:spChg>
      </pc:sldChg>
      <pc:sldChg chg="addSp delSp modSp mod">
        <pc:chgData name="Thilo Brummerloh" userId="9fbdfa57a77c4a32" providerId="LiveId" clId="{9F14BA40-8BA2-4C84-8C15-EE6C9250D6F6}" dt="2021-08-06T15:35:39.846" v="623"/>
        <pc:sldMkLst>
          <pc:docMk/>
          <pc:sldMk cId="3415099475" sldId="263"/>
        </pc:sldMkLst>
        <pc:spChg chg="del mod">
          <ac:chgData name="Thilo Brummerloh" userId="9fbdfa57a77c4a32" providerId="LiveId" clId="{9F14BA40-8BA2-4C84-8C15-EE6C9250D6F6}" dt="2021-08-06T15:31:09.144" v="483" actId="3680"/>
          <ac:spMkLst>
            <pc:docMk/>
            <pc:sldMk cId="3415099475" sldId="263"/>
            <ac:spMk id="3" creationId="{2A209B14-9C05-4249-A07E-12AA029BB6E9}"/>
          </ac:spMkLst>
        </pc:spChg>
        <pc:graphicFrameChg chg="add mod ord modGraphic">
          <ac:chgData name="Thilo Brummerloh" userId="9fbdfa57a77c4a32" providerId="LiveId" clId="{9F14BA40-8BA2-4C84-8C15-EE6C9250D6F6}" dt="2021-08-06T15:35:39.846" v="623"/>
          <ac:graphicFrameMkLst>
            <pc:docMk/>
            <pc:sldMk cId="3415099475" sldId="263"/>
            <ac:graphicFrameMk id="5" creationId="{514CE4C7-D54F-4BD5-BE3C-BE9EF62911BD}"/>
          </ac:graphicFrameMkLst>
        </pc:graphicFrameChg>
      </pc:sldChg>
      <pc:sldChg chg="addSp modSp mod setBg">
        <pc:chgData name="Thilo Brummerloh" userId="9fbdfa57a77c4a32" providerId="LiveId" clId="{9F14BA40-8BA2-4C84-8C15-EE6C9250D6F6}" dt="2021-08-06T15:28:58.762" v="353" actId="20577"/>
        <pc:sldMkLst>
          <pc:docMk/>
          <pc:sldMk cId="1631494498" sldId="265"/>
        </pc:sldMkLst>
        <pc:spChg chg="mod">
          <ac:chgData name="Thilo Brummerloh" userId="9fbdfa57a77c4a32" providerId="LiveId" clId="{9F14BA40-8BA2-4C84-8C15-EE6C9250D6F6}" dt="2021-08-06T15:17:43.824" v="161" actId="26606"/>
          <ac:spMkLst>
            <pc:docMk/>
            <pc:sldMk cId="1631494498" sldId="265"/>
            <ac:spMk id="2" creationId="{A61BABF2-2417-4624-8D61-C219B002A6F5}"/>
          </ac:spMkLst>
        </pc:spChg>
        <pc:spChg chg="mod ord">
          <ac:chgData name="Thilo Brummerloh" userId="9fbdfa57a77c4a32" providerId="LiveId" clId="{9F14BA40-8BA2-4C84-8C15-EE6C9250D6F6}" dt="2021-08-06T15:27:36.321" v="304" actId="20577"/>
          <ac:spMkLst>
            <pc:docMk/>
            <pc:sldMk cId="1631494498" sldId="265"/>
            <ac:spMk id="3" creationId="{2A209B14-9C05-4249-A07E-12AA029BB6E9}"/>
          </ac:spMkLst>
        </pc:spChg>
        <pc:spChg chg="mod">
          <ac:chgData name="Thilo Brummerloh" userId="9fbdfa57a77c4a32" providerId="LiveId" clId="{9F14BA40-8BA2-4C84-8C15-EE6C9250D6F6}" dt="2021-08-06T15:17:43.824" v="161" actId="26606"/>
          <ac:spMkLst>
            <pc:docMk/>
            <pc:sldMk cId="1631494498" sldId="265"/>
            <ac:spMk id="4" creationId="{302FE120-63F2-4075-AB02-23E18DFE5485}"/>
          </ac:spMkLst>
        </pc:spChg>
        <pc:graphicFrameChg chg="add mod modGraphic">
          <ac:chgData name="Thilo Brummerloh" userId="9fbdfa57a77c4a32" providerId="LiveId" clId="{9F14BA40-8BA2-4C84-8C15-EE6C9250D6F6}" dt="2021-08-06T15:28:58.762" v="353" actId="20577"/>
          <ac:graphicFrameMkLst>
            <pc:docMk/>
            <pc:sldMk cId="1631494498" sldId="265"/>
            <ac:graphicFrameMk id="5" creationId="{5E52F3C8-0ED8-481D-9270-856F598898E8}"/>
          </ac:graphicFrameMkLst>
        </pc:graphicFrameChg>
        <pc:graphicFrameChg chg="modGraphic">
          <ac:chgData name="Thilo Brummerloh" userId="9fbdfa57a77c4a32" providerId="LiveId" clId="{9F14BA40-8BA2-4C84-8C15-EE6C9250D6F6}" dt="2021-08-06T15:21:24.613" v="194" actId="20577"/>
          <ac:graphicFrameMkLst>
            <pc:docMk/>
            <pc:sldMk cId="1631494498" sldId="265"/>
            <ac:graphicFrameMk id="6" creationId="{41F49CFF-BD27-46DA-B231-6AE4DE1B987B}"/>
          </ac:graphicFrameMkLst>
        </pc:graphicFrameChg>
      </pc:sldChg>
      <pc:sldChg chg="addSp modSp new mod">
        <pc:chgData name="Thilo Brummerloh" userId="9fbdfa57a77c4a32" providerId="LiveId" clId="{9F14BA40-8BA2-4C84-8C15-EE6C9250D6F6}" dt="2021-08-06T15:39:41.323" v="645" actId="1076"/>
        <pc:sldMkLst>
          <pc:docMk/>
          <pc:sldMk cId="1101138897" sldId="266"/>
        </pc:sldMkLst>
        <pc:spChg chg="mod">
          <ac:chgData name="Thilo Brummerloh" userId="9fbdfa57a77c4a32" providerId="LiveId" clId="{9F14BA40-8BA2-4C84-8C15-EE6C9250D6F6}" dt="2021-08-06T14:10:23.419" v="95" actId="20577"/>
          <ac:spMkLst>
            <pc:docMk/>
            <pc:sldMk cId="1101138897" sldId="266"/>
            <ac:spMk id="2" creationId="{5D96C579-18E5-4B27-90CB-9267A2F3B1D5}"/>
          </ac:spMkLst>
        </pc:spChg>
        <pc:spChg chg="add mod">
          <ac:chgData name="Thilo Brummerloh" userId="9fbdfa57a77c4a32" providerId="LiveId" clId="{9F14BA40-8BA2-4C84-8C15-EE6C9250D6F6}" dt="2021-08-06T15:39:41.323" v="645" actId="1076"/>
          <ac:spMkLst>
            <pc:docMk/>
            <pc:sldMk cId="1101138897" sldId="266"/>
            <ac:spMk id="7" creationId="{3CEAF650-5E05-4E7A-A50B-A591E91E945B}"/>
          </ac:spMkLst>
        </pc:spChg>
      </pc:sldChg>
      <pc:sldChg chg="new">
        <pc:chgData name="Thilo Brummerloh" userId="9fbdfa57a77c4a32" providerId="LiveId" clId="{9F14BA40-8BA2-4C84-8C15-EE6C9250D6F6}" dt="2021-08-06T15:49:55.452" v="649" actId="680"/>
        <pc:sldMkLst>
          <pc:docMk/>
          <pc:sldMk cId="705855290" sldId="267"/>
        </pc:sldMkLst>
      </pc:sldChg>
      <pc:sldChg chg="modSp mod">
        <pc:chgData name="Thilo Brummerloh" userId="9fbdfa57a77c4a32" providerId="LiveId" clId="{9F14BA40-8BA2-4C84-8C15-EE6C9250D6F6}" dt="2021-08-09T14:58:15.714" v="811" actId="20577"/>
        <pc:sldMkLst>
          <pc:docMk/>
          <pc:sldMk cId="3726602473" sldId="268"/>
        </pc:sldMkLst>
        <pc:spChg chg="mod">
          <ac:chgData name="Thilo Brummerloh" userId="9fbdfa57a77c4a32" providerId="LiveId" clId="{9F14BA40-8BA2-4C84-8C15-EE6C9250D6F6}" dt="2021-08-09T14:58:15.714" v="811" actId="20577"/>
          <ac:spMkLst>
            <pc:docMk/>
            <pc:sldMk cId="3726602473" sldId="268"/>
            <ac:spMk id="3" creationId="{2A209B14-9C05-4249-A07E-12AA029BB6E9}"/>
          </ac:spMkLst>
        </pc:spChg>
        <pc:graphicFrameChg chg="modGraphic">
          <ac:chgData name="Thilo Brummerloh" userId="9fbdfa57a77c4a32" providerId="LiveId" clId="{9F14BA40-8BA2-4C84-8C15-EE6C9250D6F6}" dt="2021-08-09T14:06:37.604" v="653" actId="20577"/>
          <ac:graphicFrameMkLst>
            <pc:docMk/>
            <pc:sldMk cId="3726602473" sldId="268"/>
            <ac:graphicFrameMk id="5" creationId="{5E52F3C8-0ED8-481D-9270-856F598898E8}"/>
          </ac:graphicFrameMkLst>
        </pc:graphicFrameChg>
      </pc:sldChg>
      <pc:sldChg chg="modSp mod">
        <pc:chgData name="Thilo Brummerloh" userId="9fbdfa57a77c4a32" providerId="LiveId" clId="{9F14BA40-8BA2-4C84-8C15-EE6C9250D6F6}" dt="2021-08-10T14:29:22.632" v="1102" actId="20577"/>
        <pc:sldMkLst>
          <pc:docMk/>
          <pc:sldMk cId="4180406496" sldId="269"/>
        </pc:sldMkLst>
        <pc:graphicFrameChg chg="modGraphic">
          <ac:chgData name="Thilo Brummerloh" userId="9fbdfa57a77c4a32" providerId="LiveId" clId="{9F14BA40-8BA2-4C84-8C15-EE6C9250D6F6}" dt="2021-08-10T14:29:22.632" v="1102" actId="20577"/>
          <ac:graphicFrameMkLst>
            <pc:docMk/>
            <pc:sldMk cId="4180406496" sldId="269"/>
            <ac:graphicFrameMk id="5" creationId="{514CE4C7-D54F-4BD5-BE3C-BE9EF62911BD}"/>
          </ac:graphicFrameMkLst>
        </pc:graphicFrameChg>
      </pc:sldChg>
      <pc:sldChg chg="addSp modSp new mod">
        <pc:chgData name="Thilo Brummerloh" userId="9fbdfa57a77c4a32" providerId="LiveId" clId="{9F14BA40-8BA2-4C84-8C15-EE6C9250D6F6}" dt="2021-08-09T14:26:03.864" v="674" actId="1076"/>
        <pc:sldMkLst>
          <pc:docMk/>
          <pc:sldMk cId="4108080307" sldId="270"/>
        </pc:sldMkLst>
        <pc:graphicFrameChg chg="add mod">
          <ac:chgData name="Thilo Brummerloh" userId="9fbdfa57a77c4a32" providerId="LiveId" clId="{9F14BA40-8BA2-4C84-8C15-EE6C9250D6F6}" dt="2021-08-09T14:26:03.864" v="674" actId="1076"/>
          <ac:graphicFrameMkLst>
            <pc:docMk/>
            <pc:sldMk cId="4108080307" sldId="270"/>
            <ac:graphicFrameMk id="5" creationId="{1028E10C-2840-4D95-A2CB-4BA92B7F67E6}"/>
          </ac:graphicFrameMkLst>
        </pc:graphicFrameChg>
      </pc:sldChg>
      <pc:sldChg chg="addSp delSp modSp mod setBg setClrOvrMap">
        <pc:chgData name="Thilo Brummerloh" userId="9fbdfa57a77c4a32" providerId="LiveId" clId="{9F14BA40-8BA2-4C84-8C15-EE6C9250D6F6}" dt="2021-08-12T11:59:08.992" v="1142" actId="20577"/>
        <pc:sldMkLst>
          <pc:docMk/>
          <pc:sldMk cId="3280153063" sldId="271"/>
        </pc:sldMkLst>
        <pc:spChg chg="mod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2" creationId="{A61BABF2-2417-4624-8D61-C219B002A6F5}"/>
          </ac:spMkLst>
        </pc:spChg>
        <pc:spChg chg="add mod">
          <ac:chgData name="Thilo Brummerloh" userId="9fbdfa57a77c4a32" providerId="LiveId" clId="{9F14BA40-8BA2-4C84-8C15-EE6C9250D6F6}" dt="2021-08-12T11:59:08.992" v="1142" actId="20577"/>
          <ac:spMkLst>
            <pc:docMk/>
            <pc:sldMk cId="3280153063" sldId="271"/>
            <ac:spMk id="3" creationId="{51E468FA-B47A-4FEA-A57F-84D8217D6E57}"/>
          </ac:spMkLst>
        </pc:spChg>
        <pc:spChg chg="mod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4" creationId="{302FE120-63F2-4075-AB02-23E18DFE5485}"/>
          </ac:spMkLst>
        </pc:spChg>
        <pc:spChg chg="add del">
          <ac:chgData name="Thilo Brummerloh" userId="9fbdfa57a77c4a32" providerId="LiveId" clId="{9F14BA40-8BA2-4C84-8C15-EE6C9250D6F6}" dt="2021-08-09T14:34:42.094" v="741" actId="26606"/>
          <ac:spMkLst>
            <pc:docMk/>
            <pc:sldMk cId="3280153063" sldId="271"/>
            <ac:spMk id="16" creationId="{61515115-95FB-41E0-86F3-8744438C09D0}"/>
          </ac:spMkLst>
        </pc:spChg>
        <pc:spChg chg="add del">
          <ac:chgData name="Thilo Brummerloh" userId="9fbdfa57a77c4a32" providerId="LiveId" clId="{9F14BA40-8BA2-4C84-8C15-EE6C9250D6F6}" dt="2021-08-09T14:34:42.094" v="741" actId="26606"/>
          <ac:spMkLst>
            <pc:docMk/>
            <pc:sldMk cId="3280153063" sldId="271"/>
            <ac:spMk id="18" creationId="{8222A33F-BE2D-4D69-92A0-5DF8B17BAACA}"/>
          </ac:spMkLst>
        </pc:spChg>
        <pc:spChg chg="add del">
          <ac:chgData name="Thilo Brummerloh" userId="9fbdfa57a77c4a32" providerId="LiveId" clId="{9F14BA40-8BA2-4C84-8C15-EE6C9250D6F6}" dt="2021-08-09T14:34:42.094" v="741" actId="26606"/>
          <ac:spMkLst>
            <pc:docMk/>
            <pc:sldMk cId="3280153063" sldId="271"/>
            <ac:spMk id="20" creationId="{CE1C74D0-9609-468A-9597-5D87C8A42B58}"/>
          </ac:spMkLst>
        </pc:spChg>
        <pc:spChg chg="add del">
          <ac:chgData name="Thilo Brummerloh" userId="9fbdfa57a77c4a32" providerId="LiveId" clId="{9F14BA40-8BA2-4C84-8C15-EE6C9250D6F6}" dt="2021-08-09T14:34:42.094" v="741" actId="26606"/>
          <ac:spMkLst>
            <pc:docMk/>
            <pc:sldMk cId="3280153063" sldId="271"/>
            <ac:spMk id="22" creationId="{C137128D-E594-4905-9F76-E385F0831D60}"/>
          </ac:spMkLst>
        </pc:spChg>
        <pc:spChg chg="add del">
          <ac:chgData name="Thilo Brummerloh" userId="9fbdfa57a77c4a32" providerId="LiveId" clId="{9F14BA40-8BA2-4C84-8C15-EE6C9250D6F6}" dt="2021-08-09T14:34:44.561" v="743" actId="26606"/>
          <ac:spMkLst>
            <pc:docMk/>
            <pc:sldMk cId="3280153063" sldId="271"/>
            <ac:spMk id="24" creationId="{B4AAD3FD-83A5-4B89-9F8F-01B8870865BE}"/>
          </ac:spMkLst>
        </pc:spChg>
        <pc:spChg chg="add del">
          <ac:chgData name="Thilo Brummerloh" userId="9fbdfa57a77c4a32" providerId="LiveId" clId="{9F14BA40-8BA2-4C84-8C15-EE6C9250D6F6}" dt="2021-08-09T14:34:44.561" v="743" actId="26606"/>
          <ac:spMkLst>
            <pc:docMk/>
            <pc:sldMk cId="3280153063" sldId="271"/>
            <ac:spMk id="25" creationId="{61752F1D-FC0F-4103-9584-630E643CCDA6}"/>
          </ac:spMkLst>
        </pc:spChg>
        <pc:spChg chg="add del">
          <ac:chgData name="Thilo Brummerloh" userId="9fbdfa57a77c4a32" providerId="LiveId" clId="{9F14BA40-8BA2-4C84-8C15-EE6C9250D6F6}" dt="2021-08-09T14:34:44.561" v="743" actId="26606"/>
          <ac:spMkLst>
            <pc:docMk/>
            <pc:sldMk cId="3280153063" sldId="271"/>
            <ac:spMk id="26" creationId="{70151CB7-E7DE-4917-B831-01DF9CE01306}"/>
          </ac:spMkLst>
        </pc:spChg>
        <pc:spChg chg="add del">
          <ac:chgData name="Thilo Brummerloh" userId="9fbdfa57a77c4a32" providerId="LiveId" clId="{9F14BA40-8BA2-4C84-8C15-EE6C9250D6F6}" dt="2021-08-09T14:34:44.561" v="743" actId="26606"/>
          <ac:spMkLst>
            <pc:docMk/>
            <pc:sldMk cId="3280153063" sldId="271"/>
            <ac:spMk id="27" creationId="{A92A1116-1C84-41DF-B803-1F7B0883EC82}"/>
          </ac:spMkLst>
        </pc:spChg>
        <pc:spChg chg="add del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29" creationId="{61515115-95FB-41E0-86F3-8744438C09D0}"/>
          </ac:spMkLst>
        </pc:spChg>
        <pc:spChg chg="add del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30" creationId="{8222A33F-BE2D-4D69-92A0-5DF8B17BAACA}"/>
          </ac:spMkLst>
        </pc:spChg>
        <pc:spChg chg="add del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31" creationId="{CE1C74D0-9609-468A-9597-5D87C8A42B58}"/>
          </ac:spMkLst>
        </pc:spChg>
        <pc:spChg chg="add del">
          <ac:chgData name="Thilo Brummerloh" userId="9fbdfa57a77c4a32" providerId="LiveId" clId="{9F14BA40-8BA2-4C84-8C15-EE6C9250D6F6}" dt="2021-08-09T14:34:57.329" v="745" actId="26606"/>
          <ac:spMkLst>
            <pc:docMk/>
            <pc:sldMk cId="3280153063" sldId="271"/>
            <ac:spMk id="32" creationId="{C137128D-E594-4905-9F76-E385F0831D60}"/>
          </ac:spMkLst>
        </pc:spChg>
        <pc:graphicFrameChg chg="add mod ord modGraphic">
          <ac:chgData name="Thilo Brummerloh" userId="9fbdfa57a77c4a32" providerId="LiveId" clId="{9F14BA40-8BA2-4C84-8C15-EE6C9250D6F6}" dt="2021-08-09T14:34:57.329" v="745" actId="26606"/>
          <ac:graphicFrameMkLst>
            <pc:docMk/>
            <pc:sldMk cId="3280153063" sldId="271"/>
            <ac:graphicFrameMk id="11" creationId="{56DA95DF-D94F-48EF-9C32-9D78B14242DB}"/>
          </ac:graphicFrameMkLst>
        </pc:graphicFrameChg>
      </pc:sldChg>
      <pc:sldChg chg="new del">
        <pc:chgData name="Thilo Brummerloh" userId="9fbdfa57a77c4a32" providerId="LiveId" clId="{9F14BA40-8BA2-4C84-8C15-EE6C9250D6F6}" dt="2021-08-10T14:14:14.282" v="884" actId="2696"/>
        <pc:sldMkLst>
          <pc:docMk/>
          <pc:sldMk cId="4179170746" sldId="275"/>
        </pc:sldMkLst>
      </pc:sldChg>
    </pc:docChg>
  </pc:docChgLst>
  <pc:docChgLst>
    <pc:chgData clId="Web-{985EB94F-39CE-4ECC-95EF-D3E2909A13AD}"/>
    <pc:docChg chg="modSld">
      <pc:chgData name="" userId="" providerId="" clId="Web-{985EB94F-39CE-4ECC-95EF-D3E2909A13AD}" dt="2021-08-06T09:09:58.051" v="0" actId="20577"/>
      <pc:docMkLst>
        <pc:docMk/>
      </pc:docMkLst>
      <pc:sldChg chg="modSp">
        <pc:chgData name="" userId="" providerId="" clId="Web-{985EB94F-39CE-4ECC-95EF-D3E2909A13AD}" dt="2021-08-06T09:09:58.051" v="0" actId="20577"/>
        <pc:sldMkLst>
          <pc:docMk/>
          <pc:sldMk cId="4233449449" sldId="261"/>
        </pc:sldMkLst>
        <pc:spChg chg="mod">
          <ac:chgData name="" userId="" providerId="" clId="Web-{985EB94F-39CE-4ECC-95EF-D3E2909A13AD}" dt="2021-08-06T09:09:58.051" v="0" actId="20577"/>
          <ac:spMkLst>
            <pc:docMk/>
            <pc:sldMk cId="4233449449" sldId="261"/>
            <ac:spMk id="3" creationId="{2A209B14-9C05-4249-A07E-12AA029BB6E9}"/>
          </ac:spMkLst>
        </pc:spChg>
      </pc:sldChg>
    </pc:docChg>
  </pc:docChgLst>
  <pc:docChgLst>
    <pc:chgData name="Gastbenutzer" providerId="Windows Live" clId="Web-{4EB7AB17-F601-4FEA-9116-25364BA4BFD3}"/>
    <pc:docChg chg="addSld delSld modSld sldOrd">
      <pc:chgData name="Gastbenutzer" userId="" providerId="Windows Live" clId="Web-{4EB7AB17-F601-4FEA-9116-25364BA4BFD3}" dt="2021-08-06T16:01:07.527" v="835"/>
      <pc:docMkLst>
        <pc:docMk/>
      </pc:docMkLst>
      <pc:sldChg chg="modSp">
        <pc:chgData name="Gastbenutzer" userId="" providerId="Windows Live" clId="Web-{4EB7AB17-F601-4FEA-9116-25364BA4BFD3}" dt="2021-08-06T13:57:51.153" v="129" actId="20577"/>
        <pc:sldMkLst>
          <pc:docMk/>
          <pc:sldMk cId="4141763760" sldId="258"/>
        </pc:sldMkLst>
        <pc:spChg chg="mod">
          <ac:chgData name="Gastbenutzer" userId="" providerId="Windows Live" clId="Web-{4EB7AB17-F601-4FEA-9116-25364BA4BFD3}" dt="2021-08-06T13:57:51.153" v="129" actId="20577"/>
          <ac:spMkLst>
            <pc:docMk/>
            <pc:sldMk cId="4141763760" sldId="258"/>
            <ac:spMk id="3" creationId="{76AD7521-8A8D-4E72-9405-8C46024862C5}"/>
          </ac:spMkLst>
        </pc:spChg>
      </pc:sldChg>
      <pc:sldChg chg="modSp">
        <pc:chgData name="Gastbenutzer" userId="" providerId="Windows Live" clId="Web-{4EB7AB17-F601-4FEA-9116-25364BA4BFD3}" dt="2021-08-06T13:53:53.335" v="109" actId="20577"/>
        <pc:sldMkLst>
          <pc:docMk/>
          <pc:sldMk cId="1509511207" sldId="260"/>
        </pc:sldMkLst>
        <pc:spChg chg="mod">
          <ac:chgData name="Gastbenutzer" userId="" providerId="Windows Live" clId="Web-{4EB7AB17-F601-4FEA-9116-25364BA4BFD3}" dt="2021-08-06T13:53:53.335" v="109" actId="20577"/>
          <ac:spMkLst>
            <pc:docMk/>
            <pc:sldMk cId="1509511207" sldId="260"/>
            <ac:spMk id="3" creationId="{9B84DB6C-3549-418D-B3BA-9B2D1DB1F53A}"/>
          </ac:spMkLst>
        </pc:spChg>
      </pc:sldChg>
      <pc:sldChg chg="modSp">
        <pc:chgData name="Gastbenutzer" userId="" providerId="Windows Live" clId="Web-{4EB7AB17-F601-4FEA-9116-25364BA4BFD3}" dt="2021-08-06T15:38:08.972" v="657" actId="20577"/>
        <pc:sldMkLst>
          <pc:docMk/>
          <pc:sldMk cId="4233449449" sldId="261"/>
        </pc:sldMkLst>
        <pc:spChg chg="mod">
          <ac:chgData name="Gastbenutzer" userId="" providerId="Windows Live" clId="Web-{4EB7AB17-F601-4FEA-9116-25364BA4BFD3}" dt="2021-08-06T15:38:08.972" v="657" actId="20577"/>
          <ac:spMkLst>
            <pc:docMk/>
            <pc:sldMk cId="4233449449" sldId="261"/>
            <ac:spMk id="3" creationId="{2A209B14-9C05-4249-A07E-12AA029BB6E9}"/>
          </ac:spMkLst>
        </pc:spChg>
      </pc:sldChg>
      <pc:sldChg chg="del">
        <pc:chgData name="Gastbenutzer" userId="" providerId="Windows Live" clId="Web-{4EB7AB17-F601-4FEA-9116-25364BA4BFD3}" dt="2021-08-06T13:37:07.017" v="0"/>
        <pc:sldMkLst>
          <pc:docMk/>
          <pc:sldMk cId="2327361544" sldId="263"/>
        </pc:sldMkLst>
      </pc:sldChg>
      <pc:sldChg chg="addSp modSp add replId">
        <pc:chgData name="Gastbenutzer" userId="" providerId="Windows Live" clId="Web-{4EB7AB17-F601-4FEA-9116-25364BA4BFD3}" dt="2021-08-06T16:01:07.527" v="835"/>
        <pc:sldMkLst>
          <pc:docMk/>
          <pc:sldMk cId="3415099475" sldId="263"/>
        </pc:sldMkLst>
        <pc:spChg chg="mod">
          <ac:chgData name="Gastbenutzer" userId="" providerId="Windows Live" clId="Web-{4EB7AB17-F601-4FEA-9116-25364BA4BFD3}" dt="2021-08-06T13:37:30.236" v="5" actId="20577"/>
          <ac:spMkLst>
            <pc:docMk/>
            <pc:sldMk cId="3415099475" sldId="263"/>
            <ac:spMk id="2" creationId="{A61BABF2-2417-4624-8D61-C219B002A6F5}"/>
          </ac:spMkLst>
        </pc:spChg>
        <pc:spChg chg="add mod">
          <ac:chgData name="Gastbenutzer" userId="" providerId="Windows Live" clId="Web-{4EB7AB17-F601-4FEA-9116-25364BA4BFD3}" dt="2021-08-06T15:58:15.116" v="740" actId="1076"/>
          <ac:spMkLst>
            <pc:docMk/>
            <pc:sldMk cId="3415099475" sldId="263"/>
            <ac:spMk id="3" creationId="{9070BF1A-783F-4CA4-A615-E8BF54ACDB27}"/>
          </ac:spMkLst>
        </pc:spChg>
        <pc:graphicFrameChg chg="add mod modGraphic">
          <ac:chgData name="Gastbenutzer" userId="" providerId="Windows Live" clId="Web-{4EB7AB17-F601-4FEA-9116-25364BA4BFD3}" dt="2021-08-06T16:01:07.527" v="835"/>
          <ac:graphicFrameMkLst>
            <pc:docMk/>
            <pc:sldMk cId="3415099475" sldId="263"/>
            <ac:graphicFrameMk id="6" creationId="{E8694A31-E0C1-45FF-A7DC-D2491F327298}"/>
          </ac:graphicFrameMkLst>
        </pc:graphicFrameChg>
      </pc:sldChg>
      <pc:sldChg chg="modSp add del replId">
        <pc:chgData name="Gastbenutzer" userId="" providerId="Windows Live" clId="Web-{4EB7AB17-F601-4FEA-9116-25364BA4BFD3}" dt="2021-08-06T13:51:06.300" v="9"/>
        <pc:sldMkLst>
          <pc:docMk/>
          <pc:sldMk cId="1509033013" sldId="264"/>
        </pc:sldMkLst>
        <pc:spChg chg="mod">
          <ac:chgData name="Gastbenutzer" userId="" providerId="Windows Live" clId="Web-{4EB7AB17-F601-4FEA-9116-25364BA4BFD3}" dt="2021-08-06T13:50:57.613" v="7" actId="20577"/>
          <ac:spMkLst>
            <pc:docMk/>
            <pc:sldMk cId="1509033013" sldId="264"/>
            <ac:spMk id="2" creationId="{01A7AE26-4B06-45EE-A5BA-A6BDEB150531}"/>
          </ac:spMkLst>
        </pc:spChg>
      </pc:sldChg>
      <pc:sldChg chg="addSp modSp add ord replId">
        <pc:chgData name="Gastbenutzer" userId="" providerId="Windows Live" clId="Web-{4EB7AB17-F601-4FEA-9116-25364BA4BFD3}" dt="2021-08-06T15:31:31.791" v="648" actId="20577"/>
        <pc:sldMkLst>
          <pc:docMk/>
          <pc:sldMk cId="1631494498" sldId="265"/>
        </pc:sldMkLst>
        <pc:spChg chg="mod">
          <ac:chgData name="Gastbenutzer" userId="" providerId="Windows Live" clId="Web-{4EB7AB17-F601-4FEA-9116-25364BA4BFD3}" dt="2021-08-06T13:51:14.738" v="12" actId="20577"/>
          <ac:spMkLst>
            <pc:docMk/>
            <pc:sldMk cId="1631494498" sldId="265"/>
            <ac:spMk id="2" creationId="{A61BABF2-2417-4624-8D61-C219B002A6F5}"/>
          </ac:spMkLst>
        </pc:spChg>
        <pc:spChg chg="mod">
          <ac:chgData name="Gastbenutzer" userId="" providerId="Windows Live" clId="Web-{4EB7AB17-F601-4FEA-9116-25364BA4BFD3}" dt="2021-08-06T15:31:31.791" v="648" actId="20577"/>
          <ac:spMkLst>
            <pc:docMk/>
            <pc:sldMk cId="1631494498" sldId="265"/>
            <ac:spMk id="3" creationId="{2A209B14-9C05-4249-A07E-12AA029BB6E9}"/>
          </ac:spMkLst>
        </pc:spChg>
        <pc:graphicFrameChg chg="mod modGraphic">
          <ac:chgData name="Gastbenutzer" userId="" providerId="Windows Live" clId="Web-{4EB7AB17-F601-4FEA-9116-25364BA4BFD3}" dt="2021-08-06T15:30:49.806" v="588"/>
          <ac:graphicFrameMkLst>
            <pc:docMk/>
            <pc:sldMk cId="1631494498" sldId="265"/>
            <ac:graphicFrameMk id="5" creationId="{5E52F3C8-0ED8-481D-9270-856F598898E8}"/>
          </ac:graphicFrameMkLst>
        </pc:graphicFrameChg>
        <pc:graphicFrameChg chg="add mod modGraphic">
          <ac:chgData name="Gastbenutzer" userId="" providerId="Windows Live" clId="Web-{4EB7AB17-F601-4FEA-9116-25364BA4BFD3}" dt="2021-08-06T15:22:29.313" v="356" actId="1076"/>
          <ac:graphicFrameMkLst>
            <pc:docMk/>
            <pc:sldMk cId="1631494498" sldId="265"/>
            <ac:graphicFrameMk id="6" creationId="{41F49CFF-BD27-46DA-B231-6AE4DE1B987B}"/>
          </ac:graphicFrameMkLst>
        </pc:graphicFrameChg>
      </pc:sldChg>
      <pc:sldChg chg="addSp delSp modSp">
        <pc:chgData name="Gastbenutzer" userId="" providerId="Windows Live" clId="Web-{4EB7AB17-F601-4FEA-9116-25364BA4BFD3}" dt="2021-08-06T14:12:08.328" v="130"/>
        <pc:sldMkLst>
          <pc:docMk/>
          <pc:sldMk cId="1101138897" sldId="266"/>
        </pc:sldMkLst>
        <pc:spChg chg="del">
          <ac:chgData name="Gastbenutzer" userId="" providerId="Windows Live" clId="Web-{4EB7AB17-F601-4FEA-9116-25364BA4BFD3}" dt="2021-08-06T14:12:08.328" v="130"/>
          <ac:spMkLst>
            <pc:docMk/>
            <pc:sldMk cId="1101138897" sldId="266"/>
            <ac:spMk id="3" creationId="{92A1CD63-B7AC-4321-97CD-FBF024831995}"/>
          </ac:spMkLst>
        </pc:spChg>
        <pc:picChg chg="add mod ord">
          <ac:chgData name="Gastbenutzer" userId="" providerId="Windows Live" clId="Web-{4EB7AB17-F601-4FEA-9116-25364BA4BFD3}" dt="2021-08-06T14:12:08.328" v="130"/>
          <ac:picMkLst>
            <pc:docMk/>
            <pc:sldMk cId="1101138897" sldId="266"/>
            <ac:picMk id="5" creationId="{9CB744C8-BF43-4195-8331-1D3C14A3F83C}"/>
          </ac:picMkLst>
        </pc:picChg>
      </pc:sldChg>
    </pc:docChg>
  </pc:docChgLst>
  <pc:docChgLst>
    <pc:chgData name="Gastbenutzer" providerId="Windows Live" clId="Web-{431DF8FA-3E56-4AE4-9AED-2B00BFD1C1E6}"/>
    <pc:docChg chg="addSld delSld modSld">
      <pc:chgData name="Gastbenutzer" userId="" providerId="Windows Live" clId="Web-{431DF8FA-3E56-4AE4-9AED-2B00BFD1C1E6}" dt="2021-08-09T15:54:13.130" v="1013" actId="1076"/>
      <pc:docMkLst>
        <pc:docMk/>
      </pc:docMkLst>
      <pc:sldChg chg="modSp">
        <pc:chgData name="Gastbenutzer" userId="" providerId="Windows Live" clId="Web-{431DF8FA-3E56-4AE4-9AED-2B00BFD1C1E6}" dt="2021-08-09T15:10:13.791" v="620" actId="20577"/>
        <pc:sldMkLst>
          <pc:docMk/>
          <pc:sldMk cId="533407159" sldId="259"/>
        </pc:sldMkLst>
        <pc:spChg chg="mod">
          <ac:chgData name="Gastbenutzer" userId="" providerId="Windows Live" clId="Web-{431DF8FA-3E56-4AE4-9AED-2B00BFD1C1E6}" dt="2021-08-09T15:09:44.119" v="616" actId="20577"/>
          <ac:spMkLst>
            <pc:docMk/>
            <pc:sldMk cId="533407159" sldId="259"/>
            <ac:spMk id="2" creationId="{01A7AE26-4B06-45EE-A5BA-A6BDEB150531}"/>
          </ac:spMkLst>
        </pc:spChg>
        <pc:spChg chg="mod">
          <ac:chgData name="Gastbenutzer" userId="" providerId="Windows Live" clId="Web-{431DF8FA-3E56-4AE4-9AED-2B00BFD1C1E6}" dt="2021-08-09T15:10:13.791" v="620" actId="20577"/>
          <ac:spMkLst>
            <pc:docMk/>
            <pc:sldMk cId="533407159" sldId="259"/>
            <ac:spMk id="42" creationId="{206CBD68-1A39-465A-A030-4CFB47B487B7}"/>
          </ac:spMkLst>
        </pc:spChg>
      </pc:sldChg>
      <pc:sldChg chg="modSp">
        <pc:chgData name="Gastbenutzer" userId="" providerId="Windows Live" clId="Web-{431DF8FA-3E56-4AE4-9AED-2B00BFD1C1E6}" dt="2021-08-09T15:09:30.556" v="613" actId="20577"/>
        <pc:sldMkLst>
          <pc:docMk/>
          <pc:sldMk cId="1509511207" sldId="260"/>
        </pc:sldMkLst>
        <pc:spChg chg="mod">
          <ac:chgData name="Gastbenutzer" userId="" providerId="Windows Live" clId="Web-{431DF8FA-3E56-4AE4-9AED-2B00BFD1C1E6}" dt="2021-08-09T15:09:30.556" v="613" actId="20577"/>
          <ac:spMkLst>
            <pc:docMk/>
            <pc:sldMk cId="1509511207" sldId="260"/>
            <ac:spMk id="2" creationId="{89A6633C-388D-433A-B1F6-6F96C16B209F}"/>
          </ac:spMkLst>
        </pc:spChg>
        <pc:spChg chg="mod">
          <ac:chgData name="Gastbenutzer" userId="" providerId="Windows Live" clId="Web-{431DF8FA-3E56-4AE4-9AED-2B00BFD1C1E6}" dt="2021-08-09T14:53:53.019" v="539" actId="20577"/>
          <ac:spMkLst>
            <pc:docMk/>
            <pc:sldMk cId="1509511207" sldId="260"/>
            <ac:spMk id="3" creationId="{9B84DB6C-3549-418D-B3BA-9B2D1DB1F53A}"/>
          </ac:spMkLst>
        </pc:spChg>
      </pc:sldChg>
      <pc:sldChg chg="modSp">
        <pc:chgData name="Gastbenutzer" userId="" providerId="Windows Live" clId="Web-{431DF8FA-3E56-4AE4-9AED-2B00BFD1C1E6}" dt="2021-08-09T14:20:03.038" v="45" actId="20577"/>
        <pc:sldMkLst>
          <pc:docMk/>
          <pc:sldMk cId="4233449449" sldId="261"/>
        </pc:sldMkLst>
        <pc:spChg chg="mod">
          <ac:chgData name="Gastbenutzer" userId="" providerId="Windows Live" clId="Web-{431DF8FA-3E56-4AE4-9AED-2B00BFD1C1E6}" dt="2021-08-09T14:20:03.038" v="45" actId="20577"/>
          <ac:spMkLst>
            <pc:docMk/>
            <pc:sldMk cId="4233449449" sldId="261"/>
            <ac:spMk id="3" creationId="{2A209B14-9C05-4249-A07E-12AA029BB6E9}"/>
          </ac:spMkLst>
        </pc:spChg>
      </pc:sldChg>
      <pc:sldChg chg="del">
        <pc:chgData name="Gastbenutzer" userId="" providerId="Windows Live" clId="Web-{431DF8FA-3E56-4AE4-9AED-2B00BFD1C1E6}" dt="2021-08-09T14:12:13.294" v="31"/>
        <pc:sldMkLst>
          <pc:docMk/>
          <pc:sldMk cId="3415099475" sldId="263"/>
        </pc:sldMkLst>
      </pc:sldChg>
      <pc:sldChg chg="modSp del">
        <pc:chgData name="Gastbenutzer" userId="" providerId="Windows Live" clId="Web-{431DF8FA-3E56-4AE4-9AED-2B00BFD1C1E6}" dt="2021-08-09T14:55:39.943" v="546"/>
        <pc:sldMkLst>
          <pc:docMk/>
          <pc:sldMk cId="1631494498" sldId="265"/>
        </pc:sldMkLst>
        <pc:graphicFrameChg chg="mod modGraphic">
          <ac:chgData name="Gastbenutzer" userId="" providerId="Windows Live" clId="Web-{431DF8FA-3E56-4AE4-9AED-2B00BFD1C1E6}" dt="2021-08-09T14:07:19.600" v="27" actId="1076"/>
          <ac:graphicFrameMkLst>
            <pc:docMk/>
            <pc:sldMk cId="1631494498" sldId="265"/>
            <ac:graphicFrameMk id="5" creationId="{5E52F3C8-0ED8-481D-9270-856F598898E8}"/>
          </ac:graphicFrameMkLst>
        </pc:graphicFrameChg>
        <pc:graphicFrameChg chg="mod">
          <ac:chgData name="Gastbenutzer" userId="" providerId="Windows Live" clId="Web-{431DF8FA-3E56-4AE4-9AED-2B00BFD1C1E6}" dt="2021-08-09T14:07:24.116" v="28" actId="1076"/>
          <ac:graphicFrameMkLst>
            <pc:docMk/>
            <pc:sldMk cId="1631494498" sldId="265"/>
            <ac:graphicFrameMk id="6" creationId="{41F49CFF-BD27-46DA-B231-6AE4DE1B987B}"/>
          </ac:graphicFrameMkLst>
        </pc:graphicFrameChg>
      </pc:sldChg>
      <pc:sldChg chg="modSp modNotes">
        <pc:chgData name="Gastbenutzer" userId="" providerId="Windows Live" clId="Web-{431DF8FA-3E56-4AE4-9AED-2B00BFD1C1E6}" dt="2021-08-09T15:13:31.092" v="626"/>
        <pc:sldMkLst>
          <pc:docMk/>
          <pc:sldMk cId="3726602473" sldId="268"/>
        </pc:sldMkLst>
        <pc:graphicFrameChg chg="mod modGraphic">
          <ac:chgData name="Gastbenutzer" userId="" providerId="Windows Live" clId="Web-{431DF8FA-3E56-4AE4-9AED-2B00BFD1C1E6}" dt="2021-08-09T15:10:48.636" v="622" actId="1076"/>
          <ac:graphicFrameMkLst>
            <pc:docMk/>
            <pc:sldMk cId="3726602473" sldId="268"/>
            <ac:graphicFrameMk id="5" creationId="{5E52F3C8-0ED8-481D-9270-856F598898E8}"/>
          </ac:graphicFrameMkLst>
        </pc:graphicFrameChg>
        <pc:graphicFrameChg chg="mod modGraphic">
          <ac:chgData name="Gastbenutzer" userId="" providerId="Windows Live" clId="Web-{431DF8FA-3E56-4AE4-9AED-2B00BFD1C1E6}" dt="2021-08-09T15:13:31.092" v="626"/>
          <ac:graphicFrameMkLst>
            <pc:docMk/>
            <pc:sldMk cId="3726602473" sldId="268"/>
            <ac:graphicFrameMk id="6" creationId="{41F49CFF-BD27-46DA-B231-6AE4DE1B987B}"/>
          </ac:graphicFrameMkLst>
        </pc:graphicFrameChg>
      </pc:sldChg>
      <pc:sldChg chg="addSp delSp modSp">
        <pc:chgData name="Gastbenutzer" userId="" providerId="Windows Live" clId="Web-{431DF8FA-3E56-4AE4-9AED-2B00BFD1C1E6}" dt="2021-08-09T14:23:12.324" v="223"/>
        <pc:sldMkLst>
          <pc:docMk/>
          <pc:sldMk cId="4180406496" sldId="269"/>
        </pc:sldMkLst>
        <pc:spChg chg="add del mod">
          <ac:chgData name="Gastbenutzer" userId="" providerId="Windows Live" clId="Web-{431DF8FA-3E56-4AE4-9AED-2B00BFD1C1E6}" dt="2021-08-09T14:22:24.291" v="185"/>
          <ac:spMkLst>
            <pc:docMk/>
            <pc:sldMk cId="4180406496" sldId="269"/>
            <ac:spMk id="3" creationId="{CF224765-A1CC-4204-B348-CCFB92F37E62}"/>
          </ac:spMkLst>
        </pc:spChg>
        <pc:spChg chg="add mod">
          <ac:chgData name="Gastbenutzer" userId="" providerId="Windows Live" clId="Web-{431DF8FA-3E56-4AE4-9AED-2B00BFD1C1E6}" dt="2021-08-09T14:22:56.261" v="222" actId="20577"/>
          <ac:spMkLst>
            <pc:docMk/>
            <pc:sldMk cId="4180406496" sldId="269"/>
            <ac:spMk id="8" creationId="{120A92BE-8B7E-4C60-9815-E8DAF6E0E472}"/>
          </ac:spMkLst>
        </pc:spChg>
        <pc:graphicFrameChg chg="mod modGraphic">
          <ac:chgData name="Gastbenutzer" userId="" providerId="Windows Live" clId="Web-{431DF8FA-3E56-4AE4-9AED-2B00BFD1C1E6}" dt="2021-08-09T14:23:12.324" v="223"/>
          <ac:graphicFrameMkLst>
            <pc:docMk/>
            <pc:sldMk cId="4180406496" sldId="269"/>
            <ac:graphicFrameMk id="5" creationId="{514CE4C7-D54F-4BD5-BE3C-BE9EF62911BD}"/>
          </ac:graphicFrameMkLst>
        </pc:graphicFrameChg>
        <pc:graphicFrameChg chg="mod">
          <ac:chgData name="Gastbenutzer" userId="" providerId="Windows Live" clId="Web-{431DF8FA-3E56-4AE4-9AED-2B00BFD1C1E6}" dt="2021-08-09T14:20:36.008" v="46" actId="1076"/>
          <ac:graphicFrameMkLst>
            <pc:docMk/>
            <pc:sldMk cId="4180406496" sldId="269"/>
            <ac:graphicFrameMk id="6" creationId="{E8694A31-E0C1-45FF-A7DC-D2491F327298}"/>
          </ac:graphicFrameMkLst>
        </pc:graphicFrameChg>
      </pc:sldChg>
      <pc:sldChg chg="addSp delSp modSp add replId">
        <pc:chgData name="Gastbenutzer" userId="" providerId="Windows Live" clId="Web-{431DF8FA-3E56-4AE4-9AED-2B00BFD1C1E6}" dt="2021-08-09T15:00:27.763" v="592"/>
        <pc:sldMkLst>
          <pc:docMk/>
          <pc:sldMk cId="3280153063" sldId="271"/>
        </pc:sldMkLst>
        <pc:spChg chg="mod">
          <ac:chgData name="Gastbenutzer" userId="" providerId="Windows Live" clId="Web-{431DF8FA-3E56-4AE4-9AED-2B00BFD1C1E6}" dt="2021-08-09T14:26:02.687" v="236" actId="20577"/>
          <ac:spMkLst>
            <pc:docMk/>
            <pc:sldMk cId="3280153063" sldId="271"/>
            <ac:spMk id="2" creationId="{A61BABF2-2417-4624-8D61-C219B002A6F5}"/>
          </ac:spMkLst>
        </pc:spChg>
        <pc:spChg chg="mod">
          <ac:chgData name="Gastbenutzer" userId="" providerId="Windows Live" clId="Web-{431DF8FA-3E56-4AE4-9AED-2B00BFD1C1E6}" dt="2021-08-09T14:38:48.016" v="499" actId="20577"/>
          <ac:spMkLst>
            <pc:docMk/>
            <pc:sldMk cId="3280153063" sldId="271"/>
            <ac:spMk id="3" creationId="{51E468FA-B47A-4FEA-A57F-84D8217D6E57}"/>
          </ac:spMkLst>
        </pc:spChg>
        <pc:spChg chg="add del mod">
          <ac:chgData name="Gastbenutzer" userId="" providerId="Windows Live" clId="Web-{431DF8FA-3E56-4AE4-9AED-2B00BFD1C1E6}" dt="2021-08-09T14:27:25.938" v="296"/>
          <ac:spMkLst>
            <pc:docMk/>
            <pc:sldMk cId="3280153063" sldId="271"/>
            <ac:spMk id="7" creationId="{7E5002DD-2144-4BF7-A683-4BF75F10A2F7}"/>
          </ac:spMkLst>
        </pc:spChg>
        <pc:spChg chg="del">
          <ac:chgData name="Gastbenutzer" userId="" providerId="Windows Live" clId="Web-{431DF8FA-3E56-4AE4-9AED-2B00BFD1C1E6}" dt="2021-08-09T14:26:20.281" v="238"/>
          <ac:spMkLst>
            <pc:docMk/>
            <pc:sldMk cId="3280153063" sldId="271"/>
            <ac:spMk id="8" creationId="{120A92BE-8B7E-4C60-9815-E8DAF6E0E472}"/>
          </ac:spMkLst>
        </pc:spChg>
        <pc:spChg chg="add del mod">
          <ac:chgData name="Gastbenutzer" userId="" providerId="Windows Live" clId="Web-{431DF8FA-3E56-4AE4-9AED-2B00BFD1C1E6}" dt="2021-08-09T14:28:52.003" v="298"/>
          <ac:spMkLst>
            <pc:docMk/>
            <pc:sldMk cId="3280153063" sldId="271"/>
            <ac:spMk id="10" creationId="{2EBE4A5E-2947-4E84-B2A5-B48B1887D7D3}"/>
          </ac:spMkLst>
        </pc:spChg>
        <pc:spChg chg="add del mod">
          <ac:chgData name="Gastbenutzer" userId="" providerId="Windows Live" clId="Web-{431DF8FA-3E56-4AE4-9AED-2B00BFD1C1E6}" dt="2021-08-09T14:31:02.693" v="356"/>
          <ac:spMkLst>
            <pc:docMk/>
            <pc:sldMk cId="3280153063" sldId="271"/>
            <ac:spMk id="12" creationId="{38F5F2A2-C553-4421-BD29-23300826A907}"/>
          </ac:spMkLst>
        </pc:spChg>
        <pc:graphicFrameChg chg="del">
          <ac:chgData name="Gastbenutzer" userId="" providerId="Windows Live" clId="Web-{431DF8FA-3E56-4AE4-9AED-2B00BFD1C1E6}" dt="2021-08-09T14:25:55.311" v="225"/>
          <ac:graphicFrameMkLst>
            <pc:docMk/>
            <pc:sldMk cId="3280153063" sldId="271"/>
            <ac:graphicFrameMk id="5" creationId="{514CE4C7-D54F-4BD5-BE3C-BE9EF62911BD}"/>
          </ac:graphicFrameMkLst>
        </pc:graphicFrameChg>
        <pc:graphicFrameChg chg="del mod">
          <ac:chgData name="Gastbenutzer" userId="" providerId="Windows Live" clId="Web-{431DF8FA-3E56-4AE4-9AED-2B00BFD1C1E6}" dt="2021-08-09T14:27:27.548" v="297"/>
          <ac:graphicFrameMkLst>
            <pc:docMk/>
            <pc:sldMk cId="3280153063" sldId="271"/>
            <ac:graphicFrameMk id="6" creationId="{E8694A31-E0C1-45FF-A7DC-D2491F327298}"/>
          </ac:graphicFrameMkLst>
        </pc:graphicFrameChg>
        <pc:graphicFrameChg chg="add mod ord modGraphic">
          <ac:chgData name="Gastbenutzer" userId="" providerId="Windows Live" clId="Web-{431DF8FA-3E56-4AE4-9AED-2B00BFD1C1E6}" dt="2021-08-09T15:00:27.763" v="592"/>
          <ac:graphicFrameMkLst>
            <pc:docMk/>
            <pc:sldMk cId="3280153063" sldId="271"/>
            <ac:graphicFrameMk id="11" creationId="{56DA95DF-D94F-48EF-9C32-9D78B14242DB}"/>
          </ac:graphicFrameMkLst>
        </pc:graphicFrameChg>
      </pc:sldChg>
      <pc:sldChg chg="addSp delSp modSp add replId">
        <pc:chgData name="Gastbenutzer" userId="" providerId="Windows Live" clId="Web-{431DF8FA-3E56-4AE4-9AED-2B00BFD1C1E6}" dt="2021-08-09T15:54:13.130" v="1013" actId="1076"/>
        <pc:sldMkLst>
          <pc:docMk/>
          <pc:sldMk cId="1688808959" sldId="272"/>
        </pc:sldMkLst>
        <pc:graphicFrameChg chg="mod modGraphic">
          <ac:chgData name="Gastbenutzer" userId="" providerId="Windows Live" clId="Web-{431DF8FA-3E56-4AE4-9AED-2B00BFD1C1E6}" dt="2021-08-09T15:39:48.830" v="987"/>
          <ac:graphicFrameMkLst>
            <pc:docMk/>
            <pc:sldMk cId="1688808959" sldId="272"/>
            <ac:graphicFrameMk id="5" creationId="{5E52F3C8-0ED8-481D-9270-856F598898E8}"/>
          </ac:graphicFrameMkLst>
        </pc:graphicFrameChg>
        <pc:graphicFrameChg chg="del mod modGraphic">
          <ac:chgData name="Gastbenutzer" userId="" providerId="Windows Live" clId="Web-{431DF8FA-3E56-4AE4-9AED-2B00BFD1C1E6}" dt="2021-08-09T15:32:49.040" v="961"/>
          <ac:graphicFrameMkLst>
            <pc:docMk/>
            <pc:sldMk cId="1688808959" sldId="272"/>
            <ac:graphicFrameMk id="6" creationId="{41F49CFF-BD27-46DA-B231-6AE4DE1B987B}"/>
          </ac:graphicFrameMkLst>
        </pc:graphicFrameChg>
        <pc:graphicFrameChg chg="add mod modGraphic">
          <ac:chgData name="Gastbenutzer" userId="" providerId="Windows Live" clId="Web-{431DF8FA-3E56-4AE4-9AED-2B00BFD1C1E6}" dt="2021-08-09T15:54:13.130" v="1013" actId="1076"/>
          <ac:graphicFrameMkLst>
            <pc:docMk/>
            <pc:sldMk cId="1688808959" sldId="272"/>
            <ac:graphicFrameMk id="8" creationId="{7400500B-B975-42AD-8588-D7A1472F993C}"/>
          </ac:graphicFrameMkLst>
        </pc:graphicFrameChg>
      </pc:sldChg>
      <pc:sldChg chg="add del replId">
        <pc:chgData name="Gastbenutzer" userId="" providerId="Windows Live" clId="Web-{431DF8FA-3E56-4AE4-9AED-2B00BFD1C1E6}" dt="2021-08-09T15:28:25.175" v="820"/>
        <pc:sldMkLst>
          <pc:docMk/>
          <pc:sldMk cId="1767781730" sldId="273"/>
        </pc:sldMkLst>
      </pc:sldChg>
    </pc:docChg>
  </pc:docChgLst>
  <pc:docChgLst>
    <pc:chgData name="Gastbenutzer" providerId="Windows Live" clId="Web-{08CD0D04-AB9A-44C0-B492-32376A149E85}"/>
    <pc:docChg chg="addSld delSld modSld">
      <pc:chgData name="Gastbenutzer" userId="" providerId="Windows Live" clId="Web-{08CD0D04-AB9A-44C0-B492-32376A149E85}" dt="2021-08-07T16:43:49.380" v="352" actId="1076"/>
      <pc:docMkLst>
        <pc:docMk/>
      </pc:docMkLst>
      <pc:sldChg chg="modSp">
        <pc:chgData name="Gastbenutzer" userId="" providerId="Windows Live" clId="Web-{08CD0D04-AB9A-44C0-B492-32376A149E85}" dt="2021-08-07T16:24:40.211" v="121" actId="20577"/>
        <pc:sldMkLst>
          <pc:docMk/>
          <pc:sldMk cId="533407159" sldId="259"/>
        </pc:sldMkLst>
        <pc:spChg chg="mod">
          <ac:chgData name="Gastbenutzer" userId="" providerId="Windows Live" clId="Web-{08CD0D04-AB9A-44C0-B492-32376A149E85}" dt="2021-08-07T16:24:40.211" v="121" actId="20577"/>
          <ac:spMkLst>
            <pc:docMk/>
            <pc:sldMk cId="533407159" sldId="259"/>
            <ac:spMk id="42" creationId="{206CBD68-1A39-465A-A030-4CFB47B487B7}"/>
          </ac:spMkLst>
        </pc:spChg>
      </pc:sldChg>
      <pc:sldChg chg="modSp">
        <pc:chgData name="Gastbenutzer" userId="" providerId="Windows Live" clId="Web-{08CD0D04-AB9A-44C0-B492-32376A149E85}" dt="2021-08-07T16:24:30.398" v="117" actId="20577"/>
        <pc:sldMkLst>
          <pc:docMk/>
          <pc:sldMk cId="1509511207" sldId="260"/>
        </pc:sldMkLst>
        <pc:spChg chg="mod">
          <ac:chgData name="Gastbenutzer" userId="" providerId="Windows Live" clId="Web-{08CD0D04-AB9A-44C0-B492-32376A149E85}" dt="2021-08-07T16:24:30.398" v="117" actId="20577"/>
          <ac:spMkLst>
            <pc:docMk/>
            <pc:sldMk cId="1509511207" sldId="260"/>
            <ac:spMk id="3" creationId="{9B84DB6C-3549-418D-B3BA-9B2D1DB1F53A}"/>
          </ac:spMkLst>
        </pc:spChg>
      </pc:sldChg>
      <pc:sldChg chg="modSp">
        <pc:chgData name="Gastbenutzer" userId="" providerId="Windows Live" clId="Web-{08CD0D04-AB9A-44C0-B492-32376A149E85}" dt="2021-08-07T16:15:22.352" v="17" actId="20577"/>
        <pc:sldMkLst>
          <pc:docMk/>
          <pc:sldMk cId="4233449449" sldId="261"/>
        </pc:sldMkLst>
        <pc:spChg chg="mod">
          <ac:chgData name="Gastbenutzer" userId="" providerId="Windows Live" clId="Web-{08CD0D04-AB9A-44C0-B492-32376A149E85}" dt="2021-08-07T16:15:22.352" v="17" actId="20577"/>
          <ac:spMkLst>
            <pc:docMk/>
            <pc:sldMk cId="4233449449" sldId="261"/>
            <ac:spMk id="3" creationId="{2A209B14-9C05-4249-A07E-12AA029BB6E9}"/>
          </ac:spMkLst>
        </pc:spChg>
      </pc:sldChg>
      <pc:sldChg chg="delSp modSp">
        <pc:chgData name="Gastbenutzer" userId="" providerId="Windows Live" clId="Web-{08CD0D04-AB9A-44C0-B492-32376A149E85}" dt="2021-08-07T16:27:31.784" v="142"/>
        <pc:sldMkLst>
          <pc:docMk/>
          <pc:sldMk cId="3415099475" sldId="263"/>
        </pc:sldMkLst>
        <pc:graphicFrameChg chg="del mod modGraphic">
          <ac:chgData name="Gastbenutzer" userId="" providerId="Windows Live" clId="Web-{08CD0D04-AB9A-44C0-B492-32376A149E85}" dt="2021-08-07T16:27:31.784" v="142"/>
          <ac:graphicFrameMkLst>
            <pc:docMk/>
            <pc:sldMk cId="3415099475" sldId="263"/>
            <ac:graphicFrameMk id="6" creationId="{E8694A31-E0C1-45FF-A7DC-D2491F327298}"/>
          </ac:graphicFrameMkLst>
        </pc:graphicFrameChg>
      </pc:sldChg>
      <pc:sldChg chg="del">
        <pc:chgData name="Gastbenutzer" userId="" providerId="Windows Live" clId="Web-{08CD0D04-AB9A-44C0-B492-32376A149E85}" dt="2021-08-07T16:27:22.768" v="141"/>
        <pc:sldMkLst>
          <pc:docMk/>
          <pc:sldMk cId="705855290" sldId="267"/>
        </pc:sldMkLst>
      </pc:sldChg>
      <pc:sldChg chg="modSp add replId">
        <pc:chgData name="Gastbenutzer" userId="" providerId="Windows Live" clId="Web-{08CD0D04-AB9A-44C0-B492-32376A149E85}" dt="2021-08-07T16:17:13.026" v="27" actId="1076"/>
        <pc:sldMkLst>
          <pc:docMk/>
          <pc:sldMk cId="3726602473" sldId="268"/>
        </pc:sldMkLst>
        <pc:spChg chg="mod">
          <ac:chgData name="Gastbenutzer" userId="" providerId="Windows Live" clId="Web-{08CD0D04-AB9A-44C0-B492-32376A149E85}" dt="2021-08-07T16:16:56.041" v="25" actId="14100"/>
          <ac:spMkLst>
            <pc:docMk/>
            <pc:sldMk cId="3726602473" sldId="268"/>
            <ac:spMk id="3" creationId="{2A209B14-9C05-4249-A07E-12AA029BB6E9}"/>
          </ac:spMkLst>
        </pc:spChg>
        <pc:graphicFrameChg chg="mod">
          <ac:chgData name="Gastbenutzer" userId="" providerId="Windows Live" clId="Web-{08CD0D04-AB9A-44C0-B492-32376A149E85}" dt="2021-08-07T16:17:00.463" v="26" actId="1076"/>
          <ac:graphicFrameMkLst>
            <pc:docMk/>
            <pc:sldMk cId="3726602473" sldId="268"/>
            <ac:graphicFrameMk id="5" creationId="{5E52F3C8-0ED8-481D-9270-856F598898E8}"/>
          </ac:graphicFrameMkLst>
        </pc:graphicFrameChg>
        <pc:graphicFrameChg chg="mod">
          <ac:chgData name="Gastbenutzer" userId="" providerId="Windows Live" clId="Web-{08CD0D04-AB9A-44C0-B492-32376A149E85}" dt="2021-08-07T16:17:13.026" v="27" actId="1076"/>
          <ac:graphicFrameMkLst>
            <pc:docMk/>
            <pc:sldMk cId="3726602473" sldId="268"/>
            <ac:graphicFrameMk id="6" creationId="{41F49CFF-BD27-46DA-B231-6AE4DE1B987B}"/>
          </ac:graphicFrameMkLst>
        </pc:graphicFrameChg>
      </pc:sldChg>
      <pc:sldChg chg="delSp modSp add replId">
        <pc:chgData name="Gastbenutzer" userId="" providerId="Windows Live" clId="Web-{08CD0D04-AB9A-44C0-B492-32376A149E85}" dt="2021-08-07T16:43:49.380" v="352" actId="1076"/>
        <pc:sldMkLst>
          <pc:docMk/>
          <pc:sldMk cId="4180406496" sldId="269"/>
        </pc:sldMkLst>
        <pc:spChg chg="del mod">
          <ac:chgData name="Gastbenutzer" userId="" providerId="Windows Live" clId="Web-{08CD0D04-AB9A-44C0-B492-32376A149E85}" dt="2021-08-07T16:43:30.270" v="350"/>
          <ac:spMkLst>
            <pc:docMk/>
            <pc:sldMk cId="4180406496" sldId="269"/>
            <ac:spMk id="3" creationId="{9070BF1A-783F-4CA4-A615-E8BF54ACDB27}"/>
          </ac:spMkLst>
        </pc:spChg>
        <pc:graphicFrameChg chg="mod">
          <ac:chgData name="Gastbenutzer" userId="" providerId="Windows Live" clId="Web-{08CD0D04-AB9A-44C0-B492-32376A149E85}" dt="2021-08-07T16:43:49.380" v="352" actId="1076"/>
          <ac:graphicFrameMkLst>
            <pc:docMk/>
            <pc:sldMk cId="4180406496" sldId="269"/>
            <ac:graphicFrameMk id="5" creationId="{514CE4C7-D54F-4BD5-BE3C-BE9EF62911BD}"/>
          </ac:graphicFrameMkLst>
        </pc:graphicFrameChg>
        <pc:graphicFrameChg chg="mod modGraphic">
          <ac:chgData name="Gastbenutzer" userId="" providerId="Windows Live" clId="Web-{08CD0D04-AB9A-44C0-B492-32376A149E85}" dt="2021-08-07T16:43:37.161" v="351" actId="1076"/>
          <ac:graphicFrameMkLst>
            <pc:docMk/>
            <pc:sldMk cId="4180406496" sldId="269"/>
            <ac:graphicFrameMk id="6" creationId="{E8694A31-E0C1-45FF-A7DC-D2491F327298}"/>
          </ac:graphicFrameMkLst>
        </pc:graphicFrameChg>
      </pc:sldChg>
    </pc:docChg>
  </pc:docChgLst>
  <pc:docChgLst>
    <pc:chgData name="Gastbenutzer" providerId="Windows Live" clId="Web-{FB9DAC42-A64C-400F-ABA4-7A426D5E79AE}"/>
    <pc:docChg chg="addSld modSld">
      <pc:chgData name="Gastbenutzer" userId="" providerId="Windows Live" clId="Web-{FB9DAC42-A64C-400F-ABA4-7A426D5E79AE}" dt="2021-08-06T13:03:25.109" v="2" actId="20577"/>
      <pc:docMkLst>
        <pc:docMk/>
      </pc:docMkLst>
      <pc:sldChg chg="modSp new">
        <pc:chgData name="Gastbenutzer" userId="" providerId="Windows Live" clId="Web-{FB9DAC42-A64C-400F-ABA4-7A426D5E79AE}" dt="2021-08-06T13:03:25.109" v="2" actId="20577"/>
        <pc:sldMkLst>
          <pc:docMk/>
          <pc:sldMk cId="2327361544" sldId="263"/>
        </pc:sldMkLst>
        <pc:spChg chg="mod">
          <ac:chgData name="Gastbenutzer" userId="" providerId="Windows Live" clId="Web-{FB9DAC42-A64C-400F-ABA4-7A426D5E79AE}" dt="2021-08-06T13:03:25.109" v="2" actId="20577"/>
          <ac:spMkLst>
            <pc:docMk/>
            <pc:sldMk cId="2327361544" sldId="263"/>
            <ac:spMk id="2" creationId="{377C65E2-6A60-4AAB-ACCC-F362C93E464E}"/>
          </ac:spMkLst>
        </pc:spChg>
      </pc:sldChg>
    </pc:docChg>
  </pc:docChgLst>
  <pc:docChgLst>
    <pc:chgData name="Gastbenutzer" providerId="Windows Live" clId="Web-{9F54B3D9-0EAA-4515-8FD2-6F659E08B3AC}"/>
    <pc:docChg chg="addSld delSld modSld sldOrd">
      <pc:chgData name="Gastbenutzer" userId="" providerId="Windows Live" clId="Web-{9F54B3D9-0EAA-4515-8FD2-6F659E08B3AC}" dt="2021-08-10T15:16:50.988" v="1441" actId="1076"/>
      <pc:docMkLst>
        <pc:docMk/>
      </pc:docMkLst>
      <pc:sldChg chg="modSp">
        <pc:chgData name="Gastbenutzer" userId="" providerId="Windows Live" clId="Web-{9F54B3D9-0EAA-4515-8FD2-6F659E08B3AC}" dt="2021-08-10T14:40:43.478" v="1091" actId="20577"/>
        <pc:sldMkLst>
          <pc:docMk/>
          <pc:sldMk cId="630077590" sldId="256"/>
        </pc:sldMkLst>
        <pc:spChg chg="mod">
          <ac:chgData name="Gastbenutzer" userId="" providerId="Windows Live" clId="Web-{9F54B3D9-0EAA-4515-8FD2-6F659E08B3AC}" dt="2021-08-10T14:40:43.478" v="1091" actId="20577"/>
          <ac:spMkLst>
            <pc:docMk/>
            <pc:sldMk cId="630077590" sldId="256"/>
            <ac:spMk id="3" creationId="{A59E4A80-FD04-4C7F-B38E-6F097A4F6AC1}"/>
          </ac:spMkLst>
        </pc:spChg>
      </pc:sldChg>
      <pc:sldChg chg="addSp delSp modSp mod setBg">
        <pc:chgData name="Gastbenutzer" userId="" providerId="Windows Live" clId="Web-{9F54B3D9-0EAA-4515-8FD2-6F659E08B3AC}" dt="2021-08-10T14:38:08.272" v="1089" actId="20577"/>
        <pc:sldMkLst>
          <pc:docMk/>
          <pc:sldMk cId="1579100863" sldId="257"/>
        </pc:sldMkLst>
        <pc:spChg chg="mod">
          <ac:chgData name="Gastbenutzer" userId="" providerId="Windows Live" clId="Web-{9F54B3D9-0EAA-4515-8FD2-6F659E08B3AC}" dt="2021-08-10T14:37:54.725" v="1084"/>
          <ac:spMkLst>
            <pc:docMk/>
            <pc:sldMk cId="1579100863" sldId="257"/>
            <ac:spMk id="2" creationId="{3391607E-7369-4508-86A2-2C029F63484A}"/>
          </ac:spMkLst>
        </pc:spChg>
        <pc:spChg chg="mod ord">
          <ac:chgData name="Gastbenutzer" userId="" providerId="Windows Live" clId="Web-{9F54B3D9-0EAA-4515-8FD2-6F659E08B3AC}" dt="2021-08-10T14:38:08.272" v="1089" actId="20577"/>
          <ac:spMkLst>
            <pc:docMk/>
            <pc:sldMk cId="1579100863" sldId="257"/>
            <ac:spMk id="3" creationId="{08EAD9DA-AA20-4896-B009-701E6D7D6603}"/>
          </ac:spMkLst>
        </pc:spChg>
        <pc:spChg chg="mod">
          <ac:chgData name="Gastbenutzer" userId="" providerId="Windows Live" clId="Web-{9F54B3D9-0EAA-4515-8FD2-6F659E08B3AC}" dt="2021-08-10T14:37:54.725" v="1084"/>
          <ac:spMkLst>
            <pc:docMk/>
            <pc:sldMk cId="1579100863" sldId="257"/>
            <ac:spMk id="4" creationId="{B9AAF4E2-C0B5-4165-B7B6-D5F2EC65A692}"/>
          </ac:spMkLst>
        </pc:spChg>
        <pc:spChg chg="add del">
          <ac:chgData name="Gastbenutzer" userId="" providerId="Windows Live" clId="Web-{9F54B3D9-0EAA-4515-8FD2-6F659E08B3AC}" dt="2021-08-10T14:37:54.725" v="1084"/>
          <ac:spMkLst>
            <pc:docMk/>
            <pc:sldMk cId="1579100863" sldId="257"/>
            <ac:spMk id="10" creationId="{C8A3C342-1D03-412F-8DD3-BF519E8E0AE9}"/>
          </ac:spMkLst>
        </pc:spChg>
        <pc:spChg chg="add del">
          <ac:chgData name="Gastbenutzer" userId="" providerId="Windows Live" clId="Web-{9F54B3D9-0EAA-4515-8FD2-6F659E08B3AC}" dt="2021-08-10T14:37:54.725" v="1084"/>
          <ac:spMkLst>
            <pc:docMk/>
            <pc:sldMk cId="1579100863" sldId="257"/>
            <ac:spMk id="12" creationId="{81CC9B02-E087-4350-AEBD-2C3CF001AF01}"/>
          </ac:spMkLst>
        </pc:spChg>
        <pc:spChg chg="add del">
          <ac:chgData name="Gastbenutzer" userId="" providerId="Windows Live" clId="Web-{9F54B3D9-0EAA-4515-8FD2-6F659E08B3AC}" dt="2021-08-10T14:37:54.725" v="1084"/>
          <ac:spMkLst>
            <pc:docMk/>
            <pc:sldMk cId="1579100863" sldId="257"/>
            <ac:spMk id="14" creationId="{D6F18ACE-6E82-4ADC-8A2F-A1771B309B16}"/>
          </ac:spMkLst>
        </pc:spChg>
        <pc:picChg chg="add del">
          <ac:chgData name="Gastbenutzer" userId="" providerId="Windows Live" clId="Web-{9F54B3D9-0EAA-4515-8FD2-6F659E08B3AC}" dt="2021-08-10T14:37:54.725" v="1084"/>
          <ac:picMkLst>
            <pc:docMk/>
            <pc:sldMk cId="1579100863" sldId="257"/>
            <ac:picMk id="6" creationId="{E2D89335-3473-42E1-97A6-C13063857FAB}"/>
          </ac:picMkLst>
        </pc:picChg>
      </pc:sldChg>
      <pc:sldChg chg="modSp ord">
        <pc:chgData name="Gastbenutzer" userId="" providerId="Windows Live" clId="Web-{9F54B3D9-0EAA-4515-8FD2-6F659E08B3AC}" dt="2021-08-10T15:10:07.543" v="1319"/>
        <pc:sldMkLst>
          <pc:docMk/>
          <pc:sldMk cId="533407159" sldId="259"/>
        </pc:sldMkLst>
        <pc:spChg chg="mod">
          <ac:chgData name="Gastbenutzer" userId="" providerId="Windows Live" clId="Web-{9F54B3D9-0EAA-4515-8FD2-6F659E08B3AC}" dt="2021-08-10T14:34:00.345" v="1014" actId="20577"/>
          <ac:spMkLst>
            <pc:docMk/>
            <pc:sldMk cId="533407159" sldId="259"/>
            <ac:spMk id="2" creationId="{01A7AE26-4B06-45EE-A5BA-A6BDEB150531}"/>
          </ac:spMkLst>
        </pc:spChg>
      </pc:sldChg>
      <pc:sldChg chg="modSp ord">
        <pc:chgData name="Gastbenutzer" userId="" providerId="Windows Live" clId="Web-{9F54B3D9-0EAA-4515-8FD2-6F659E08B3AC}" dt="2021-08-10T15:03:48.770" v="1226"/>
        <pc:sldMkLst>
          <pc:docMk/>
          <pc:sldMk cId="1509511207" sldId="260"/>
        </pc:sldMkLst>
        <pc:spChg chg="mod">
          <ac:chgData name="Gastbenutzer" userId="" providerId="Windows Live" clId="Web-{9F54B3D9-0EAA-4515-8FD2-6F659E08B3AC}" dt="2021-08-10T14:43:13.012" v="1146" actId="20577"/>
          <ac:spMkLst>
            <pc:docMk/>
            <pc:sldMk cId="1509511207" sldId="260"/>
            <ac:spMk id="3" creationId="{9B84DB6C-3549-418D-B3BA-9B2D1DB1F53A}"/>
          </ac:spMkLst>
        </pc:spChg>
      </pc:sldChg>
      <pc:sldChg chg="addSp modSp">
        <pc:chgData name="Gastbenutzer" userId="" providerId="Windows Live" clId="Web-{9F54B3D9-0EAA-4515-8FD2-6F659E08B3AC}" dt="2021-08-10T14:31:38.389" v="984" actId="20577"/>
        <pc:sldMkLst>
          <pc:docMk/>
          <pc:sldMk cId="4233449449" sldId="261"/>
        </pc:sldMkLst>
        <pc:spChg chg="mod">
          <ac:chgData name="Gastbenutzer" userId="" providerId="Windows Live" clId="Web-{9F54B3D9-0EAA-4515-8FD2-6F659E08B3AC}" dt="2021-08-10T14:31:38.389" v="984" actId="20577"/>
          <ac:spMkLst>
            <pc:docMk/>
            <pc:sldMk cId="4233449449" sldId="261"/>
            <ac:spMk id="2" creationId="{A61BABF2-2417-4624-8D61-C219B002A6F5}"/>
          </ac:spMkLst>
        </pc:spChg>
        <pc:spChg chg="mod">
          <ac:chgData name="Gastbenutzer" userId="" providerId="Windows Live" clId="Web-{9F54B3D9-0EAA-4515-8FD2-6F659E08B3AC}" dt="2021-08-10T13:44:46.675" v="642" actId="20577"/>
          <ac:spMkLst>
            <pc:docMk/>
            <pc:sldMk cId="4233449449" sldId="261"/>
            <ac:spMk id="3" creationId="{2A209B14-9C05-4249-A07E-12AA029BB6E9}"/>
          </ac:spMkLst>
        </pc:spChg>
        <pc:spChg chg="add mod">
          <ac:chgData name="Gastbenutzer" userId="" providerId="Windows Live" clId="Web-{9F54B3D9-0EAA-4515-8FD2-6F659E08B3AC}" dt="2021-08-10T13:44:13.456" v="640" actId="1076"/>
          <ac:spMkLst>
            <pc:docMk/>
            <pc:sldMk cId="4233449449" sldId="261"/>
            <ac:spMk id="11" creationId="{7516122F-700B-4E9C-B85D-FAB8FE70BBE1}"/>
          </ac:spMkLst>
        </pc:spChg>
      </pc:sldChg>
      <pc:sldChg chg="modSp">
        <pc:chgData name="Gastbenutzer" userId="" providerId="Windows Live" clId="Web-{9F54B3D9-0EAA-4515-8FD2-6F659E08B3AC}" dt="2021-08-10T14:31:54.936" v="985" actId="20577"/>
        <pc:sldMkLst>
          <pc:docMk/>
          <pc:sldMk cId="1101138897" sldId="266"/>
        </pc:sldMkLst>
        <pc:spChg chg="mod">
          <ac:chgData name="Gastbenutzer" userId="" providerId="Windows Live" clId="Web-{9F54B3D9-0EAA-4515-8FD2-6F659E08B3AC}" dt="2021-08-10T14:31:54.936" v="985" actId="20577"/>
          <ac:spMkLst>
            <pc:docMk/>
            <pc:sldMk cId="1101138897" sldId="266"/>
            <ac:spMk id="2" creationId="{5D96C579-18E5-4B27-90CB-9267A2F3B1D5}"/>
          </ac:spMkLst>
        </pc:spChg>
      </pc:sldChg>
      <pc:sldChg chg="del">
        <pc:chgData name="Gastbenutzer" userId="" providerId="Windows Live" clId="Web-{9F54B3D9-0EAA-4515-8FD2-6F659E08B3AC}" dt="2021-08-10T14:21:28.452" v="738"/>
        <pc:sldMkLst>
          <pc:docMk/>
          <pc:sldMk cId="3726602473" sldId="268"/>
        </pc:sldMkLst>
      </pc:sldChg>
      <pc:sldChg chg="modSp">
        <pc:chgData name="Gastbenutzer" userId="" providerId="Windows Live" clId="Web-{9F54B3D9-0EAA-4515-8FD2-6F659E08B3AC}" dt="2021-08-10T14:42:12.948" v="1144" actId="20577"/>
        <pc:sldMkLst>
          <pc:docMk/>
          <pc:sldMk cId="4180406496" sldId="269"/>
        </pc:sldMkLst>
        <pc:spChg chg="mod">
          <ac:chgData name="Gastbenutzer" userId="" providerId="Windows Live" clId="Web-{9F54B3D9-0EAA-4515-8FD2-6F659E08B3AC}" dt="2021-08-10T14:42:12.948" v="1144" actId="20577"/>
          <ac:spMkLst>
            <pc:docMk/>
            <pc:sldMk cId="4180406496" sldId="269"/>
            <ac:spMk id="8" creationId="{120A92BE-8B7E-4C60-9815-E8DAF6E0E472}"/>
          </ac:spMkLst>
        </pc:spChg>
      </pc:sldChg>
      <pc:sldChg chg="modSp">
        <pc:chgData name="Gastbenutzer" userId="" providerId="Windows Live" clId="Web-{9F54B3D9-0EAA-4515-8FD2-6F659E08B3AC}" dt="2021-08-10T14:15:56.882" v="671" actId="20577"/>
        <pc:sldMkLst>
          <pc:docMk/>
          <pc:sldMk cId="3280153063" sldId="271"/>
        </pc:sldMkLst>
        <pc:spChg chg="mod">
          <ac:chgData name="Gastbenutzer" userId="" providerId="Windows Live" clId="Web-{9F54B3D9-0EAA-4515-8FD2-6F659E08B3AC}" dt="2021-08-10T14:15:56.882" v="671" actId="20577"/>
          <ac:spMkLst>
            <pc:docMk/>
            <pc:sldMk cId="3280153063" sldId="271"/>
            <ac:spMk id="3" creationId="{51E468FA-B47A-4FEA-A57F-84D8217D6E57}"/>
          </ac:spMkLst>
        </pc:spChg>
      </pc:sldChg>
      <pc:sldChg chg="addSp delSp modSp">
        <pc:chgData name="Gastbenutzer" userId="" providerId="Windows Live" clId="Web-{9F54B3D9-0EAA-4515-8FD2-6F659E08B3AC}" dt="2021-08-10T13:29:31.376" v="638" actId="1076"/>
        <pc:sldMkLst>
          <pc:docMk/>
          <pc:sldMk cId="1688808959" sldId="272"/>
        </pc:sldMkLst>
        <pc:spChg chg="mod">
          <ac:chgData name="Gastbenutzer" userId="" providerId="Windows Live" clId="Web-{9F54B3D9-0EAA-4515-8FD2-6F659E08B3AC}" dt="2021-08-10T13:28:08.703" v="610" actId="20577"/>
          <ac:spMkLst>
            <pc:docMk/>
            <pc:sldMk cId="1688808959" sldId="272"/>
            <ac:spMk id="3" creationId="{2A209B14-9C05-4249-A07E-12AA029BB6E9}"/>
          </ac:spMkLst>
        </pc:spChg>
        <pc:graphicFrameChg chg="del">
          <ac:chgData name="Gastbenutzer" userId="" providerId="Windows Live" clId="Web-{9F54B3D9-0EAA-4515-8FD2-6F659E08B3AC}" dt="2021-08-10T13:25:21.512" v="585"/>
          <ac:graphicFrameMkLst>
            <pc:docMk/>
            <pc:sldMk cId="1688808959" sldId="272"/>
            <ac:graphicFrameMk id="5" creationId="{5E52F3C8-0ED8-481D-9270-856F598898E8}"/>
          </ac:graphicFrameMkLst>
        </pc:graphicFrameChg>
        <pc:graphicFrameChg chg="add mod modGraphic">
          <ac:chgData name="Gastbenutzer" userId="" providerId="Windows Live" clId="Web-{9F54B3D9-0EAA-4515-8FD2-6F659E08B3AC}" dt="2021-08-10T13:28:27.203" v="612" actId="1076"/>
          <ac:graphicFrameMkLst>
            <pc:docMk/>
            <pc:sldMk cId="1688808959" sldId="272"/>
            <ac:graphicFrameMk id="6" creationId="{0A9E5C2B-37F4-4D33-B099-B40C796CC385}"/>
          </ac:graphicFrameMkLst>
        </pc:graphicFrameChg>
        <pc:graphicFrameChg chg="mod modGraphic">
          <ac:chgData name="Gastbenutzer" userId="" providerId="Windows Live" clId="Web-{9F54B3D9-0EAA-4515-8FD2-6F659E08B3AC}" dt="2021-08-10T13:29:31.376" v="638" actId="1076"/>
          <ac:graphicFrameMkLst>
            <pc:docMk/>
            <pc:sldMk cId="1688808959" sldId="272"/>
            <ac:graphicFrameMk id="8" creationId="{7400500B-B975-42AD-8588-D7A1472F993C}"/>
          </ac:graphicFrameMkLst>
        </pc:graphicFrameChg>
      </pc:sldChg>
      <pc:sldChg chg="modSp">
        <pc:chgData name="Gastbenutzer" userId="" providerId="Windows Live" clId="Web-{9F54B3D9-0EAA-4515-8FD2-6F659E08B3AC}" dt="2021-08-10T14:28:08.803" v="981" actId="20577"/>
        <pc:sldMkLst>
          <pc:docMk/>
          <pc:sldMk cId="2740068262" sldId="273"/>
        </pc:sldMkLst>
        <pc:spChg chg="mod">
          <ac:chgData name="Gastbenutzer" userId="" providerId="Windows Live" clId="Web-{9F54B3D9-0EAA-4515-8FD2-6F659E08B3AC}" dt="2021-08-10T14:28:08.803" v="981" actId="20577"/>
          <ac:spMkLst>
            <pc:docMk/>
            <pc:sldMk cId="2740068262" sldId="273"/>
            <ac:spMk id="3" creationId="{87533894-6769-4AF5-98C6-4EED18463131}"/>
          </ac:spMkLst>
        </pc:spChg>
      </pc:sldChg>
      <pc:sldChg chg="modSp new del mod modClrScheme chgLayout">
        <pc:chgData name="Gastbenutzer" userId="" providerId="Windows Live" clId="Web-{9F54B3D9-0EAA-4515-8FD2-6F659E08B3AC}" dt="2021-08-10T14:25:49.363" v="924"/>
        <pc:sldMkLst>
          <pc:docMk/>
          <pc:sldMk cId="757413986" sldId="274"/>
        </pc:sldMkLst>
        <pc:spChg chg="mod ord">
          <ac:chgData name="Gastbenutzer" userId="" providerId="Windows Live" clId="Web-{9F54B3D9-0EAA-4515-8FD2-6F659E08B3AC}" dt="2021-08-10T11:05:42.817" v="10" actId="20577"/>
          <ac:spMkLst>
            <pc:docMk/>
            <pc:sldMk cId="757413986" sldId="274"/>
            <ac:spMk id="2" creationId="{14E5CA57-43A2-48BD-A5A4-E7A7F8468600}"/>
          </ac:spMkLst>
        </pc:spChg>
        <pc:spChg chg="mod ord">
          <ac:chgData name="Gastbenutzer" userId="" providerId="Windows Live" clId="Web-{9F54B3D9-0EAA-4515-8FD2-6F659E08B3AC}" dt="2021-08-10T11:09:22.258" v="168" actId="20577"/>
          <ac:spMkLst>
            <pc:docMk/>
            <pc:sldMk cId="757413986" sldId="274"/>
            <ac:spMk id="3" creationId="{A404963F-E212-40B5-A8FD-C0518A08278F}"/>
          </ac:spMkLst>
        </pc:spChg>
        <pc:spChg chg="mod ord">
          <ac:chgData name="Gastbenutzer" userId="" providerId="Windows Live" clId="Web-{9F54B3D9-0EAA-4515-8FD2-6F659E08B3AC}" dt="2021-08-10T11:05:32.317" v="1"/>
          <ac:spMkLst>
            <pc:docMk/>
            <pc:sldMk cId="757413986" sldId="274"/>
            <ac:spMk id="4" creationId="{30427B89-2BDB-454C-9AB1-F9C2F01BA539}"/>
          </ac:spMkLst>
        </pc:spChg>
      </pc:sldChg>
      <pc:sldChg chg="addSp delSp modSp add replId">
        <pc:chgData name="Gastbenutzer" userId="" providerId="Windows Live" clId="Web-{9F54B3D9-0EAA-4515-8FD2-6F659E08B3AC}" dt="2021-08-10T15:00:28.313" v="1225" actId="14100"/>
        <pc:sldMkLst>
          <pc:docMk/>
          <pc:sldMk cId="1598548343" sldId="274"/>
        </pc:sldMkLst>
        <pc:spChg chg="add mod">
          <ac:chgData name="Gastbenutzer" userId="" providerId="Windows Live" clId="Web-{9F54B3D9-0EAA-4515-8FD2-6F659E08B3AC}" dt="2021-08-10T14:55:52.401" v="1174"/>
          <ac:spMkLst>
            <pc:docMk/>
            <pc:sldMk cId="1598548343" sldId="274"/>
            <ac:spMk id="5" creationId="{5DB4E8C9-DBAC-47CD-8EB5-1AF3CACF8930}"/>
          </ac:spMkLst>
        </pc:spChg>
        <pc:spChg chg="add mod">
          <ac:chgData name="Gastbenutzer" userId="" providerId="Windows Live" clId="Web-{9F54B3D9-0EAA-4515-8FD2-6F659E08B3AC}" dt="2021-08-10T14:56:21.449" v="1182" actId="1076"/>
          <ac:spMkLst>
            <pc:docMk/>
            <pc:sldMk cId="1598548343" sldId="274"/>
            <ac:spMk id="12" creationId="{CD9191F1-F226-4DA9-8950-116D0CA6D8B0}"/>
          </ac:spMkLst>
        </pc:spChg>
        <pc:spChg chg="add mod">
          <ac:chgData name="Gastbenutzer" userId="" providerId="Windows Live" clId="Web-{9F54B3D9-0EAA-4515-8FD2-6F659E08B3AC}" dt="2021-08-10T14:57:06.231" v="1198" actId="20577"/>
          <ac:spMkLst>
            <pc:docMk/>
            <pc:sldMk cId="1598548343" sldId="274"/>
            <ac:spMk id="14" creationId="{DC21DE6E-E465-4BCE-ADB5-0B76D5095334}"/>
          </ac:spMkLst>
        </pc:spChg>
        <pc:spChg chg="add mod">
          <ac:chgData name="Gastbenutzer" userId="" providerId="Windows Live" clId="Web-{9F54B3D9-0EAA-4515-8FD2-6F659E08B3AC}" dt="2021-08-10T14:57:21.716" v="1204" actId="20577"/>
          <ac:spMkLst>
            <pc:docMk/>
            <pc:sldMk cId="1598548343" sldId="274"/>
            <ac:spMk id="16" creationId="{0136ADD3-0BFF-47E1-938F-2127859620CB}"/>
          </ac:spMkLst>
        </pc:spChg>
        <pc:spChg chg="add mod">
          <ac:chgData name="Gastbenutzer" userId="" providerId="Windows Live" clId="Web-{9F54B3D9-0EAA-4515-8FD2-6F659E08B3AC}" dt="2021-08-10T14:57:34.966" v="1207" actId="20577"/>
          <ac:spMkLst>
            <pc:docMk/>
            <pc:sldMk cId="1598548343" sldId="274"/>
            <ac:spMk id="18" creationId="{35943413-7AE3-4992-988B-1F0B8DEED301}"/>
          </ac:spMkLst>
        </pc:spChg>
        <pc:picChg chg="del">
          <ac:chgData name="Gastbenutzer" userId="" providerId="Windows Live" clId="Web-{9F54B3D9-0EAA-4515-8FD2-6F659E08B3AC}" dt="2021-08-10T14:54:11.196" v="1148"/>
          <ac:picMkLst>
            <pc:docMk/>
            <pc:sldMk cId="1598548343" sldId="274"/>
            <ac:picMk id="6" creationId="{A3726378-491A-47B1-B0D5-EA8AE98DE498}"/>
          </ac:picMkLst>
        </pc:picChg>
        <pc:cxnChg chg="add mod">
          <ac:chgData name="Gastbenutzer" userId="" providerId="Windows Live" clId="Web-{9F54B3D9-0EAA-4515-8FD2-6F659E08B3AC}" dt="2021-08-10T14:58:52.952" v="1214" actId="14100"/>
          <ac:cxnSpMkLst>
            <pc:docMk/>
            <pc:sldMk cId="1598548343" sldId="274"/>
            <ac:cxnSpMk id="7" creationId="{AEC8A23C-5968-45DD-A6D5-F8C36B31F417}"/>
          </ac:cxnSpMkLst>
        </pc:cxnChg>
        <pc:cxnChg chg="add mod">
          <ac:chgData name="Gastbenutzer" userId="" providerId="Windows Live" clId="Web-{9F54B3D9-0EAA-4515-8FD2-6F659E08B3AC}" dt="2021-08-10T14:59:14.077" v="1218" actId="14100"/>
          <ac:cxnSpMkLst>
            <pc:docMk/>
            <pc:sldMk cId="1598548343" sldId="274"/>
            <ac:cxnSpMk id="19" creationId="{F33A9C05-7EE7-49D8-945D-CAAF042A2560}"/>
          </ac:cxnSpMkLst>
        </pc:cxnChg>
        <pc:cxnChg chg="add mod">
          <ac:chgData name="Gastbenutzer" userId="" providerId="Windows Live" clId="Web-{9F54B3D9-0EAA-4515-8FD2-6F659E08B3AC}" dt="2021-08-10T14:59:24.218" v="1220" actId="1076"/>
          <ac:cxnSpMkLst>
            <pc:docMk/>
            <pc:sldMk cId="1598548343" sldId="274"/>
            <ac:cxnSpMk id="20" creationId="{12714338-FE91-4DCD-A3D0-5A003CD05C08}"/>
          </ac:cxnSpMkLst>
        </pc:cxnChg>
        <pc:cxnChg chg="add mod">
          <ac:chgData name="Gastbenutzer" userId="" providerId="Windows Live" clId="Web-{9F54B3D9-0EAA-4515-8FD2-6F659E08B3AC}" dt="2021-08-10T15:00:28.313" v="1225" actId="14100"/>
          <ac:cxnSpMkLst>
            <pc:docMk/>
            <pc:sldMk cId="1598548343" sldId="274"/>
            <ac:cxnSpMk id="21" creationId="{D50CFC51-F811-41BC-BA48-D71593C6065F}"/>
          </ac:cxnSpMkLst>
        </pc:cxnChg>
      </pc:sldChg>
      <pc:sldChg chg="addSp delSp modSp new del">
        <pc:chgData name="Gastbenutzer" userId="" providerId="Windows Live" clId="Web-{9F54B3D9-0EAA-4515-8FD2-6F659E08B3AC}" dt="2021-08-10T14:09:38.614" v="668"/>
        <pc:sldMkLst>
          <pc:docMk/>
          <pc:sldMk cId="1508453602" sldId="275"/>
        </pc:sldMkLst>
        <pc:spChg chg="mod">
          <ac:chgData name="Gastbenutzer" userId="" providerId="Windows Live" clId="Web-{9F54B3D9-0EAA-4515-8FD2-6F659E08B3AC}" dt="2021-08-10T11:16:01.797" v="194" actId="20577"/>
          <ac:spMkLst>
            <pc:docMk/>
            <pc:sldMk cId="1508453602" sldId="275"/>
            <ac:spMk id="2" creationId="{7AEFA8B5-E698-4C7D-A447-929100D8C50E}"/>
          </ac:spMkLst>
        </pc:spChg>
        <pc:spChg chg="del">
          <ac:chgData name="Gastbenutzer" userId="" providerId="Windows Live" clId="Web-{9F54B3D9-0EAA-4515-8FD2-6F659E08B3AC}" dt="2021-08-10T11:16:11.250" v="195"/>
          <ac:spMkLst>
            <pc:docMk/>
            <pc:sldMk cId="1508453602" sldId="275"/>
            <ac:spMk id="3" creationId="{65FC5AF0-1F93-4A0E-9CC5-F94A0C6E4386}"/>
          </ac:spMkLst>
        </pc:spChg>
        <pc:spChg chg="add mod">
          <ac:chgData name="Gastbenutzer" userId="" providerId="Windows Live" clId="Web-{9F54B3D9-0EAA-4515-8FD2-6F659E08B3AC}" dt="2021-08-10T12:09:11.746" v="577" actId="1076"/>
          <ac:spMkLst>
            <pc:docMk/>
            <pc:sldMk cId="1508453602" sldId="275"/>
            <ac:spMk id="5" creationId="{E65B0505-A170-4DDB-AAF9-13F39ABCF8AF}"/>
          </ac:spMkLst>
        </pc:spChg>
        <pc:spChg chg="add mod">
          <ac:chgData name="Gastbenutzer" userId="" providerId="Windows Live" clId="Web-{9F54B3D9-0EAA-4515-8FD2-6F659E08B3AC}" dt="2021-08-10T11:21:33.912" v="211"/>
          <ac:spMkLst>
            <pc:docMk/>
            <pc:sldMk cId="1508453602" sldId="275"/>
            <ac:spMk id="6" creationId="{E960AFA7-50C0-45AA-A5DB-A363302BE176}"/>
          </ac:spMkLst>
        </pc:spChg>
        <pc:spChg chg="add mod">
          <ac:chgData name="Gastbenutzer" userId="" providerId="Windows Live" clId="Web-{9F54B3D9-0EAA-4515-8FD2-6F659E08B3AC}" dt="2021-08-10T11:21:42.568" v="213" actId="1076"/>
          <ac:spMkLst>
            <pc:docMk/>
            <pc:sldMk cId="1508453602" sldId="275"/>
            <ac:spMk id="8" creationId="{93F06F64-5CE4-4068-B522-B487D1899A58}"/>
          </ac:spMkLst>
        </pc:spChg>
        <pc:spChg chg="add mod">
          <ac:chgData name="Gastbenutzer" userId="" providerId="Windows Live" clId="Web-{9F54B3D9-0EAA-4515-8FD2-6F659E08B3AC}" dt="2021-08-10T11:21:49.553" v="215" actId="1076"/>
          <ac:spMkLst>
            <pc:docMk/>
            <pc:sldMk cId="1508453602" sldId="275"/>
            <ac:spMk id="9" creationId="{50D7D513-8898-4CDC-AEA0-05BC49F2F88B}"/>
          </ac:spMkLst>
        </pc:spChg>
        <pc:spChg chg="add mod">
          <ac:chgData name="Gastbenutzer" userId="" providerId="Windows Live" clId="Web-{9F54B3D9-0EAA-4515-8FD2-6F659E08B3AC}" dt="2021-08-10T11:21:54.412" v="217" actId="1076"/>
          <ac:spMkLst>
            <pc:docMk/>
            <pc:sldMk cId="1508453602" sldId="275"/>
            <ac:spMk id="10" creationId="{6554C557-F672-4270-B243-BA7B716B4DBB}"/>
          </ac:spMkLst>
        </pc:spChg>
        <pc:spChg chg="add mod">
          <ac:chgData name="Gastbenutzer" userId="" providerId="Windows Live" clId="Web-{9F54B3D9-0EAA-4515-8FD2-6F659E08B3AC}" dt="2021-08-10T11:21:59.803" v="219" actId="1076"/>
          <ac:spMkLst>
            <pc:docMk/>
            <pc:sldMk cId="1508453602" sldId="275"/>
            <ac:spMk id="11" creationId="{0E4D999C-9445-4EE6-B9E0-BD2F976EAC04}"/>
          </ac:spMkLst>
        </pc:spChg>
        <pc:spChg chg="add mod">
          <ac:chgData name="Gastbenutzer" userId="" providerId="Windows Live" clId="Web-{9F54B3D9-0EAA-4515-8FD2-6F659E08B3AC}" dt="2021-08-10T11:22:03.897" v="221" actId="1076"/>
          <ac:spMkLst>
            <pc:docMk/>
            <pc:sldMk cId="1508453602" sldId="275"/>
            <ac:spMk id="12" creationId="{1760E0A7-09E0-4698-8A7C-A1B4E89028DC}"/>
          </ac:spMkLst>
        </pc:spChg>
        <pc:spChg chg="add mod">
          <ac:chgData name="Gastbenutzer" userId="" providerId="Windows Live" clId="Web-{9F54B3D9-0EAA-4515-8FD2-6F659E08B3AC}" dt="2021-08-10T11:22:15.147" v="223" actId="1076"/>
          <ac:spMkLst>
            <pc:docMk/>
            <pc:sldMk cId="1508453602" sldId="275"/>
            <ac:spMk id="13" creationId="{700BA1A5-C1FA-43D3-8707-786DE7C3B1CA}"/>
          </ac:spMkLst>
        </pc:spChg>
        <pc:spChg chg="add mod">
          <ac:chgData name="Gastbenutzer" userId="" providerId="Windows Live" clId="Web-{9F54B3D9-0EAA-4515-8FD2-6F659E08B3AC}" dt="2021-08-10T11:22:19.913" v="225" actId="1076"/>
          <ac:spMkLst>
            <pc:docMk/>
            <pc:sldMk cId="1508453602" sldId="275"/>
            <ac:spMk id="14" creationId="{31CEA98A-AAF2-41EB-99F5-832E2AFD3229}"/>
          </ac:spMkLst>
        </pc:spChg>
        <pc:spChg chg="add mod">
          <ac:chgData name="Gastbenutzer" userId="" providerId="Windows Live" clId="Web-{9F54B3D9-0EAA-4515-8FD2-6F659E08B3AC}" dt="2021-08-10T11:23:38.992" v="232" actId="1076"/>
          <ac:spMkLst>
            <pc:docMk/>
            <pc:sldMk cId="1508453602" sldId="275"/>
            <ac:spMk id="15" creationId="{2244FBA9-AA38-4A6E-A517-6564C786286F}"/>
          </ac:spMkLst>
        </pc:spChg>
        <pc:spChg chg="add mod">
          <ac:chgData name="Gastbenutzer" userId="" providerId="Windows Live" clId="Web-{9F54B3D9-0EAA-4515-8FD2-6F659E08B3AC}" dt="2021-08-10T11:23:41.805" v="233" actId="1076"/>
          <ac:spMkLst>
            <pc:docMk/>
            <pc:sldMk cId="1508453602" sldId="275"/>
            <ac:spMk id="16" creationId="{DFF7268B-5B83-4E26-B5D6-69E3E2F74A26}"/>
          </ac:spMkLst>
        </pc:spChg>
        <pc:spChg chg="add del mod">
          <ac:chgData name="Gastbenutzer" userId="" providerId="Windows Live" clId="Web-{9F54B3D9-0EAA-4515-8FD2-6F659E08B3AC}" dt="2021-08-10T11:43:37.764" v="383"/>
          <ac:spMkLst>
            <pc:docMk/>
            <pc:sldMk cId="1508453602" sldId="275"/>
            <ac:spMk id="17" creationId="{69E496EF-DE27-4680-96B7-C65AB71FCDB4}"/>
          </ac:spMkLst>
        </pc:spChg>
        <pc:spChg chg="add del mod">
          <ac:chgData name="Gastbenutzer" userId="" providerId="Windows Live" clId="Web-{9F54B3D9-0EAA-4515-8FD2-6F659E08B3AC}" dt="2021-08-10T11:43:39.264" v="384"/>
          <ac:spMkLst>
            <pc:docMk/>
            <pc:sldMk cId="1508453602" sldId="275"/>
            <ac:spMk id="18" creationId="{BFBFC2A5-010F-49D6-96C8-074D5828149F}"/>
          </ac:spMkLst>
        </pc:spChg>
        <pc:spChg chg="add del mod">
          <ac:chgData name="Gastbenutzer" userId="" providerId="Windows Live" clId="Web-{9F54B3D9-0EAA-4515-8FD2-6F659E08B3AC}" dt="2021-08-10T11:43:41.420" v="387"/>
          <ac:spMkLst>
            <pc:docMk/>
            <pc:sldMk cId="1508453602" sldId="275"/>
            <ac:spMk id="19" creationId="{A371BB60-39F1-4012-AD2F-66FE46BFC64A}"/>
          </ac:spMkLst>
        </pc:spChg>
        <pc:spChg chg="add del mod">
          <ac:chgData name="Gastbenutzer" userId="" providerId="Windows Live" clId="Web-{9F54B3D9-0EAA-4515-8FD2-6F659E08B3AC}" dt="2021-08-10T11:43:42.123" v="388"/>
          <ac:spMkLst>
            <pc:docMk/>
            <pc:sldMk cId="1508453602" sldId="275"/>
            <ac:spMk id="20" creationId="{75E60F76-935B-4CB1-B576-FB886B2ECCDC}"/>
          </ac:spMkLst>
        </pc:spChg>
        <pc:spChg chg="add del mod">
          <ac:chgData name="Gastbenutzer" userId="" providerId="Windows Live" clId="Web-{9F54B3D9-0EAA-4515-8FD2-6F659E08B3AC}" dt="2021-08-10T11:43:44.514" v="391"/>
          <ac:spMkLst>
            <pc:docMk/>
            <pc:sldMk cId="1508453602" sldId="275"/>
            <ac:spMk id="21" creationId="{C32DF38F-8CEA-4FD1-AC3F-9D3106BE6ECC}"/>
          </ac:spMkLst>
        </pc:spChg>
        <pc:spChg chg="add mod">
          <ac:chgData name="Gastbenutzer" userId="" providerId="Windows Live" clId="Web-{9F54B3D9-0EAA-4515-8FD2-6F659E08B3AC}" dt="2021-08-10T11:44:00.608" v="395"/>
          <ac:spMkLst>
            <pc:docMk/>
            <pc:sldMk cId="1508453602" sldId="275"/>
            <ac:spMk id="22" creationId="{4F625D9C-17A3-4F6D-9984-72715B86A146}"/>
          </ac:spMkLst>
        </pc:spChg>
        <pc:spChg chg="add del mod">
          <ac:chgData name="Gastbenutzer" userId="" providerId="Windows Live" clId="Web-{9F54B3D9-0EAA-4515-8FD2-6F659E08B3AC}" dt="2021-08-10T11:43:39.982" v="385"/>
          <ac:spMkLst>
            <pc:docMk/>
            <pc:sldMk cId="1508453602" sldId="275"/>
            <ac:spMk id="23" creationId="{7A545748-8ACB-49B8-A8C8-F68F9EA5FE3D}"/>
          </ac:spMkLst>
        </pc:spChg>
        <pc:spChg chg="add del mod">
          <ac:chgData name="Gastbenutzer" userId="" providerId="Windows Live" clId="Web-{9F54B3D9-0EAA-4515-8FD2-6F659E08B3AC}" dt="2021-08-10T11:43:40.732" v="386"/>
          <ac:spMkLst>
            <pc:docMk/>
            <pc:sldMk cId="1508453602" sldId="275"/>
            <ac:spMk id="24" creationId="{C82CC07C-6C7C-489F-9206-E77E06A8E7C6}"/>
          </ac:spMkLst>
        </pc:spChg>
        <pc:spChg chg="add del mod">
          <ac:chgData name="Gastbenutzer" userId="" providerId="Windows Live" clId="Web-{9F54B3D9-0EAA-4515-8FD2-6F659E08B3AC}" dt="2021-08-10T11:43:43.014" v="389"/>
          <ac:spMkLst>
            <pc:docMk/>
            <pc:sldMk cId="1508453602" sldId="275"/>
            <ac:spMk id="25" creationId="{28004294-6E0A-4306-BA55-506203040834}"/>
          </ac:spMkLst>
        </pc:spChg>
        <pc:spChg chg="add del mod">
          <ac:chgData name="Gastbenutzer" userId="" providerId="Windows Live" clId="Web-{9F54B3D9-0EAA-4515-8FD2-6F659E08B3AC}" dt="2021-08-10T11:43:43.920" v="390"/>
          <ac:spMkLst>
            <pc:docMk/>
            <pc:sldMk cId="1508453602" sldId="275"/>
            <ac:spMk id="26" creationId="{BE2921B4-C987-45C1-8D85-35825CCBC9D0}"/>
          </ac:spMkLst>
        </pc:spChg>
        <pc:spChg chg="add mod">
          <ac:chgData name="Gastbenutzer" userId="" providerId="Windows Live" clId="Web-{9F54B3D9-0EAA-4515-8FD2-6F659E08B3AC}" dt="2021-08-10T11:48:14.643" v="426" actId="20577"/>
          <ac:spMkLst>
            <pc:docMk/>
            <pc:sldMk cId="1508453602" sldId="275"/>
            <ac:spMk id="27" creationId="{8FFA2BAE-35A8-482C-AD34-53D957910733}"/>
          </ac:spMkLst>
        </pc:spChg>
        <pc:spChg chg="add mod">
          <ac:chgData name="Gastbenutzer" userId="" providerId="Windows Live" clId="Web-{9F54B3D9-0EAA-4515-8FD2-6F659E08B3AC}" dt="2021-08-10T11:48:35.566" v="433" actId="20577"/>
          <ac:spMkLst>
            <pc:docMk/>
            <pc:sldMk cId="1508453602" sldId="275"/>
            <ac:spMk id="28" creationId="{33615CC1-918C-4FD6-AC93-B64A1B0B62C9}"/>
          </ac:spMkLst>
        </pc:spChg>
        <pc:spChg chg="add mod">
          <ac:chgData name="Gastbenutzer" userId="" providerId="Windows Live" clId="Web-{9F54B3D9-0EAA-4515-8FD2-6F659E08B3AC}" dt="2021-08-10T11:48:41.628" v="434" actId="20577"/>
          <ac:spMkLst>
            <pc:docMk/>
            <pc:sldMk cId="1508453602" sldId="275"/>
            <ac:spMk id="29" creationId="{475B2587-7D62-470C-AE50-469E5D5ED28D}"/>
          </ac:spMkLst>
        </pc:spChg>
        <pc:spChg chg="add mod">
          <ac:chgData name="Gastbenutzer" userId="" providerId="Windows Live" clId="Web-{9F54B3D9-0EAA-4515-8FD2-6F659E08B3AC}" dt="2021-08-10T11:48:47.269" v="435" actId="20577"/>
          <ac:spMkLst>
            <pc:docMk/>
            <pc:sldMk cId="1508453602" sldId="275"/>
            <ac:spMk id="30" creationId="{5C38A8C5-0644-4EF0-B340-CCEF13718B0C}"/>
          </ac:spMkLst>
        </pc:spChg>
        <pc:spChg chg="add mod">
          <ac:chgData name="Gastbenutzer" userId="" providerId="Windows Live" clId="Web-{9F54B3D9-0EAA-4515-8FD2-6F659E08B3AC}" dt="2021-08-10T11:48:52.738" v="436" actId="20577"/>
          <ac:spMkLst>
            <pc:docMk/>
            <pc:sldMk cId="1508453602" sldId="275"/>
            <ac:spMk id="31" creationId="{A6E09594-ABF7-4F48-A50D-849784B665BF}"/>
          </ac:spMkLst>
        </pc:spChg>
        <pc:spChg chg="add mod">
          <ac:chgData name="Gastbenutzer" userId="" providerId="Windows Live" clId="Web-{9F54B3D9-0EAA-4515-8FD2-6F659E08B3AC}" dt="2021-08-10T11:42:38.309" v="369" actId="20577"/>
          <ac:spMkLst>
            <pc:docMk/>
            <pc:sldMk cId="1508453602" sldId="275"/>
            <ac:spMk id="32" creationId="{A9670C68-70BD-422C-9F4A-8841444BCF8A}"/>
          </ac:spMkLst>
        </pc:spChg>
        <pc:spChg chg="add mod">
          <ac:chgData name="Gastbenutzer" userId="" providerId="Windows Live" clId="Web-{9F54B3D9-0EAA-4515-8FD2-6F659E08B3AC}" dt="2021-08-10T11:42:40.887" v="370" actId="20577"/>
          <ac:spMkLst>
            <pc:docMk/>
            <pc:sldMk cId="1508453602" sldId="275"/>
            <ac:spMk id="33" creationId="{2CFBCDF3-A245-4A65-B478-A6598B41D750}"/>
          </ac:spMkLst>
        </pc:spChg>
        <pc:spChg chg="add mod">
          <ac:chgData name="Gastbenutzer" userId="" providerId="Windows Live" clId="Web-{9F54B3D9-0EAA-4515-8FD2-6F659E08B3AC}" dt="2021-08-10T11:42:43.294" v="371" actId="20577"/>
          <ac:spMkLst>
            <pc:docMk/>
            <pc:sldMk cId="1508453602" sldId="275"/>
            <ac:spMk id="34" creationId="{BAD8CE38-0C5D-48F8-8CFF-9CE173FEDA5B}"/>
          </ac:spMkLst>
        </pc:spChg>
        <pc:spChg chg="add mod">
          <ac:chgData name="Gastbenutzer" userId="" providerId="Windows Live" clId="Web-{9F54B3D9-0EAA-4515-8FD2-6F659E08B3AC}" dt="2021-08-10T11:42:46.794" v="372" actId="20577"/>
          <ac:spMkLst>
            <pc:docMk/>
            <pc:sldMk cId="1508453602" sldId="275"/>
            <ac:spMk id="35" creationId="{2CA5C6F5-C84D-4720-BB61-51CBBB36301A}"/>
          </ac:spMkLst>
        </pc:spChg>
        <pc:spChg chg="add mod">
          <ac:chgData name="Gastbenutzer" userId="" providerId="Windows Live" clId="Web-{9F54B3D9-0EAA-4515-8FD2-6F659E08B3AC}" dt="2021-08-10T11:42:50.106" v="373" actId="20577"/>
          <ac:spMkLst>
            <pc:docMk/>
            <pc:sldMk cId="1508453602" sldId="275"/>
            <ac:spMk id="36" creationId="{5BA38F82-E1F6-4662-A81B-33177855D610}"/>
          </ac:spMkLst>
        </pc:spChg>
        <pc:spChg chg="add mod">
          <ac:chgData name="Gastbenutzer" userId="" providerId="Windows Live" clId="Web-{9F54B3D9-0EAA-4515-8FD2-6F659E08B3AC}" dt="2021-08-10T11:38:36.571" v="307"/>
          <ac:spMkLst>
            <pc:docMk/>
            <pc:sldMk cId="1508453602" sldId="275"/>
            <ac:spMk id="37" creationId="{775ED788-1835-4C13-AFC1-E7E48B838449}"/>
          </ac:spMkLst>
        </pc:spChg>
        <pc:spChg chg="add mod">
          <ac:chgData name="Gastbenutzer" userId="" providerId="Windows Live" clId="Web-{9F54B3D9-0EAA-4515-8FD2-6F659E08B3AC}" dt="2021-08-10T11:38:33.899" v="306"/>
          <ac:spMkLst>
            <pc:docMk/>
            <pc:sldMk cId="1508453602" sldId="275"/>
            <ac:spMk id="38" creationId="{A6F8603A-B63F-498D-864F-22E8FF42BC84}"/>
          </ac:spMkLst>
        </pc:spChg>
        <pc:spChg chg="add mod">
          <ac:chgData name="Gastbenutzer" userId="" providerId="Windows Live" clId="Web-{9F54B3D9-0EAA-4515-8FD2-6F659E08B3AC}" dt="2021-08-10T11:38:31.680" v="305"/>
          <ac:spMkLst>
            <pc:docMk/>
            <pc:sldMk cId="1508453602" sldId="275"/>
            <ac:spMk id="39" creationId="{8E5EAED3-70DC-420B-BCC3-776943B41C86}"/>
          </ac:spMkLst>
        </pc:spChg>
        <pc:spChg chg="add mod">
          <ac:chgData name="Gastbenutzer" userId="" providerId="Windows Live" clId="Web-{9F54B3D9-0EAA-4515-8FD2-6F659E08B3AC}" dt="2021-08-10T11:39:51.994" v="341" actId="20577"/>
          <ac:spMkLst>
            <pc:docMk/>
            <pc:sldMk cId="1508453602" sldId="275"/>
            <ac:spMk id="40" creationId="{847AA106-C19A-4A86-A819-5722965B8503}"/>
          </ac:spMkLst>
        </pc:spChg>
        <pc:spChg chg="add del mod">
          <ac:chgData name="Gastbenutzer" userId="" providerId="Windows Live" clId="Web-{9F54B3D9-0EAA-4515-8FD2-6F659E08B3AC}" dt="2021-08-10T11:39:42.197" v="336"/>
          <ac:spMkLst>
            <pc:docMk/>
            <pc:sldMk cId="1508453602" sldId="275"/>
            <ac:spMk id="41" creationId="{79DF523F-02C3-469F-A606-AB5D0116A8F1}"/>
          </ac:spMkLst>
        </pc:spChg>
        <pc:spChg chg="add mod">
          <ac:chgData name="Gastbenutzer" userId="" providerId="Windows Live" clId="Web-{9F54B3D9-0EAA-4515-8FD2-6F659E08B3AC}" dt="2021-08-10T11:41:03.136" v="367" actId="1076"/>
          <ac:spMkLst>
            <pc:docMk/>
            <pc:sldMk cId="1508453602" sldId="275"/>
            <ac:spMk id="42" creationId="{A7AA0A57-026D-4F39-AD3C-7227F5242352}"/>
          </ac:spMkLst>
        </pc:spChg>
        <pc:spChg chg="add mod">
          <ac:chgData name="Gastbenutzer" userId="" providerId="Windows Live" clId="Web-{9F54B3D9-0EAA-4515-8FD2-6F659E08B3AC}" dt="2021-08-10T11:40:44.417" v="361" actId="1076"/>
          <ac:spMkLst>
            <pc:docMk/>
            <pc:sldMk cId="1508453602" sldId="275"/>
            <ac:spMk id="43" creationId="{A7DBAAAB-2D3F-45AF-BAD7-F6A333892B06}"/>
          </ac:spMkLst>
        </pc:spChg>
        <pc:spChg chg="add mod">
          <ac:chgData name="Gastbenutzer" userId="" providerId="Windows Live" clId="Web-{9F54B3D9-0EAA-4515-8FD2-6F659E08B3AC}" dt="2021-08-10T11:44:10.373" v="397" actId="1076"/>
          <ac:spMkLst>
            <pc:docMk/>
            <pc:sldMk cId="1508453602" sldId="275"/>
            <ac:spMk id="44" creationId="{0833463E-806C-47B8-B329-1846A026E15C}"/>
          </ac:spMkLst>
        </pc:spChg>
        <pc:spChg chg="add mod">
          <ac:chgData name="Gastbenutzer" userId="" providerId="Windows Live" clId="Web-{9F54B3D9-0EAA-4515-8FD2-6F659E08B3AC}" dt="2021-08-10T11:44:16.170" v="399" actId="1076"/>
          <ac:spMkLst>
            <pc:docMk/>
            <pc:sldMk cId="1508453602" sldId="275"/>
            <ac:spMk id="45" creationId="{7E67B44F-B13A-4112-8033-23374C2890E2}"/>
          </ac:spMkLst>
        </pc:spChg>
        <pc:spChg chg="add mod">
          <ac:chgData name="Gastbenutzer" userId="" providerId="Windows Live" clId="Web-{9F54B3D9-0EAA-4515-8FD2-6F659E08B3AC}" dt="2021-08-10T11:44:24.389" v="401" actId="1076"/>
          <ac:spMkLst>
            <pc:docMk/>
            <pc:sldMk cId="1508453602" sldId="275"/>
            <ac:spMk id="46" creationId="{41F989E1-6A92-498E-854B-92D48BBDEFBD}"/>
          </ac:spMkLst>
        </pc:spChg>
        <pc:spChg chg="add mod">
          <ac:chgData name="Gastbenutzer" userId="" providerId="Windows Live" clId="Web-{9F54B3D9-0EAA-4515-8FD2-6F659E08B3AC}" dt="2021-08-10T11:44:31.108" v="403" actId="1076"/>
          <ac:spMkLst>
            <pc:docMk/>
            <pc:sldMk cId="1508453602" sldId="275"/>
            <ac:spMk id="47" creationId="{4022A92F-8267-4180-936D-4982F94F40B3}"/>
          </ac:spMkLst>
        </pc:spChg>
        <pc:spChg chg="add mod">
          <ac:chgData name="Gastbenutzer" userId="" providerId="Windows Live" clId="Web-{9F54B3D9-0EAA-4515-8FD2-6F659E08B3AC}" dt="2021-08-10T11:44:37.811" v="405" actId="1076"/>
          <ac:spMkLst>
            <pc:docMk/>
            <pc:sldMk cId="1508453602" sldId="275"/>
            <ac:spMk id="48" creationId="{539DD5C3-8C93-4E9F-845F-79D9DE9FA938}"/>
          </ac:spMkLst>
        </pc:spChg>
        <pc:spChg chg="add mod">
          <ac:chgData name="Gastbenutzer" userId="" providerId="Windows Live" clId="Web-{9F54B3D9-0EAA-4515-8FD2-6F659E08B3AC}" dt="2021-08-10T11:44:46.812" v="408" actId="1076"/>
          <ac:spMkLst>
            <pc:docMk/>
            <pc:sldMk cId="1508453602" sldId="275"/>
            <ac:spMk id="49" creationId="{6C19FBA0-23A3-415A-9036-FAE69F09A8C6}"/>
          </ac:spMkLst>
        </pc:spChg>
        <pc:spChg chg="add mod">
          <ac:chgData name="Gastbenutzer" userId="" providerId="Windows Live" clId="Web-{9F54B3D9-0EAA-4515-8FD2-6F659E08B3AC}" dt="2021-08-10T11:44:58.218" v="410" actId="1076"/>
          <ac:spMkLst>
            <pc:docMk/>
            <pc:sldMk cId="1508453602" sldId="275"/>
            <ac:spMk id="50" creationId="{5B28B5BA-8F7C-4C87-9433-50759DE24FCC}"/>
          </ac:spMkLst>
        </pc:spChg>
        <pc:spChg chg="add mod">
          <ac:chgData name="Gastbenutzer" userId="" providerId="Windows Live" clId="Web-{9F54B3D9-0EAA-4515-8FD2-6F659E08B3AC}" dt="2021-08-10T11:45:03.812" v="412" actId="1076"/>
          <ac:spMkLst>
            <pc:docMk/>
            <pc:sldMk cId="1508453602" sldId="275"/>
            <ac:spMk id="51" creationId="{B67EDAD8-DA94-489A-ADD9-1726E75BA89C}"/>
          </ac:spMkLst>
        </pc:spChg>
        <pc:spChg chg="add mod">
          <ac:chgData name="Gastbenutzer" userId="" providerId="Windows Live" clId="Web-{9F54B3D9-0EAA-4515-8FD2-6F659E08B3AC}" dt="2021-08-10T11:45:09.218" v="414" actId="1076"/>
          <ac:spMkLst>
            <pc:docMk/>
            <pc:sldMk cId="1508453602" sldId="275"/>
            <ac:spMk id="52" creationId="{392FECBB-3020-497E-A17E-8CAB161E2DE4}"/>
          </ac:spMkLst>
        </pc:spChg>
        <pc:spChg chg="add del">
          <ac:chgData name="Gastbenutzer" userId="" providerId="Windows Live" clId="Web-{9F54B3D9-0EAA-4515-8FD2-6F659E08B3AC}" dt="2021-08-10T12:07:05.041" v="563"/>
          <ac:spMkLst>
            <pc:docMk/>
            <pc:sldMk cId="1508453602" sldId="275"/>
            <ac:spMk id="81" creationId="{C0AB4A28-EFFC-462D-83C8-8669F0D62BA7}"/>
          </ac:spMkLst>
        </pc:spChg>
        <pc:spChg chg="add del mod">
          <ac:chgData name="Gastbenutzer" userId="" providerId="Windows Live" clId="Web-{9F54B3D9-0EAA-4515-8FD2-6F659E08B3AC}" dt="2021-08-10T12:09:24.403" v="578"/>
          <ac:spMkLst>
            <pc:docMk/>
            <pc:sldMk cId="1508453602" sldId="275"/>
            <ac:spMk id="83" creationId="{E8BBE980-05E5-45DD-8E06-1C691DEAC21E}"/>
          </ac:spMkLst>
        </pc:spChg>
        <pc:cxnChg chg="add del mod">
          <ac:chgData name="Gastbenutzer" userId="" providerId="Windows Live" clId="Web-{9F54B3D9-0EAA-4515-8FD2-6F659E08B3AC}" dt="2021-08-10T11:21:26.131" v="209"/>
          <ac:cxnSpMkLst>
            <pc:docMk/>
            <pc:sldMk cId="1508453602" sldId="275"/>
            <ac:cxnSpMk id="7" creationId="{CF8123C0-2BF3-472A-85F6-85DC9224E6B3}"/>
          </ac:cxnSpMkLst>
        </pc:cxnChg>
        <pc:cxnChg chg="add mod">
          <ac:chgData name="Gastbenutzer" userId="" providerId="Windows Live" clId="Web-{9F54B3D9-0EAA-4515-8FD2-6F659E08B3AC}" dt="2021-08-10T11:54:35.653" v="451" actId="14100"/>
          <ac:cxnSpMkLst>
            <pc:docMk/>
            <pc:sldMk cId="1508453602" sldId="275"/>
            <ac:cxnSpMk id="53" creationId="{744EA080-A142-483D-8A64-7855B8DDA1DA}"/>
          </ac:cxnSpMkLst>
        </pc:cxnChg>
        <pc:cxnChg chg="add mod">
          <ac:chgData name="Gastbenutzer" userId="" providerId="Windows Live" clId="Web-{9F54B3D9-0EAA-4515-8FD2-6F659E08B3AC}" dt="2021-08-10T11:54:39.512" v="452" actId="14100"/>
          <ac:cxnSpMkLst>
            <pc:docMk/>
            <pc:sldMk cId="1508453602" sldId="275"/>
            <ac:cxnSpMk id="54" creationId="{12C03B77-6F34-4404-9859-6B6F81EE91E2}"/>
          </ac:cxnSpMkLst>
        </pc:cxnChg>
        <pc:cxnChg chg="add mod">
          <ac:chgData name="Gastbenutzer" userId="" providerId="Windows Live" clId="Web-{9F54B3D9-0EAA-4515-8FD2-6F659E08B3AC}" dt="2021-08-10T11:54:51.825" v="456" actId="14100"/>
          <ac:cxnSpMkLst>
            <pc:docMk/>
            <pc:sldMk cId="1508453602" sldId="275"/>
            <ac:cxnSpMk id="55" creationId="{2C194B75-9D7B-488D-869F-3800319076A6}"/>
          </ac:cxnSpMkLst>
        </pc:cxnChg>
        <pc:cxnChg chg="add mod">
          <ac:chgData name="Gastbenutzer" userId="" providerId="Windows Live" clId="Web-{9F54B3D9-0EAA-4515-8FD2-6F659E08B3AC}" dt="2021-08-10T11:55:01.700" v="458" actId="1076"/>
          <ac:cxnSpMkLst>
            <pc:docMk/>
            <pc:sldMk cId="1508453602" sldId="275"/>
            <ac:cxnSpMk id="56" creationId="{618AD1EA-348A-452B-8DFA-8A8430EB54D2}"/>
          </ac:cxnSpMkLst>
        </pc:cxnChg>
        <pc:cxnChg chg="add mod">
          <ac:chgData name="Gastbenutzer" userId="" providerId="Windows Live" clId="Web-{9F54B3D9-0EAA-4515-8FD2-6F659E08B3AC}" dt="2021-08-10T11:55:38.295" v="467" actId="14100"/>
          <ac:cxnSpMkLst>
            <pc:docMk/>
            <pc:sldMk cId="1508453602" sldId="275"/>
            <ac:cxnSpMk id="57" creationId="{60791B86-33D5-4924-8EF2-295ACD8A3AD3}"/>
          </ac:cxnSpMkLst>
        </pc:cxnChg>
        <pc:cxnChg chg="add mod">
          <ac:chgData name="Gastbenutzer" userId="" providerId="Windows Live" clId="Web-{9F54B3D9-0EAA-4515-8FD2-6F659E08B3AC}" dt="2021-08-10T11:55:48.154" v="469" actId="1076"/>
          <ac:cxnSpMkLst>
            <pc:docMk/>
            <pc:sldMk cId="1508453602" sldId="275"/>
            <ac:cxnSpMk id="58" creationId="{834C3D7B-1B76-4654-B09E-CD1CAB4D1B41}"/>
          </ac:cxnSpMkLst>
        </pc:cxnChg>
        <pc:cxnChg chg="add mod">
          <ac:chgData name="Gastbenutzer" userId="" providerId="Windows Live" clId="Web-{9F54B3D9-0EAA-4515-8FD2-6F659E08B3AC}" dt="2021-08-10T11:55:59.201" v="471" actId="1076"/>
          <ac:cxnSpMkLst>
            <pc:docMk/>
            <pc:sldMk cId="1508453602" sldId="275"/>
            <ac:cxnSpMk id="59" creationId="{3F37FE73-3E4D-4946-95AD-5847F5938F10}"/>
          </ac:cxnSpMkLst>
        </pc:cxnChg>
        <pc:cxnChg chg="add mod">
          <ac:chgData name="Gastbenutzer" userId="" providerId="Windows Live" clId="Web-{9F54B3D9-0EAA-4515-8FD2-6F659E08B3AC}" dt="2021-08-10T11:57:45.062" v="484" actId="14100"/>
          <ac:cxnSpMkLst>
            <pc:docMk/>
            <pc:sldMk cId="1508453602" sldId="275"/>
            <ac:cxnSpMk id="60" creationId="{B2BA389C-3FBD-4527-AAC8-966272CF3924}"/>
          </ac:cxnSpMkLst>
        </pc:cxnChg>
        <pc:cxnChg chg="add mod">
          <ac:chgData name="Gastbenutzer" userId="" providerId="Windows Live" clId="Web-{9F54B3D9-0EAA-4515-8FD2-6F659E08B3AC}" dt="2021-08-10T11:58:40.532" v="493"/>
          <ac:cxnSpMkLst>
            <pc:docMk/>
            <pc:sldMk cId="1508453602" sldId="275"/>
            <ac:cxnSpMk id="61" creationId="{D82F2D47-C48A-454C-8EC4-05459F27A0E7}"/>
          </ac:cxnSpMkLst>
        </pc:cxnChg>
        <pc:cxnChg chg="add mod">
          <ac:chgData name="Gastbenutzer" userId="" providerId="Windows Live" clId="Web-{9F54B3D9-0EAA-4515-8FD2-6F659E08B3AC}" dt="2021-08-10T11:58:52.110" v="496" actId="1076"/>
          <ac:cxnSpMkLst>
            <pc:docMk/>
            <pc:sldMk cId="1508453602" sldId="275"/>
            <ac:cxnSpMk id="62" creationId="{7E54CEDE-07C8-4CC9-BCE0-F3F51090C19D}"/>
          </ac:cxnSpMkLst>
        </pc:cxnChg>
        <pc:cxnChg chg="add mod">
          <ac:chgData name="Gastbenutzer" userId="" providerId="Windows Live" clId="Web-{9F54B3D9-0EAA-4515-8FD2-6F659E08B3AC}" dt="2021-08-10T11:58:58.064" v="498" actId="1076"/>
          <ac:cxnSpMkLst>
            <pc:docMk/>
            <pc:sldMk cId="1508453602" sldId="275"/>
            <ac:cxnSpMk id="63" creationId="{6E72FE2C-85C1-4C82-8EF6-C229D1BBA983}"/>
          </ac:cxnSpMkLst>
        </pc:cxnChg>
        <pc:cxnChg chg="add mod">
          <ac:chgData name="Gastbenutzer" userId="" providerId="Windows Live" clId="Web-{9F54B3D9-0EAA-4515-8FD2-6F659E08B3AC}" dt="2021-08-10T11:59:05.595" v="500" actId="1076"/>
          <ac:cxnSpMkLst>
            <pc:docMk/>
            <pc:sldMk cId="1508453602" sldId="275"/>
            <ac:cxnSpMk id="64" creationId="{4D4B0382-74BE-4F65-BBF0-1E3428B5A8B5}"/>
          </ac:cxnSpMkLst>
        </pc:cxnChg>
        <pc:cxnChg chg="add mod">
          <ac:chgData name="Gastbenutzer" userId="" providerId="Windows Live" clId="Web-{9F54B3D9-0EAA-4515-8FD2-6F659E08B3AC}" dt="2021-08-10T11:59:16.876" v="503" actId="1076"/>
          <ac:cxnSpMkLst>
            <pc:docMk/>
            <pc:sldMk cId="1508453602" sldId="275"/>
            <ac:cxnSpMk id="65" creationId="{FE08233C-4150-4E41-B0B1-BC7492771B65}"/>
          </ac:cxnSpMkLst>
        </pc:cxnChg>
        <pc:cxnChg chg="add mod">
          <ac:chgData name="Gastbenutzer" userId="" providerId="Windows Live" clId="Web-{9F54B3D9-0EAA-4515-8FD2-6F659E08B3AC}" dt="2021-08-10T12:01:53.223" v="506" actId="1076"/>
          <ac:cxnSpMkLst>
            <pc:docMk/>
            <pc:sldMk cId="1508453602" sldId="275"/>
            <ac:cxnSpMk id="66" creationId="{E438F3AD-31B8-46F4-B9B5-5C390B328FB1}"/>
          </ac:cxnSpMkLst>
        </pc:cxnChg>
        <pc:cxnChg chg="add mod">
          <ac:chgData name="Gastbenutzer" userId="" providerId="Windows Live" clId="Web-{9F54B3D9-0EAA-4515-8FD2-6F659E08B3AC}" dt="2021-08-10T12:02:02.645" v="508" actId="1076"/>
          <ac:cxnSpMkLst>
            <pc:docMk/>
            <pc:sldMk cId="1508453602" sldId="275"/>
            <ac:cxnSpMk id="67" creationId="{CC825463-0E9D-473C-AA74-739F65EF74F5}"/>
          </ac:cxnSpMkLst>
        </pc:cxnChg>
        <pc:cxnChg chg="add mod">
          <ac:chgData name="Gastbenutzer" userId="" providerId="Windows Live" clId="Web-{9F54B3D9-0EAA-4515-8FD2-6F659E08B3AC}" dt="2021-08-10T12:02:08.005" v="510" actId="1076"/>
          <ac:cxnSpMkLst>
            <pc:docMk/>
            <pc:sldMk cId="1508453602" sldId="275"/>
            <ac:cxnSpMk id="68" creationId="{B1B4A4E3-8D6C-402E-964E-5F0674F51CFA}"/>
          </ac:cxnSpMkLst>
        </pc:cxnChg>
        <pc:cxnChg chg="add mod">
          <ac:chgData name="Gastbenutzer" userId="" providerId="Windows Live" clId="Web-{9F54B3D9-0EAA-4515-8FD2-6F659E08B3AC}" dt="2021-08-10T12:02:19.020" v="513" actId="1076"/>
          <ac:cxnSpMkLst>
            <pc:docMk/>
            <pc:sldMk cId="1508453602" sldId="275"/>
            <ac:cxnSpMk id="69" creationId="{EEAC0FC0-5E11-4F4F-A4B0-5FBF8F2ED7E6}"/>
          </ac:cxnSpMkLst>
        </pc:cxnChg>
        <pc:cxnChg chg="add mod">
          <ac:chgData name="Gastbenutzer" userId="" providerId="Windows Live" clId="Web-{9F54B3D9-0EAA-4515-8FD2-6F659E08B3AC}" dt="2021-08-10T12:02:27.942" v="515" actId="1076"/>
          <ac:cxnSpMkLst>
            <pc:docMk/>
            <pc:sldMk cId="1508453602" sldId="275"/>
            <ac:cxnSpMk id="70" creationId="{058BC2C3-E006-4994-A02C-37367A78F114}"/>
          </ac:cxnSpMkLst>
        </pc:cxnChg>
        <pc:cxnChg chg="add mod">
          <ac:chgData name="Gastbenutzer" userId="" providerId="Windows Live" clId="Web-{9F54B3D9-0EAA-4515-8FD2-6F659E08B3AC}" dt="2021-08-10T12:02:36.614" v="517" actId="1076"/>
          <ac:cxnSpMkLst>
            <pc:docMk/>
            <pc:sldMk cId="1508453602" sldId="275"/>
            <ac:cxnSpMk id="71" creationId="{6FCBE638-0391-4C0B-A75B-D57B183EFCFA}"/>
          </ac:cxnSpMkLst>
        </pc:cxnChg>
        <pc:cxnChg chg="add mod">
          <ac:chgData name="Gastbenutzer" userId="" providerId="Windows Live" clId="Web-{9F54B3D9-0EAA-4515-8FD2-6F659E08B3AC}" dt="2021-08-10T12:02:40.896" v="519" actId="1076"/>
          <ac:cxnSpMkLst>
            <pc:docMk/>
            <pc:sldMk cId="1508453602" sldId="275"/>
            <ac:cxnSpMk id="72" creationId="{6268AB02-66B3-42BC-AEBC-99642EED13A4}"/>
          </ac:cxnSpMkLst>
        </pc:cxnChg>
        <pc:cxnChg chg="add mod">
          <ac:chgData name="Gastbenutzer" userId="" providerId="Windows Live" clId="Web-{9F54B3D9-0EAA-4515-8FD2-6F659E08B3AC}" dt="2021-08-10T12:02:46.521" v="521" actId="1076"/>
          <ac:cxnSpMkLst>
            <pc:docMk/>
            <pc:sldMk cId="1508453602" sldId="275"/>
            <ac:cxnSpMk id="73" creationId="{3595BFAB-D39A-4269-AB22-F7DBA261B110}"/>
          </ac:cxnSpMkLst>
        </pc:cxnChg>
        <pc:cxnChg chg="add mod">
          <ac:chgData name="Gastbenutzer" userId="" providerId="Windows Live" clId="Web-{9F54B3D9-0EAA-4515-8FD2-6F659E08B3AC}" dt="2021-08-10T12:03:01.865" v="524" actId="1076"/>
          <ac:cxnSpMkLst>
            <pc:docMk/>
            <pc:sldMk cId="1508453602" sldId="275"/>
            <ac:cxnSpMk id="74" creationId="{1A4752E4-B0A9-4DEF-ACB4-91AED12B15C3}"/>
          </ac:cxnSpMkLst>
        </pc:cxnChg>
        <pc:cxnChg chg="add mod">
          <ac:chgData name="Gastbenutzer" userId="" providerId="Windows Live" clId="Web-{9F54B3D9-0EAA-4515-8FD2-6F659E08B3AC}" dt="2021-08-10T12:03:07.881" v="526" actId="1076"/>
          <ac:cxnSpMkLst>
            <pc:docMk/>
            <pc:sldMk cId="1508453602" sldId="275"/>
            <ac:cxnSpMk id="75" creationId="{5B894EC1-7395-48FF-B07F-78CDCF666C89}"/>
          </ac:cxnSpMkLst>
        </pc:cxnChg>
        <pc:cxnChg chg="add mod">
          <ac:chgData name="Gastbenutzer" userId="" providerId="Windows Live" clId="Web-{9F54B3D9-0EAA-4515-8FD2-6F659E08B3AC}" dt="2021-08-10T12:03:33.365" v="531"/>
          <ac:cxnSpMkLst>
            <pc:docMk/>
            <pc:sldMk cId="1508453602" sldId="275"/>
            <ac:cxnSpMk id="76" creationId="{72151582-3114-44F3-A342-766C82DB17A2}"/>
          </ac:cxnSpMkLst>
        </pc:cxnChg>
        <pc:cxnChg chg="add mod">
          <ac:chgData name="Gastbenutzer" userId="" providerId="Windows Live" clId="Web-{9F54B3D9-0EAA-4515-8FD2-6F659E08B3AC}" dt="2021-08-10T12:03:57.928" v="538" actId="14100"/>
          <ac:cxnSpMkLst>
            <pc:docMk/>
            <pc:sldMk cId="1508453602" sldId="275"/>
            <ac:cxnSpMk id="77" creationId="{60AEC520-0CEB-4C43-9C2E-CAF77C0BAC5B}"/>
          </ac:cxnSpMkLst>
        </pc:cxnChg>
        <pc:cxnChg chg="add mod">
          <ac:chgData name="Gastbenutzer" userId="" providerId="Windows Live" clId="Web-{9F54B3D9-0EAA-4515-8FD2-6F659E08B3AC}" dt="2021-08-10T12:04:23.507" v="545" actId="14100"/>
          <ac:cxnSpMkLst>
            <pc:docMk/>
            <pc:sldMk cId="1508453602" sldId="275"/>
            <ac:cxnSpMk id="78" creationId="{2B4CC4C9-226B-47E3-AA95-1818ACAFBE7E}"/>
          </ac:cxnSpMkLst>
        </pc:cxnChg>
        <pc:cxnChg chg="add mod">
          <ac:chgData name="Gastbenutzer" userId="" providerId="Windows Live" clId="Web-{9F54B3D9-0EAA-4515-8FD2-6F659E08B3AC}" dt="2021-08-10T12:05:10.336" v="551" actId="1076"/>
          <ac:cxnSpMkLst>
            <pc:docMk/>
            <pc:sldMk cId="1508453602" sldId="275"/>
            <ac:cxnSpMk id="79" creationId="{E9E7F213-1E6A-425B-B097-8A82044B1EC7}"/>
          </ac:cxnSpMkLst>
        </pc:cxnChg>
        <pc:cxnChg chg="add del mod">
          <ac:chgData name="Gastbenutzer" userId="" providerId="Windows Live" clId="Web-{9F54B3D9-0EAA-4515-8FD2-6F659E08B3AC}" dt="2021-08-10T12:06:27.947" v="559"/>
          <ac:cxnSpMkLst>
            <pc:docMk/>
            <pc:sldMk cId="1508453602" sldId="275"/>
            <ac:cxnSpMk id="80" creationId="{A34B7780-ACD7-4415-8667-12428C5622A8}"/>
          </ac:cxnSpMkLst>
        </pc:cxnChg>
        <pc:cxnChg chg="add del mod">
          <ac:chgData name="Gastbenutzer" userId="" providerId="Windows Live" clId="Web-{9F54B3D9-0EAA-4515-8FD2-6F659E08B3AC}" dt="2021-08-10T12:08:39.855" v="568"/>
          <ac:cxnSpMkLst>
            <pc:docMk/>
            <pc:sldMk cId="1508453602" sldId="275"/>
            <ac:cxnSpMk id="82" creationId="{65A96FC3-5F21-4537-A2B7-8A5F4A395994}"/>
          </ac:cxnSpMkLst>
        </pc:cxnChg>
        <pc:cxnChg chg="add del mod">
          <ac:chgData name="Gastbenutzer" userId="" providerId="Windows Live" clId="Web-{9F54B3D9-0EAA-4515-8FD2-6F659E08B3AC}" dt="2021-08-10T12:11:00.670" v="583"/>
          <ac:cxnSpMkLst>
            <pc:docMk/>
            <pc:sldMk cId="1508453602" sldId="275"/>
            <ac:cxnSpMk id="84" creationId="{3A1F2DCD-778E-4FA4-8CE6-EA33C863FA24}"/>
          </ac:cxnSpMkLst>
        </pc:cxnChg>
      </pc:sldChg>
      <pc:sldChg chg="addSp delSp modSp add replId">
        <pc:chgData name="Gastbenutzer" userId="" providerId="Windows Live" clId="Web-{9F54B3D9-0EAA-4515-8FD2-6F659E08B3AC}" dt="2021-08-10T15:16:50.988" v="1441" actId="1076"/>
        <pc:sldMkLst>
          <pc:docMk/>
          <pc:sldMk cId="2386665454" sldId="275"/>
        </pc:sldMkLst>
        <pc:spChg chg="add del mod">
          <ac:chgData name="Gastbenutzer" userId="" providerId="Windows Live" clId="Web-{9F54B3D9-0EAA-4515-8FD2-6F659E08B3AC}" dt="2021-08-10T15:04:18.911" v="1232"/>
          <ac:spMkLst>
            <pc:docMk/>
            <pc:sldMk cId="2386665454" sldId="275"/>
            <ac:spMk id="3" creationId="{6573282D-1B65-4BC1-AEFD-951ADA71CF43}"/>
          </ac:spMkLst>
        </pc:spChg>
        <pc:spChg chg="add mod">
          <ac:chgData name="Gastbenutzer" userId="" providerId="Windows Live" clId="Web-{9F54B3D9-0EAA-4515-8FD2-6F659E08B3AC}" dt="2021-08-10T15:16:50.832" v="1426" actId="1076"/>
          <ac:spMkLst>
            <pc:docMk/>
            <pc:sldMk cId="2386665454" sldId="275"/>
            <ac:spMk id="5" creationId="{F0258689-8FF9-4ECE-9F92-A1EEAD9DC258}"/>
          </ac:spMkLst>
        </pc:spChg>
        <pc:spChg chg="add mod">
          <ac:chgData name="Gastbenutzer" userId="" providerId="Windows Live" clId="Web-{9F54B3D9-0EAA-4515-8FD2-6F659E08B3AC}" dt="2021-08-10T15:16:50.832" v="1427" actId="1076"/>
          <ac:spMkLst>
            <pc:docMk/>
            <pc:sldMk cId="2386665454" sldId="275"/>
            <ac:spMk id="6" creationId="{D5497021-DFBF-4951-A5A0-01CAB1F4953B}"/>
          </ac:spMkLst>
        </pc:spChg>
        <pc:spChg chg="add del mod">
          <ac:chgData name="Gastbenutzer" userId="" providerId="Windows Live" clId="Web-{9F54B3D9-0EAA-4515-8FD2-6F659E08B3AC}" dt="2021-08-10T15:07:19.946" v="1296"/>
          <ac:spMkLst>
            <pc:docMk/>
            <pc:sldMk cId="2386665454" sldId="275"/>
            <ac:spMk id="7" creationId="{62B519B1-F947-407B-8989-C58F538F4E9C}"/>
          </ac:spMkLst>
        </pc:spChg>
        <pc:spChg chg="add mod">
          <ac:chgData name="Gastbenutzer" userId="" providerId="Windows Live" clId="Web-{9F54B3D9-0EAA-4515-8FD2-6F659E08B3AC}" dt="2021-08-10T15:08:26.603" v="1318" actId="1076"/>
          <ac:spMkLst>
            <pc:docMk/>
            <pc:sldMk cId="2386665454" sldId="275"/>
            <ac:spMk id="8" creationId="{6265AF5E-458C-47F2-AF94-274FDDCF341D}"/>
          </ac:spMkLst>
        </pc:spChg>
        <pc:spChg chg="add del">
          <ac:chgData name="Gastbenutzer" userId="" providerId="Windows Live" clId="Web-{9F54B3D9-0EAA-4515-8FD2-6F659E08B3AC}" dt="2021-08-10T15:14:20.282" v="1355"/>
          <ac:spMkLst>
            <pc:docMk/>
            <pc:sldMk cId="2386665454" sldId="275"/>
            <ac:spMk id="12" creationId="{DDCA3FA7-A04C-4508-BEFA-2695CEC43CA5}"/>
          </ac:spMkLst>
        </pc:spChg>
        <pc:spChg chg="add mod">
          <ac:chgData name="Gastbenutzer" userId="" providerId="Windows Live" clId="Web-{9F54B3D9-0EAA-4515-8FD2-6F659E08B3AC}" dt="2021-08-10T15:16:50.972" v="1440" actId="1076"/>
          <ac:spMkLst>
            <pc:docMk/>
            <pc:sldMk cId="2386665454" sldId="275"/>
            <ac:spMk id="14" creationId="{E450E8F4-E8DA-4A68-9477-CF04DBCD2788}"/>
          </ac:spMkLst>
        </pc:spChg>
        <pc:spChg chg="add mod">
          <ac:chgData name="Gastbenutzer" userId="" providerId="Windows Live" clId="Web-{9F54B3D9-0EAA-4515-8FD2-6F659E08B3AC}" dt="2021-08-10T15:16:50.847" v="1428" actId="1076"/>
          <ac:spMkLst>
            <pc:docMk/>
            <pc:sldMk cId="2386665454" sldId="275"/>
            <ac:spMk id="15" creationId="{1765FE06-067E-4C09-A1D1-66175BF12F40}"/>
          </ac:spMkLst>
        </pc:spChg>
        <pc:spChg chg="add mod">
          <ac:chgData name="Gastbenutzer" userId="" providerId="Windows Live" clId="Web-{9F54B3D9-0EAA-4515-8FD2-6F659E08B3AC}" dt="2021-08-10T15:16:50.863" v="1429" actId="1076"/>
          <ac:spMkLst>
            <pc:docMk/>
            <pc:sldMk cId="2386665454" sldId="275"/>
            <ac:spMk id="16" creationId="{58BF1A77-5BEC-4650-B510-146075A7EA46}"/>
          </ac:spMkLst>
        </pc:spChg>
        <pc:spChg chg="add mod">
          <ac:chgData name="Gastbenutzer" userId="" providerId="Windows Live" clId="Web-{9F54B3D9-0EAA-4515-8FD2-6F659E08B3AC}" dt="2021-08-10T15:16:50.879" v="1430" actId="1076"/>
          <ac:spMkLst>
            <pc:docMk/>
            <pc:sldMk cId="2386665454" sldId="275"/>
            <ac:spMk id="17" creationId="{484F90AA-F7FF-4CFE-B154-51FAAFD265C2}"/>
          </ac:spMkLst>
        </pc:spChg>
        <pc:spChg chg="add mod">
          <ac:chgData name="Gastbenutzer" userId="" providerId="Windows Live" clId="Web-{9F54B3D9-0EAA-4515-8FD2-6F659E08B3AC}" dt="2021-08-10T15:16:50.894" v="1431" actId="1076"/>
          <ac:spMkLst>
            <pc:docMk/>
            <pc:sldMk cId="2386665454" sldId="275"/>
            <ac:spMk id="18" creationId="{7A623E6D-4973-4FEB-979C-23DFDB7F334F}"/>
          </ac:spMkLst>
        </pc:spChg>
        <pc:spChg chg="add mod">
          <ac:chgData name="Gastbenutzer" userId="" providerId="Windows Live" clId="Web-{9F54B3D9-0EAA-4515-8FD2-6F659E08B3AC}" dt="2021-08-10T15:16:50.894" v="1432" actId="1076"/>
          <ac:spMkLst>
            <pc:docMk/>
            <pc:sldMk cId="2386665454" sldId="275"/>
            <ac:spMk id="20" creationId="{58561DBF-0DA3-4CD3-BDAF-FD3652362BF4}"/>
          </ac:spMkLst>
        </pc:spChg>
        <pc:spChg chg="add mod">
          <ac:chgData name="Gastbenutzer" userId="" providerId="Windows Live" clId="Web-{9F54B3D9-0EAA-4515-8FD2-6F659E08B3AC}" dt="2021-08-10T15:16:50.801" v="1424" actId="1076"/>
          <ac:spMkLst>
            <pc:docMk/>
            <pc:sldMk cId="2386665454" sldId="275"/>
            <ac:spMk id="21" creationId="{90FE1425-D38B-4A78-956E-622F62E3D42B}"/>
          </ac:spMkLst>
        </pc:spChg>
        <pc:spChg chg="add mod">
          <ac:chgData name="Gastbenutzer" userId="" providerId="Windows Live" clId="Web-{9F54B3D9-0EAA-4515-8FD2-6F659E08B3AC}" dt="2021-08-10T15:16:50.988" v="1441" actId="1076"/>
          <ac:spMkLst>
            <pc:docMk/>
            <pc:sldMk cId="2386665454" sldId="275"/>
            <ac:spMk id="35" creationId="{21B0E2E5-F3C5-4F5B-A993-6BDC62BF52AF}"/>
          </ac:spMkLst>
        </pc:spChg>
        <pc:picChg chg="del">
          <ac:chgData name="Gastbenutzer" userId="" providerId="Windows Live" clId="Web-{9F54B3D9-0EAA-4515-8FD2-6F659E08B3AC}" dt="2021-08-10T15:04:03.348" v="1228"/>
          <ac:picMkLst>
            <pc:docMk/>
            <pc:sldMk cId="2386665454" sldId="275"/>
            <ac:picMk id="10" creationId="{30FEDEBB-1892-4E13-9832-E2876ECCB268}"/>
          </ac:picMkLst>
        </pc:picChg>
        <pc:cxnChg chg="add mod">
          <ac:chgData name="Gastbenutzer" userId="" providerId="Windows Live" clId="Web-{9F54B3D9-0EAA-4515-8FD2-6F659E08B3AC}" dt="2021-08-10T15:16:50.910" v="1433" actId="1076"/>
          <ac:cxnSpMkLst>
            <pc:docMk/>
            <pc:sldMk cId="2386665454" sldId="275"/>
            <ac:cxnSpMk id="9" creationId="{99F4968A-53B1-4846-8684-54E20A063E03}"/>
          </ac:cxnSpMkLst>
        </pc:cxnChg>
        <pc:cxnChg chg="add mod">
          <ac:chgData name="Gastbenutzer" userId="" providerId="Windows Live" clId="Web-{9F54B3D9-0EAA-4515-8FD2-6F659E08B3AC}" dt="2021-08-10T15:16:50.910" v="1434" actId="1076"/>
          <ac:cxnSpMkLst>
            <pc:docMk/>
            <pc:sldMk cId="2386665454" sldId="275"/>
            <ac:cxnSpMk id="26" creationId="{86CBA21A-3CB0-4624-ADA1-32F219AE6AB1}"/>
          </ac:cxnSpMkLst>
        </pc:cxnChg>
        <pc:cxnChg chg="add mod">
          <ac:chgData name="Gastbenutzer" userId="" providerId="Windows Live" clId="Web-{9F54B3D9-0EAA-4515-8FD2-6F659E08B3AC}" dt="2021-08-10T15:16:50.926" v="1435" actId="1076"/>
          <ac:cxnSpMkLst>
            <pc:docMk/>
            <pc:sldMk cId="2386665454" sldId="275"/>
            <ac:cxnSpMk id="27" creationId="{E3BC808D-FFB1-4EFD-B73D-15F731DB573F}"/>
          </ac:cxnSpMkLst>
        </pc:cxnChg>
        <pc:cxnChg chg="add mod">
          <ac:chgData name="Gastbenutzer" userId="" providerId="Windows Live" clId="Web-{9F54B3D9-0EAA-4515-8FD2-6F659E08B3AC}" dt="2021-08-10T15:16:50.941" v="1436" actId="1076"/>
          <ac:cxnSpMkLst>
            <pc:docMk/>
            <pc:sldMk cId="2386665454" sldId="275"/>
            <ac:cxnSpMk id="28" creationId="{CE184046-2A26-4B70-BD5C-A9F1980D1278}"/>
          </ac:cxnSpMkLst>
        </pc:cxnChg>
        <pc:cxnChg chg="add mod">
          <ac:chgData name="Gastbenutzer" userId="" providerId="Windows Live" clId="Web-{9F54B3D9-0EAA-4515-8FD2-6F659E08B3AC}" dt="2021-08-10T15:16:50.941" v="1437" actId="1076"/>
          <ac:cxnSpMkLst>
            <pc:docMk/>
            <pc:sldMk cId="2386665454" sldId="275"/>
            <ac:cxnSpMk id="29" creationId="{6E959B12-DB7D-424F-B337-DD706FC94722}"/>
          </ac:cxnSpMkLst>
        </pc:cxnChg>
        <pc:cxnChg chg="add mod">
          <ac:chgData name="Gastbenutzer" userId="" providerId="Windows Live" clId="Web-{9F54B3D9-0EAA-4515-8FD2-6F659E08B3AC}" dt="2021-08-10T15:16:50.816" v="1425" actId="1076"/>
          <ac:cxnSpMkLst>
            <pc:docMk/>
            <pc:sldMk cId="2386665454" sldId="275"/>
            <ac:cxnSpMk id="30" creationId="{A6F11086-70E4-4CB8-9791-3094B5BD3756}"/>
          </ac:cxnSpMkLst>
        </pc:cxnChg>
        <pc:cxnChg chg="add mod">
          <ac:chgData name="Gastbenutzer" userId="" providerId="Windows Live" clId="Web-{9F54B3D9-0EAA-4515-8FD2-6F659E08B3AC}" dt="2021-08-10T15:16:50.957" v="1438" actId="1076"/>
          <ac:cxnSpMkLst>
            <pc:docMk/>
            <pc:sldMk cId="2386665454" sldId="275"/>
            <ac:cxnSpMk id="31" creationId="{4890E627-2495-44AC-A1BA-AB80BDF523C4}"/>
          </ac:cxnSpMkLst>
        </pc:cxnChg>
        <pc:cxnChg chg="add mod">
          <ac:chgData name="Gastbenutzer" userId="" providerId="Windows Live" clId="Web-{9F54B3D9-0EAA-4515-8FD2-6F659E08B3AC}" dt="2021-08-10T15:16:50.972" v="1439" actId="1076"/>
          <ac:cxnSpMkLst>
            <pc:docMk/>
            <pc:sldMk cId="2386665454" sldId="275"/>
            <ac:cxnSpMk id="32" creationId="{FB660181-B616-4F0F-A349-1A8D73B2F8B8}"/>
          </ac:cxnSpMkLst>
        </pc:cxnChg>
      </pc:sldChg>
      <pc:sldChg chg="add del replId">
        <pc:chgData name="Gastbenutzer" userId="" providerId="Windows Live" clId="Web-{9F54B3D9-0EAA-4515-8FD2-6F659E08B3AC}" dt="2021-08-10T15:11:00.809" v="1327"/>
        <pc:sldMkLst>
          <pc:docMk/>
          <pc:sldMk cId="1339433827" sldId="276"/>
        </pc:sldMkLst>
      </pc:sldChg>
      <pc:sldChg chg="add del replId">
        <pc:chgData name="Gastbenutzer" userId="" providerId="Windows Live" clId="Web-{9F54B3D9-0EAA-4515-8FD2-6F659E08B3AC}" dt="2021-08-10T13:28:44.625" v="613"/>
        <pc:sldMkLst>
          <pc:docMk/>
          <pc:sldMk cId="2765932163" sldId="276"/>
        </pc:sldMkLst>
      </pc:sldChg>
      <pc:sldChg chg="add del replId">
        <pc:chgData name="Gastbenutzer" userId="" providerId="Windows Live" clId="Web-{9F54B3D9-0EAA-4515-8FD2-6F659E08B3AC}" dt="2021-08-10T15:12:48.421" v="1336"/>
        <pc:sldMkLst>
          <pc:docMk/>
          <pc:sldMk cId="3498788335" sldId="276"/>
        </pc:sldMkLst>
      </pc:sldChg>
    </pc:docChg>
  </pc:docChgLst>
  <pc:docChgLst>
    <pc:chgData name="Thilo Brummerloh" userId="9fbdfa57a77c4a32" providerId="Windows Live" clId="Web-{985EB94F-39CE-4ECC-95EF-D3E2909A13AD}"/>
    <pc:docChg chg="modSld">
      <pc:chgData name="Thilo Brummerloh" userId="9fbdfa57a77c4a32" providerId="Windows Live" clId="Web-{985EB94F-39CE-4ECC-95EF-D3E2909A13AD}" dt="2021-08-06T09:10:17.832" v="0" actId="20577"/>
      <pc:docMkLst>
        <pc:docMk/>
      </pc:docMkLst>
      <pc:sldChg chg="modSp">
        <pc:chgData name="Thilo Brummerloh" userId="9fbdfa57a77c4a32" providerId="Windows Live" clId="Web-{985EB94F-39CE-4ECC-95EF-D3E2909A13AD}" dt="2021-08-06T09:10:17.832" v="0" actId="20577"/>
        <pc:sldMkLst>
          <pc:docMk/>
          <pc:sldMk cId="4233449449" sldId="261"/>
        </pc:sldMkLst>
        <pc:spChg chg="mod">
          <ac:chgData name="Thilo Brummerloh" userId="9fbdfa57a77c4a32" providerId="Windows Live" clId="Web-{985EB94F-39CE-4ECC-95EF-D3E2909A13AD}" dt="2021-08-06T09:10:17.832" v="0" actId="20577"/>
          <ac:spMkLst>
            <pc:docMk/>
            <pc:sldMk cId="4233449449" sldId="261"/>
            <ac:spMk id="3" creationId="{2A209B14-9C05-4249-A07E-12AA029BB6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D5F1-6F13-43A2-8F64-0D62FBFC4619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35A65-353C-450A-AC34-6766B2FB2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55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solidFill>
                  <a:srgbClr val="FFFFFF"/>
                </a:solidFill>
              </a:rPr>
              <a:t>Extremes Klassenungleichgewicht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35A65-353C-450A-AC34-6766B2FB23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3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 err="1"/>
              <a:t>Accuracy</a:t>
            </a:r>
            <a:r>
              <a:rPr lang="de-DE" dirty="0"/>
              <a:t> = (TP + TN) / (TP + FP + FN + TN)</a:t>
            </a:r>
          </a:p>
          <a:p>
            <a:pPr lvl="1">
              <a:spcBef>
                <a:spcPts val="1000"/>
              </a:spcBef>
              <a:buFont typeface="Arial"/>
              <a:buChar char="•"/>
            </a:pPr>
            <a:r>
              <a:rPr lang="de-DE" dirty="0"/>
              <a:t>Achtung: kein aussagekräftiger Wert!!!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/>
              <a:t>Precision = TP / (TP+FP)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/>
              <a:t>(Wie viel Prozent der als Brand/</a:t>
            </a:r>
            <a:r>
              <a:rPr lang="de-DE" dirty="0" err="1"/>
              <a:t>Modelnumber</a:t>
            </a:r>
            <a:r>
              <a:rPr lang="de-DE" dirty="0"/>
              <a:t> ausgezeichnet wurden sind tatsächlich richtig)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/>
              <a:t>Recall = TP/ (FN+TP)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/>
              <a:t>(Wie viel Prozent der Brand/</a:t>
            </a:r>
            <a:r>
              <a:rPr lang="de-DE" dirty="0" err="1"/>
              <a:t>Modelnumber</a:t>
            </a:r>
            <a:r>
              <a:rPr lang="de-DE" dirty="0"/>
              <a:t> wurden gefunden)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35A65-353C-450A-AC34-6766B2FB23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82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FFFFFF"/>
                </a:solidFill>
              </a:rPr>
              <a:t>Extremes Klassenungleichgewicht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35A65-353C-450A-AC34-6766B2FB23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062B-4D80-4A5F-AF0C-7E22FB202362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0FAD-917D-47C2-B0AD-5DCB48646FAC}" type="datetime1">
              <a:rPr lang="de-DE" smtClean="0"/>
              <a:t>10.08.2021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1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D9CE-1C2D-470D-B773-F781D47D397C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F40-7AAB-401A-9AF1-50BC11FCC13A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28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2FE-B5D7-4AC6-99E6-2330B5FC28E3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50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99A6-19F6-4B99-A6E8-7A9481D512C3}" type="datetime1">
              <a:rPr lang="de-DE" smtClean="0"/>
              <a:t>10.08.2021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36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E24-157F-4E01-8E64-7C744B8CD807}" type="datetime1">
              <a:rPr lang="de-DE" smtClean="0"/>
              <a:t>10.08.2021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8BDF-B45A-4188-9A78-CBE32AD169F0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6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FF6A-EB16-479F-997C-58630A953FA4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8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CB3-D8B7-45EB-BBA5-6FFCB65AED8B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F4C2-B495-4ED0-AB6E-CB641982C013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5B4-DFF1-4D4E-8480-E531DCA3D352}" type="datetime1">
              <a:rPr lang="de-DE" smtClean="0"/>
              <a:t>10.08.2021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6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202-3013-421B-B535-3AAE4EA73922}" type="datetime1">
              <a:rPr lang="de-DE" smtClean="0"/>
              <a:t>10.08.2021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1C76-D411-4133-A110-9B2510D6C507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9B9D-983F-406B-873D-5E1DE22EDA36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7A9D-FD6A-457F-9DEC-0226788C7D71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B07A-CB29-4742-A738-1EAECF13CB2B}" type="datetime1">
              <a:rPr lang="de-DE" smtClean="0"/>
              <a:t>10.08.2021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25BCE-14A6-48E8-B90E-EFE578672852}" type="datetime1">
              <a:rPr lang="de-DE" smtClean="0"/>
              <a:t>10.08.2021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65EB-24E1-4083-AB04-5128B67A3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3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389975-6A44-48A4-B7D2-E6EB0166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de-DE" sz="7400"/>
              <a:t>Attribute extraction from eCommerce product descriptions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E4A80-FD04-4C7F-B38E-6F097A4F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de-DE" sz="2400">
                <a:solidFill>
                  <a:schemeClr val="bg2"/>
                </a:solidFill>
              </a:rPr>
              <a:t>Vortrag von Gregor Pfänder &amp; Thilo Brummerloh</a:t>
            </a:r>
          </a:p>
          <a:p>
            <a:pPr algn="ctr"/>
            <a:r>
              <a:rPr lang="de-DE" sz="2400">
                <a:solidFill>
                  <a:schemeClr val="bg2"/>
                </a:solidFill>
              </a:rPr>
              <a:t>Betreuerin: Dr. Hanna Köpcke</a:t>
            </a:r>
          </a:p>
        </p:txBody>
      </p:sp>
    </p:spTree>
    <p:extLst>
      <p:ext uri="{BB962C8B-B14F-4D97-AF65-F5344CB8AC3E}">
        <p14:creationId xmlns:p14="http://schemas.microsoft.com/office/powerpoint/2010/main" val="63007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37D73-2115-450E-B2AA-23393680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33894-6769-4AF5-98C6-4EED1846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NER zur Attributextraktion bei Produktbeschreibungen</a:t>
            </a:r>
          </a:p>
          <a:p>
            <a:pPr>
              <a:buClr>
                <a:srgbClr val="8AD0D6"/>
              </a:buClr>
            </a:pPr>
            <a:r>
              <a:rPr lang="de-DE"/>
              <a:t>Theoretischer Ansatz mit BiLSTM, Attention und CRF</a:t>
            </a:r>
          </a:p>
          <a:p>
            <a:pPr>
              <a:buClr>
                <a:srgbClr val="8AD0D6"/>
              </a:buClr>
            </a:pPr>
            <a:r>
              <a:rPr lang="de-DE"/>
              <a:t>Unsere Umsetzung</a:t>
            </a:r>
          </a:p>
          <a:p>
            <a:pPr>
              <a:buClr>
                <a:srgbClr val="8AD0D6"/>
              </a:buClr>
            </a:pPr>
            <a:r>
              <a:rPr lang="de-DE"/>
              <a:t>Evaluation der Ergebnisse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Rückblick aufs 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0F15B-E0AE-4069-9025-8F3D5E06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06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F9CC-192D-443A-B13E-90D482A1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Fragen</a:t>
            </a:r>
            <a:endParaRPr lang="en-US" sz="6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B43E293A-7D4F-45AC-8D65-C4D2B5AD6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8EBE5-FC5D-40D3-8A25-C89FB40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8EF65EB-24E1-4083-AB04-5128B67A399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7A30-7D9A-4140-80C2-F66D6F4D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3891E-BBF2-4759-990A-ED3A528B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400A30-3EB3-461D-A95E-16FF1F31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028E10C-2840-4D95-A2CB-4BA92B7F6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923817"/>
              </p:ext>
            </p:extLst>
          </p:nvPr>
        </p:nvGraphicFramePr>
        <p:xfrm>
          <a:off x="7743630" y="3837068"/>
          <a:ext cx="4013730" cy="261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74136680"/>
                    </a:ext>
                  </a:extLst>
                </a:gridCol>
                <a:gridCol w="965730">
                  <a:extLst>
                    <a:ext uri="{9D8B030D-6E8A-4147-A177-3AD203B41FA5}">
                      <a16:colId xmlns:a16="http://schemas.microsoft.com/office/drawing/2014/main" val="2031765463"/>
                    </a:ext>
                  </a:extLst>
                </a:gridCol>
              </a:tblGrid>
              <a:tr h="416441">
                <a:tc>
                  <a:txBody>
                    <a:bodyPr/>
                    <a:lstStyle/>
                    <a:p>
                      <a:r>
                        <a:rPr lang="de-DE"/>
                        <a:t>Quelle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6731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Shopee.my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24849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78400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Appliancesconnection.us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21434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2672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Sharafdg.ae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019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Productreview.au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002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Spencerstv.us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7440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Gesamt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32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6633C-388D-433A-B1F6-6F96C16B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Erste Versuche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726378-491A-47B1-B0D5-EA8AE98D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18" y="647698"/>
            <a:ext cx="2600516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965A47-7CE2-4C0C-AE0E-E5677C9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EF65EB-24E1-4083-AB04-5128B67A399B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4DB6C-3549-418D-B3BA-9B2D1DB1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Einfaches Bi-LSTM: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Problem: Extremes Klassenungleichgewicht</a:t>
            </a:r>
          </a:p>
          <a:p>
            <a:pPr lvl="2">
              <a:buClr>
                <a:srgbClr val="F7F7F7"/>
              </a:buClr>
            </a:pPr>
            <a:r>
              <a:rPr lang="de-DE" dirty="0">
                <a:solidFill>
                  <a:srgbClr val="FFFFFF"/>
                </a:solidFill>
              </a:rPr>
              <a:t>Es wird immer dieselbe Klasse prognostiziert</a:t>
            </a:r>
          </a:p>
          <a:p>
            <a:r>
              <a:rPr lang="de-DE" dirty="0">
                <a:solidFill>
                  <a:srgbClr val="FFFFFF"/>
                </a:solidFill>
              </a:rPr>
              <a:t>Bi-LSTM mit Klassengewichten: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Klassengewichte um Ungleichgewicht auszugleichen</a:t>
            </a:r>
          </a:p>
          <a:p>
            <a:endParaRPr lang="de-DE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de-DE" dirty="0">
                <a:solidFill>
                  <a:srgbClr val="FFFFFF"/>
                </a:solidFill>
              </a:rPr>
              <a:t>Keine Lösung gefunden, die zufriedenstellend war</a:t>
            </a:r>
          </a:p>
        </p:txBody>
      </p:sp>
    </p:spTree>
    <p:extLst>
      <p:ext uri="{BB962C8B-B14F-4D97-AF65-F5344CB8AC3E}">
        <p14:creationId xmlns:p14="http://schemas.microsoft.com/office/powerpoint/2010/main" val="150951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AE26-4B06-45EE-A5BA-A6BDEB15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Realisierung</a:t>
            </a: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1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FEDEBB-1892-4E13-9832-E2876ECC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82" y="647698"/>
            <a:ext cx="2457788" cy="5562601"/>
          </a:xfrm>
          <a:prstGeom prst="rect">
            <a:avLst/>
          </a:prstGeom>
          <a:effectLst/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CC6E08-A03F-4FE0-8FC4-FAA04FF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EF65EB-24E1-4083-AB04-5128B67A399B}" type="slidenum">
              <a:rPr lang="de-DE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2" name="Content Placeholder 24">
            <a:extLst>
              <a:ext uri="{FF2B5EF4-FFF2-40B4-BE49-F238E27FC236}">
                <a16:creationId xmlns:a16="http://schemas.microsoft.com/office/drawing/2014/main" id="{206CBD68-1A39-465A-A030-4CFB47B4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Word + Char Embeddings</a:t>
            </a:r>
          </a:p>
          <a:p>
            <a:pPr lvl="1"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Concatenate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Bidirectional LSTM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Parameter:</a:t>
            </a:r>
          </a:p>
          <a:p>
            <a:pPr lvl="1"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Batch Sizes: 32</a:t>
            </a:r>
          </a:p>
          <a:p>
            <a:pPr lvl="1"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Optimizer: Standard Adam Parameter</a:t>
            </a:r>
          </a:p>
          <a:p>
            <a:pPr lvl="1">
              <a:buClr>
                <a:srgbClr val="F7F7F7"/>
              </a:buClr>
            </a:pPr>
            <a:r>
              <a:rPr lang="en-US" dirty="0" err="1">
                <a:solidFill>
                  <a:srgbClr val="FFFFFF"/>
                </a:solidFill>
              </a:rPr>
              <a:t>Epochen</a:t>
            </a:r>
            <a:r>
              <a:rPr lang="en-US" dirty="0">
                <a:solidFill>
                  <a:srgbClr val="FFFFFF"/>
                </a:solidFill>
              </a:rPr>
              <a:t>: 10</a:t>
            </a:r>
          </a:p>
          <a:p>
            <a:pPr lvl="1"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Loss function: sparse categorical </a:t>
            </a:r>
            <a:r>
              <a:rPr lang="en-US" dirty="0" err="1">
                <a:solidFill>
                  <a:srgbClr val="FFFFFF"/>
                </a:solidFill>
              </a:rPr>
              <a:t>crossentropy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Clr>
                <a:srgbClr val="F7F7F7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0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1607E-7369-4508-86A2-2C029F63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AD9DA-AA20-4896-B009-701E6D7D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Methode</a:t>
            </a:r>
          </a:p>
          <a:p>
            <a:pPr lvl="1"/>
            <a:r>
              <a:rPr lang="de-DE" dirty="0"/>
              <a:t>Datensatz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Datenvorbereitung</a:t>
            </a:r>
          </a:p>
          <a:p>
            <a:pPr lvl="1"/>
            <a:r>
              <a:rPr lang="de-DE" dirty="0"/>
              <a:t>Konzept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Erste Versuche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Realisierung</a:t>
            </a:r>
          </a:p>
          <a:p>
            <a:r>
              <a:rPr lang="de-DE" dirty="0"/>
              <a:t>Evaluation</a:t>
            </a:r>
          </a:p>
          <a:p>
            <a:pPr>
              <a:buClr>
                <a:srgbClr val="8AD0D6"/>
              </a:buClr>
            </a:pPr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AF4E2-C0B5-4165-B7B6-D5F2EC65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1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09B14-9C05-4249-A07E-12AA029B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Problem: Produktseiten von Onlineshops sind unzureichend strukturiert um automatisch Informationen über ein Produkt zu extrahieren</a:t>
            </a:r>
          </a:p>
          <a:p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Aufgabe: Entwicklung eines NER-Systems zur Attributextraktion aus Produktbeschreibungen</a:t>
            </a:r>
            <a:endParaRPr lang="de-DE"/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Marke </a:t>
            </a:r>
            <a:endParaRPr lang="de-DE"/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Modellnummer</a:t>
            </a:r>
            <a:endParaRPr lang="de-DE"/>
          </a:p>
          <a:p>
            <a:pPr marL="457200" lvl="1" indent="0">
              <a:buClr>
                <a:srgbClr val="8AD0D6"/>
              </a:buClr>
              <a:buNone/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Bsp.: </a:t>
            </a:r>
            <a:r>
              <a:rPr lang="de-DE" err="1"/>
              <a:t>Broan</a:t>
            </a:r>
            <a:r>
              <a:rPr lang="de-DE"/>
              <a:t> TEN136WW Overview: The </a:t>
            </a:r>
            <a:r>
              <a:rPr lang="de-DE" err="1"/>
              <a:t>Tenya</a:t>
            </a:r>
            <a:r>
              <a:rPr lang="de-DE"/>
              <a:t> 1 Series </a:t>
            </a:r>
            <a:r>
              <a:rPr lang="de-DE" err="1"/>
              <a:t>Under</a:t>
            </a:r>
            <a:r>
              <a:rPr lang="de-DE"/>
              <a:t> Cabinet Range Hood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Broan</a:t>
            </a:r>
            <a:r>
              <a:rPr lang="de-DE"/>
              <a:t> </a:t>
            </a:r>
            <a:r>
              <a:rPr lang="de-DE" err="1"/>
              <a:t>offers</a:t>
            </a:r>
            <a:r>
              <a:rPr lang="de-DE"/>
              <a:t> … 1 Year Limited </a:t>
            </a:r>
            <a:r>
              <a:rPr lang="de-DE" err="1"/>
              <a:t>Warranty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C8E8C0-B4E6-43ED-B8B8-6DBCE676414E}"/>
              </a:ext>
            </a:extLst>
          </p:cNvPr>
          <p:cNvSpPr/>
          <p:nvPr/>
        </p:nvSpPr>
        <p:spPr>
          <a:xfrm>
            <a:off x="2149991" y="5508107"/>
            <a:ext cx="735418" cy="31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DE34BD-21BB-4F82-A1B6-8E2E654003F9}"/>
              </a:ext>
            </a:extLst>
          </p:cNvPr>
          <p:cNvSpPr/>
          <p:nvPr/>
        </p:nvSpPr>
        <p:spPr>
          <a:xfrm>
            <a:off x="2911991" y="5508107"/>
            <a:ext cx="1408811" cy="31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9B2D1-8BF8-4F39-8B36-6C7EBB596C11}"/>
              </a:ext>
            </a:extLst>
          </p:cNvPr>
          <p:cNvSpPr txBox="1"/>
          <p:nvPr/>
        </p:nvSpPr>
        <p:spPr>
          <a:xfrm>
            <a:off x="2190307" y="5256028"/>
            <a:ext cx="51036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>
                <a:solidFill>
                  <a:srgbClr val="FF0000"/>
                </a:solidFill>
              </a:rPr>
              <a:t>Marke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0C876-724A-4153-8E53-5E533726AA74}"/>
              </a:ext>
            </a:extLst>
          </p:cNvPr>
          <p:cNvSpPr txBox="1"/>
          <p:nvPr/>
        </p:nvSpPr>
        <p:spPr>
          <a:xfrm>
            <a:off x="2996609" y="5256028"/>
            <a:ext cx="121034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>
                <a:solidFill>
                  <a:srgbClr val="FF0000"/>
                </a:solidFill>
              </a:rPr>
              <a:t>Modellnummer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16122F-700B-4E9C-B85D-FAB8FE70BBE1}"/>
              </a:ext>
            </a:extLst>
          </p:cNvPr>
          <p:cNvSpPr/>
          <p:nvPr/>
        </p:nvSpPr>
        <p:spPr>
          <a:xfrm>
            <a:off x="3533622" y="5859028"/>
            <a:ext cx="735418" cy="31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4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14CE4C7-D54F-4BD5-BE3C-BE9EF6291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06933"/>
              </p:ext>
            </p:extLst>
          </p:nvPr>
        </p:nvGraphicFramePr>
        <p:xfrm>
          <a:off x="7779488" y="1426534"/>
          <a:ext cx="4013730" cy="261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74136680"/>
                    </a:ext>
                  </a:extLst>
                </a:gridCol>
                <a:gridCol w="965730">
                  <a:extLst>
                    <a:ext uri="{9D8B030D-6E8A-4147-A177-3AD203B41FA5}">
                      <a16:colId xmlns:a16="http://schemas.microsoft.com/office/drawing/2014/main" val="2031765463"/>
                    </a:ext>
                  </a:extLst>
                </a:gridCol>
              </a:tblGrid>
              <a:tr h="416441">
                <a:tc>
                  <a:txBody>
                    <a:bodyPr/>
                    <a:lstStyle/>
                    <a:p>
                      <a:r>
                        <a:rPr lang="de-DE"/>
                        <a:t>Quelle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6731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Shopee.my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24849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78400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Appliancesconnection.us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21434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2672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Sharafdg.ae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76019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Productreview.au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8002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Spencerstv.us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7440"/>
                  </a:ext>
                </a:extLst>
              </a:tr>
              <a:tr h="233422">
                <a:tc>
                  <a:txBody>
                    <a:bodyPr/>
                    <a:lstStyle/>
                    <a:p>
                      <a:r>
                        <a:rPr lang="de-DE"/>
                        <a:t>Gesamt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327102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8694A31-E0C1-45FF-A7DC-D2491F327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3484"/>
              </p:ext>
            </p:extLst>
          </p:nvPr>
        </p:nvGraphicFramePr>
        <p:xfrm>
          <a:off x="700331" y="4461492"/>
          <a:ext cx="11218288" cy="200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60">
                  <a:extLst>
                    <a:ext uri="{9D8B030D-6E8A-4147-A177-3AD203B41FA5}">
                      <a16:colId xmlns:a16="http://schemas.microsoft.com/office/drawing/2014/main" val="1745666238"/>
                    </a:ext>
                  </a:extLst>
                </a:gridCol>
                <a:gridCol w="1054393">
                  <a:extLst>
                    <a:ext uri="{9D8B030D-6E8A-4147-A177-3AD203B41FA5}">
                      <a16:colId xmlns:a16="http://schemas.microsoft.com/office/drawing/2014/main" val="4217449158"/>
                    </a:ext>
                  </a:extLst>
                </a:gridCol>
                <a:gridCol w="1772092">
                  <a:extLst>
                    <a:ext uri="{9D8B030D-6E8A-4147-A177-3AD203B41FA5}">
                      <a16:colId xmlns:a16="http://schemas.microsoft.com/office/drawing/2014/main" val="4154321618"/>
                    </a:ext>
                  </a:extLst>
                </a:gridCol>
                <a:gridCol w="3030275">
                  <a:extLst>
                    <a:ext uri="{9D8B030D-6E8A-4147-A177-3AD203B41FA5}">
                      <a16:colId xmlns:a16="http://schemas.microsoft.com/office/drawing/2014/main" val="2388076453"/>
                    </a:ext>
                  </a:extLst>
                </a:gridCol>
                <a:gridCol w="2564214">
                  <a:extLst>
                    <a:ext uri="{9D8B030D-6E8A-4147-A177-3AD203B41FA5}">
                      <a16:colId xmlns:a16="http://schemas.microsoft.com/office/drawing/2014/main" val="73726844"/>
                    </a:ext>
                  </a:extLst>
                </a:gridCol>
                <a:gridCol w="726994">
                  <a:extLst>
                    <a:ext uri="{9D8B030D-6E8A-4147-A177-3AD203B41FA5}">
                      <a16:colId xmlns:a16="http://schemas.microsoft.com/office/drawing/2014/main" val="1220072402"/>
                    </a:ext>
                  </a:extLst>
                </a:gridCol>
                <a:gridCol w="1255160">
                  <a:extLst>
                    <a:ext uri="{9D8B030D-6E8A-4147-A177-3AD203B41FA5}">
                      <a16:colId xmlns:a16="http://schemas.microsoft.com/office/drawing/2014/main" val="549547942"/>
                    </a:ext>
                  </a:extLst>
                </a:gridCol>
              </a:tblGrid>
              <a:tr h="362523">
                <a:tc>
                  <a:txBody>
                    <a:bodyPr/>
                    <a:lstStyle/>
                    <a:p>
                      <a:r>
                        <a:rPr lang="de-DE" sz="1200" err="1"/>
                        <a:t>id</a:t>
                      </a:r>
                      <a:endParaRPr lang="de-DE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name</a:t>
                      </a:r>
                      <a:endParaRPr lang="de-DE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productdescription</a:t>
                      </a:r>
                      <a:r>
                        <a:rPr lang="de-DE" sz="12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url</a:t>
                      </a:r>
                      <a:endParaRPr lang="de-DE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brand</a:t>
                      </a:r>
                      <a:endParaRPr lang="de-DE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modelnumber</a:t>
                      </a:r>
                      <a:endParaRPr lang="de-DE" sz="12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73508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00***f7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appliancesconnection.us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Broan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TEN136WW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Broan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TEN136WW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Overview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The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Tenya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1 Series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Under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Cabinet Range Hood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by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Broan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offers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… 1 Year Limited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Warranty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https://www.appliancesconnection.com/broan-ten136ww.html?zipcode=20001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Broan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TEN136WW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09990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0a***0f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Century Gothic"/>
                        </a:rPr>
                        <a:t>shopee.my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Hesstar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HDF-G186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Curve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Glass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Sliding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Door Display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Freezer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180L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Product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details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of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Hesstar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HDF-G186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Curve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Glass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Sliding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Door Display </a:t>
                      </a:r>
                      <a:r>
                        <a:rPr lang="de-DE" sz="1200" b="0" i="0" u="none" strike="noStrike" noProof="0" dirty="0" err="1">
                          <a:latin typeface="Century Gothic"/>
                        </a:rPr>
                        <a:t>Freezer</a:t>
                      </a:r>
                      <a:r>
                        <a:rPr lang="de-DE" sz="1200" b="0" i="0" u="none" strike="noStrike" noProof="0" dirty="0">
                          <a:latin typeface="Century Gothic"/>
                        </a:rPr>
                        <a:t> … (mm):500(W) x 470(D) x 613(H)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/>
                        <a:t>https://shopee.com.my/p-i.147761854.6361951889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 err="1"/>
                        <a:t>Hesstar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 dirty="0"/>
                        <a:t>HDF-G186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61125"/>
                  </a:ext>
                </a:extLst>
              </a:tr>
            </a:tbl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0A92BE-8B7E-4C60-9815-E8DAF6E0E472}"/>
              </a:ext>
            </a:extLst>
          </p:cNvPr>
          <p:cNvSpPr txBox="1">
            <a:spLocks/>
          </p:cNvSpPr>
          <p:nvPr/>
        </p:nvSpPr>
        <p:spPr>
          <a:xfrm>
            <a:off x="642568" y="1716220"/>
            <a:ext cx="8946541" cy="1944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>
                <a:ea typeface="+mj-lt"/>
                <a:cs typeface="+mj-lt"/>
              </a:rPr>
              <a:t>Extrahiert aus eCommerce Webseiten</a:t>
            </a:r>
          </a:p>
          <a:p>
            <a:pPr>
              <a:buClr>
                <a:srgbClr val="8AD0D6"/>
              </a:buClr>
            </a:pPr>
            <a:r>
              <a:rPr lang="de-DE" dirty="0"/>
              <a:t>Ca. 56000 verschiedene Produktbeschreibungen</a:t>
            </a:r>
          </a:p>
          <a:p>
            <a:pPr>
              <a:buClr>
                <a:srgbClr val="8AD0D6"/>
              </a:buClr>
            </a:pPr>
            <a:r>
              <a:rPr lang="de-DE"/>
              <a:t>Bereits für unsere Aufgabe gelabelt</a:t>
            </a:r>
          </a:p>
          <a:p>
            <a:pPr>
              <a:buClr>
                <a:srgbClr val="8AD0D6"/>
              </a:buClr>
            </a:pPr>
            <a:endParaRPr lang="de-DE" dirty="0"/>
          </a:p>
          <a:p>
            <a:pPr>
              <a:buClr>
                <a:srgbClr val="8AD0D6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4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Datenvorbereitung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8EF65EB-24E1-4083-AB04-5128B67A399B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E468FA-B47A-4FEA-A57F-84D8217D6E57}"/>
              </a:ext>
            </a:extLst>
          </p:cNvPr>
          <p:cNvSpPr txBox="1"/>
          <p:nvPr/>
        </p:nvSpPr>
        <p:spPr>
          <a:xfrm>
            <a:off x="1103311" y="2052214"/>
            <a:ext cx="5328449" cy="419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</a:t>
            </a:r>
            <a:r>
              <a:rPr lang="en-US" dirty="0" err="1">
                <a:latin typeface="+mj-lt"/>
                <a:ea typeface="+mj-ea"/>
                <a:cs typeface="+mj-cs"/>
              </a:rPr>
              <a:t>Beschreibungen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tokenisieren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1 von 7 </a:t>
            </a:r>
            <a:r>
              <a:rPr lang="en-US" dirty="0" err="1">
                <a:latin typeface="+mj-lt"/>
                <a:ea typeface="+mj-ea"/>
                <a:cs typeface="+mj-cs"/>
              </a:rPr>
              <a:t>Attributen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zuordnen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B-, I-, E-Brand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B-, I-, E-</a:t>
            </a:r>
            <a:r>
              <a:rPr lang="en-US" dirty="0" err="1">
                <a:latin typeface="+mj-lt"/>
                <a:ea typeface="+mj-ea"/>
                <a:cs typeface="+mj-cs"/>
              </a:rPr>
              <a:t>Modelnumber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O</a:t>
            </a:r>
          </a:p>
          <a:p>
            <a:pPr lvl="1">
              <a:spcBef>
                <a:spcPts val="1000"/>
              </a:spcBef>
              <a:buClr>
                <a:srgbClr val="8AD0D6"/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80/10/10 </a:t>
            </a:r>
            <a:r>
              <a:rPr lang="en-US" dirty="0" err="1">
                <a:latin typeface="+mj-lt"/>
                <a:ea typeface="+mj-ea"/>
                <a:cs typeface="+mj-cs"/>
              </a:rPr>
              <a:t>für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Lern</a:t>
            </a:r>
            <a:r>
              <a:rPr lang="en-US" dirty="0">
                <a:latin typeface="+mj-lt"/>
                <a:ea typeface="+mj-ea"/>
                <a:cs typeface="+mj-cs"/>
              </a:rPr>
              <a:t>-, </a:t>
            </a:r>
            <a:r>
              <a:rPr lang="en-US" dirty="0" err="1">
                <a:latin typeface="+mj-lt"/>
                <a:ea typeface="+mj-ea"/>
                <a:cs typeface="+mj-cs"/>
              </a:rPr>
              <a:t>Validierungs</a:t>
            </a:r>
            <a:r>
              <a:rPr lang="en-US" dirty="0">
                <a:latin typeface="+mj-lt"/>
                <a:ea typeface="+mj-ea"/>
                <a:cs typeface="+mj-cs"/>
              </a:rPr>
              <a:t>- und </a:t>
            </a:r>
            <a:r>
              <a:rPr lang="en-US" dirty="0" err="1">
                <a:latin typeface="+mj-lt"/>
                <a:ea typeface="+mj-ea"/>
                <a:cs typeface="+mj-cs"/>
              </a:rPr>
              <a:t>Testdatensatz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56DA95DF-D94F-48EF-9C32-9D78B1424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057971"/>
              </p:ext>
            </p:extLst>
          </p:nvPr>
        </p:nvGraphicFramePr>
        <p:xfrm>
          <a:off x="6431760" y="1799635"/>
          <a:ext cx="4821023" cy="333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56">
                  <a:extLst>
                    <a:ext uri="{9D8B030D-6E8A-4147-A177-3AD203B41FA5}">
                      <a16:colId xmlns:a16="http://schemas.microsoft.com/office/drawing/2014/main" val="971323940"/>
                    </a:ext>
                  </a:extLst>
                </a:gridCol>
                <a:gridCol w="1746565">
                  <a:extLst>
                    <a:ext uri="{9D8B030D-6E8A-4147-A177-3AD203B41FA5}">
                      <a16:colId xmlns:a16="http://schemas.microsoft.com/office/drawing/2014/main" val="1132621049"/>
                    </a:ext>
                  </a:extLst>
                </a:gridCol>
                <a:gridCol w="1965502">
                  <a:extLst>
                    <a:ext uri="{9D8B030D-6E8A-4147-A177-3AD203B41FA5}">
                      <a16:colId xmlns:a16="http://schemas.microsoft.com/office/drawing/2014/main" val="1364277795"/>
                    </a:ext>
                  </a:extLst>
                </a:gridCol>
              </a:tblGrid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/>
                        <a:t>SatzId</a:t>
                      </a:r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Wort</a:t>
                      </a:r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Attribut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635195618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Broan</a:t>
                      </a:r>
                      <a:endParaRPr lang="de-DE" sz="1700" err="1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B-Brand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3431196816"/>
                  </a:ext>
                </a:extLst>
              </a:tr>
              <a:tr h="6452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TEN136WW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B-Modelnumber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4219160052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Overview</a:t>
                      </a:r>
                      <a:endParaRPr lang="de-DE" sz="1700" err="1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O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1344608656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The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O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3312978376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Tenya</a:t>
                      </a:r>
                      <a:endParaRPr lang="de-DE" sz="1700" err="1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/>
                        <a:t>O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115137978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1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/>
                        <a:t>O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3595511692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0</a:t>
                      </a:r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b="0" i="0" u="none" strike="noStrike" noProof="0">
                          <a:latin typeface="Century Gothic"/>
                        </a:rPr>
                        <a:t>Series</a:t>
                      </a:r>
                      <a:endParaRPr lang="de-DE" sz="1700"/>
                    </a:p>
                  </a:txBody>
                  <a:tcPr marL="87219" marR="87219" marT="43610" marB="436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/>
                        <a:t>O</a:t>
                      </a:r>
                    </a:p>
                  </a:txBody>
                  <a:tcPr marL="87219" marR="87219" marT="43610" marB="43610"/>
                </a:tc>
                <a:extLst>
                  <a:ext uri="{0D108BD9-81ED-4DB2-BD59-A6C34878D82A}">
                    <a16:rowId xmlns:a16="http://schemas.microsoft.com/office/drawing/2014/main" val="261792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15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6C579-18E5-4B27-90CB-9267A2F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9CB744C8-BF43-4195-8331-1D3C14A3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135" y="2052918"/>
            <a:ext cx="7378894" cy="419548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0AB6D-D33E-47AB-9FDC-75742ABB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65EB-24E1-4083-AB04-5128B67A399B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CEAF650-5E05-4E7A-A50B-A591E91E945B}"/>
              </a:ext>
            </a:extLst>
          </p:cNvPr>
          <p:cNvSpPr txBox="1"/>
          <p:nvPr/>
        </p:nvSpPr>
        <p:spPr>
          <a:xfrm>
            <a:off x="1317849" y="6317264"/>
            <a:ext cx="85174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err="1">
                <a:latin typeface="Segoe UI" panose="020B0502040204020203" pitchFamily="34" charset="0"/>
              </a:rPr>
              <a:t>Aus</a:t>
            </a:r>
            <a:r>
              <a:rPr lang="en-US" sz="1100" b="0" i="0" u="none" strike="noStrike" baseline="0">
                <a:latin typeface="Segoe UI" panose="020B0502040204020203" pitchFamily="34" charset="0"/>
              </a:rPr>
              <a:t>: </a:t>
            </a:r>
            <a:r>
              <a:rPr lang="en-US" sz="1100" b="0" i="0" u="none" strike="noStrike" baseline="0" err="1">
                <a:latin typeface="Segoe UI" panose="020B0502040204020203" pitchFamily="34" charset="0"/>
              </a:rPr>
              <a:t>OpenTag</a:t>
            </a:r>
            <a:r>
              <a:rPr lang="en-US" sz="1100" b="0" i="0" u="none" strike="noStrike" baseline="0">
                <a:latin typeface="Segoe UI" panose="020B0502040204020203" pitchFamily="34" charset="0"/>
              </a:rPr>
              <a:t>: Open Attribute Value Extraction from Product Profiles (</a:t>
            </a:r>
            <a:r>
              <a:rPr lang="ca-ES" sz="1100" b="0" i="0" u="none" strike="noStrike" baseline="0">
                <a:latin typeface="Segoe UI" panose="020B0502040204020203" pitchFamily="34" charset="0"/>
              </a:rPr>
              <a:t>Guineng Zheng, Subhabrata Mukherjee, Xin Luna Dong, Feifei Li)</a:t>
            </a:r>
          </a:p>
        </p:txBody>
      </p:sp>
    </p:spTree>
    <p:extLst>
      <p:ext uri="{BB962C8B-B14F-4D97-AF65-F5344CB8AC3E}">
        <p14:creationId xmlns:p14="http://schemas.microsoft.com/office/powerpoint/2010/main" val="11011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6633C-388D-433A-B1F6-6F96C16B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Erste Versuche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965A47-7CE2-4C0C-AE0E-E5677C9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EF65EB-24E1-4083-AB04-5128B67A399B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4DB6C-3549-418D-B3BA-9B2D1DB1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Einfaches Bi-LSTM:</a:t>
            </a:r>
          </a:p>
          <a:p>
            <a:pPr lvl="1"/>
            <a:r>
              <a:rPr lang="de-DE">
                <a:solidFill>
                  <a:srgbClr val="FFFFFF"/>
                </a:solidFill>
              </a:rPr>
              <a:t>Problem: Extremes Klassenungleichgewicht</a:t>
            </a:r>
          </a:p>
          <a:p>
            <a:pPr lvl="2">
              <a:buClr>
                <a:srgbClr val="F7F7F7"/>
              </a:buClr>
            </a:pPr>
            <a:r>
              <a:rPr lang="de-DE">
                <a:solidFill>
                  <a:srgbClr val="FFFFFF"/>
                </a:solidFill>
              </a:rPr>
              <a:t>Es wird immer dieselbe Klasse prognostiziert</a:t>
            </a:r>
          </a:p>
          <a:p>
            <a:r>
              <a:rPr lang="de-DE">
                <a:solidFill>
                  <a:srgbClr val="FFFFFF"/>
                </a:solidFill>
              </a:rPr>
              <a:t>Bi-LSTM mit Klassengewichten:</a:t>
            </a:r>
          </a:p>
          <a:p>
            <a:pPr lvl="1"/>
            <a:r>
              <a:rPr lang="de-DE">
                <a:solidFill>
                  <a:srgbClr val="FFFFFF"/>
                </a:solidFill>
              </a:rPr>
              <a:t>Klassengewichte um Ungleichgewicht auszugleichen</a:t>
            </a:r>
          </a:p>
          <a:p>
            <a:endParaRPr lang="de-DE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de-DE">
                <a:solidFill>
                  <a:srgbClr val="FFFFFF"/>
                </a:solidFill>
              </a:rPr>
              <a:t>Keine Lösung gefunden, die zufriedenstellend war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B4E8C9-DBAC-47CD-8EB5-1AF3CACF8930}"/>
              </a:ext>
            </a:extLst>
          </p:cNvPr>
          <p:cNvSpPr/>
          <p:nvPr/>
        </p:nvSpPr>
        <p:spPr>
          <a:xfrm>
            <a:off x="8780744" y="1458237"/>
            <a:ext cx="2004164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InputLayer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9191F1-F226-4DA9-8950-116D0CA6D8B0}"/>
              </a:ext>
            </a:extLst>
          </p:cNvPr>
          <p:cNvSpPr/>
          <p:nvPr/>
        </p:nvSpPr>
        <p:spPr>
          <a:xfrm>
            <a:off x="8530223" y="2522949"/>
            <a:ext cx="2505205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1DE6E-E465-4BCE-ADB5-0B76D5095334}"/>
              </a:ext>
            </a:extLst>
          </p:cNvPr>
          <p:cNvSpPr/>
          <p:nvPr/>
        </p:nvSpPr>
        <p:spPr>
          <a:xfrm>
            <a:off x="8530222" y="3493716"/>
            <a:ext cx="2505205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Bidirectional(LSTM)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36ADD3-0BFF-47E1-938F-2127859620CB}"/>
              </a:ext>
            </a:extLst>
          </p:cNvPr>
          <p:cNvSpPr/>
          <p:nvPr/>
        </p:nvSpPr>
        <p:spPr>
          <a:xfrm>
            <a:off x="8530222" y="4464483"/>
            <a:ext cx="2505205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LSTM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943413-7AE3-4992-988B-1F0B8DEED301}"/>
              </a:ext>
            </a:extLst>
          </p:cNvPr>
          <p:cNvSpPr/>
          <p:nvPr/>
        </p:nvSpPr>
        <p:spPr>
          <a:xfrm>
            <a:off x="8530222" y="5518756"/>
            <a:ext cx="2505205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Dense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C8A23C-5968-45DD-A6D5-F8C36B31F417}"/>
              </a:ext>
            </a:extLst>
          </p:cNvPr>
          <p:cNvCxnSpPr/>
          <p:nvPr/>
        </p:nvCxnSpPr>
        <p:spPr>
          <a:xfrm flipH="1">
            <a:off x="9789090" y="1966491"/>
            <a:ext cx="4175" cy="50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3A9C05-7EE7-49D8-945D-CAAF042A2560}"/>
              </a:ext>
            </a:extLst>
          </p:cNvPr>
          <p:cNvCxnSpPr>
            <a:cxnSpLocks/>
          </p:cNvCxnSpPr>
          <p:nvPr/>
        </p:nvCxnSpPr>
        <p:spPr>
          <a:xfrm flipH="1">
            <a:off x="9789089" y="3033291"/>
            <a:ext cx="4175" cy="3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2714338-FE91-4DCD-A3D0-5A003CD05C08}"/>
              </a:ext>
            </a:extLst>
          </p:cNvPr>
          <p:cNvCxnSpPr>
            <a:cxnSpLocks/>
          </p:cNvCxnSpPr>
          <p:nvPr/>
        </p:nvCxnSpPr>
        <p:spPr>
          <a:xfrm flipH="1">
            <a:off x="9775234" y="4003109"/>
            <a:ext cx="4175" cy="3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50CFC51-F811-41BC-BA48-D71593C6065F}"/>
              </a:ext>
            </a:extLst>
          </p:cNvPr>
          <p:cNvCxnSpPr>
            <a:cxnSpLocks/>
          </p:cNvCxnSpPr>
          <p:nvPr/>
        </p:nvCxnSpPr>
        <p:spPr>
          <a:xfrm flipH="1">
            <a:off x="9789088" y="4972927"/>
            <a:ext cx="4175" cy="3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4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AE26-4B06-45EE-A5BA-A6BDEB15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Realisierung</a:t>
            </a: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1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CC6E08-A03F-4FE0-8FC4-FAA04FF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EF65EB-24E1-4083-AB04-5128B67A399B}" type="slidenum">
              <a:rPr lang="de-DE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2" name="Content Placeholder 24">
            <a:extLst>
              <a:ext uri="{FF2B5EF4-FFF2-40B4-BE49-F238E27FC236}">
                <a16:creationId xmlns:a16="http://schemas.microsoft.com/office/drawing/2014/main" id="{206CBD68-1A39-465A-A030-4CFB47B4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 + Char Embeddings</a:t>
            </a:r>
          </a:p>
          <a:p>
            <a:pPr lvl="1"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Concatenate</a:t>
            </a:r>
          </a:p>
          <a:p>
            <a:pPr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Bidirectional LSTM</a:t>
            </a:r>
          </a:p>
          <a:p>
            <a:pPr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Parameter:</a:t>
            </a:r>
          </a:p>
          <a:p>
            <a:pPr lvl="1"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Batch Sizes: 32</a:t>
            </a:r>
          </a:p>
          <a:p>
            <a:pPr lvl="1"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Optimizer: Standard Adam Parameter</a:t>
            </a:r>
          </a:p>
          <a:p>
            <a:pPr lvl="1">
              <a:buClr>
                <a:srgbClr val="F7F7F7"/>
              </a:buClr>
            </a:pPr>
            <a:r>
              <a:rPr lang="en-US" err="1">
                <a:solidFill>
                  <a:srgbClr val="FFFFFF"/>
                </a:solidFill>
              </a:rPr>
              <a:t>Epochen</a:t>
            </a:r>
            <a:r>
              <a:rPr lang="en-US">
                <a:solidFill>
                  <a:srgbClr val="FFFFFF"/>
                </a:solidFill>
              </a:rPr>
              <a:t>: 10</a:t>
            </a:r>
          </a:p>
          <a:p>
            <a:pPr lvl="1">
              <a:buClr>
                <a:srgbClr val="F7F7F7"/>
              </a:buClr>
            </a:pPr>
            <a:r>
              <a:rPr lang="en-US">
                <a:solidFill>
                  <a:srgbClr val="FFFFFF"/>
                </a:solidFill>
              </a:rPr>
              <a:t>Loss function: sparse categorical </a:t>
            </a:r>
            <a:r>
              <a:rPr lang="en-US" err="1">
                <a:solidFill>
                  <a:srgbClr val="FFFFFF"/>
                </a:solidFill>
              </a:rPr>
              <a:t>crossentropy</a:t>
            </a:r>
            <a:endParaRPr lang="en-US">
              <a:solidFill>
                <a:srgbClr val="FFFFFF"/>
              </a:solidFill>
            </a:endParaRPr>
          </a:p>
          <a:p>
            <a:pPr lvl="1">
              <a:buClr>
                <a:srgbClr val="F7F7F7"/>
              </a:buClr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258689-8FF9-4ECE-9F92-A1EEAD9DC258}"/>
              </a:ext>
            </a:extLst>
          </p:cNvPr>
          <p:cNvSpPr/>
          <p:nvPr/>
        </p:nvSpPr>
        <p:spPr>
          <a:xfrm>
            <a:off x="7727798" y="585400"/>
            <a:ext cx="1588528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InputLayer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5497021-DFBF-4951-A5A0-01CAB1F4953B}"/>
              </a:ext>
            </a:extLst>
          </p:cNvPr>
          <p:cNvSpPr/>
          <p:nvPr/>
        </p:nvSpPr>
        <p:spPr>
          <a:xfrm>
            <a:off x="10166198" y="1416674"/>
            <a:ext cx="1616237" cy="52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InputLayer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765FE06-067E-4C09-A1D1-66175BF12F40}"/>
              </a:ext>
            </a:extLst>
          </p:cNvPr>
          <p:cNvSpPr/>
          <p:nvPr/>
        </p:nvSpPr>
        <p:spPr>
          <a:xfrm>
            <a:off x="10166198" y="2234091"/>
            <a:ext cx="1616237" cy="52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BF1A77-5BEC-4650-B510-146075A7EA46}"/>
              </a:ext>
            </a:extLst>
          </p:cNvPr>
          <p:cNvSpPr/>
          <p:nvPr/>
        </p:nvSpPr>
        <p:spPr>
          <a:xfrm>
            <a:off x="7727798" y="1416673"/>
            <a:ext cx="1616237" cy="52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Embedding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4F90AA-F7FF-4CFE-B154-51FAAFD265C2}"/>
              </a:ext>
            </a:extLst>
          </p:cNvPr>
          <p:cNvSpPr/>
          <p:nvPr/>
        </p:nvSpPr>
        <p:spPr>
          <a:xfrm>
            <a:off x="7727797" y="2234090"/>
            <a:ext cx="1616237" cy="52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LSTM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A623E6D-4973-4FEB-979C-23DFDB7F334F}"/>
              </a:ext>
            </a:extLst>
          </p:cNvPr>
          <p:cNvSpPr/>
          <p:nvPr/>
        </p:nvSpPr>
        <p:spPr>
          <a:xfrm>
            <a:off x="8780744" y="3300890"/>
            <a:ext cx="1879473" cy="56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Concatenate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8561DBF-0DA3-4CD3-BDAF-FD3652362BF4}"/>
              </a:ext>
            </a:extLst>
          </p:cNvPr>
          <p:cNvSpPr/>
          <p:nvPr/>
        </p:nvSpPr>
        <p:spPr>
          <a:xfrm>
            <a:off x="8600635" y="4132163"/>
            <a:ext cx="2239690" cy="56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SpatialDropout1D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FE1425-D38B-4A78-956E-622F62E3D42B}"/>
              </a:ext>
            </a:extLst>
          </p:cNvPr>
          <p:cNvSpPr/>
          <p:nvPr/>
        </p:nvSpPr>
        <p:spPr>
          <a:xfrm>
            <a:off x="8559070" y="5018852"/>
            <a:ext cx="2322818" cy="56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Bidirectional(LSTM)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65AF5E-458C-47F2-AF94-274FDDCF341D}"/>
              </a:ext>
            </a:extLst>
          </p:cNvPr>
          <p:cNvSpPr/>
          <p:nvPr/>
        </p:nvSpPr>
        <p:spPr>
          <a:xfrm>
            <a:off x="8460949" y="5878974"/>
            <a:ext cx="2505205" cy="5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>
                    <a:lumMod val="95000"/>
                    <a:lumOff val="5000"/>
                  </a:schemeClr>
                </a:solidFill>
              </a:rPr>
              <a:t>Dense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F4968A-53B1-4846-8684-54E20A063E03}"/>
              </a:ext>
            </a:extLst>
          </p:cNvPr>
          <p:cNvCxnSpPr/>
          <p:nvPr/>
        </p:nvCxnSpPr>
        <p:spPr>
          <a:xfrm flipH="1">
            <a:off x="8459054" y="1107508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6CBA21A-3CB0-4624-ADA1-32F219AE6AB1}"/>
              </a:ext>
            </a:extLst>
          </p:cNvPr>
          <p:cNvCxnSpPr>
            <a:cxnSpLocks/>
          </p:cNvCxnSpPr>
          <p:nvPr/>
        </p:nvCxnSpPr>
        <p:spPr>
          <a:xfrm flipH="1">
            <a:off x="8459053" y="1938781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3BC808D-FFB1-4EFD-B73D-15F731DB573F}"/>
              </a:ext>
            </a:extLst>
          </p:cNvPr>
          <p:cNvCxnSpPr>
            <a:cxnSpLocks/>
          </p:cNvCxnSpPr>
          <p:nvPr/>
        </p:nvCxnSpPr>
        <p:spPr>
          <a:xfrm flipH="1">
            <a:off x="10966725" y="1938781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E184046-2A26-4B70-BD5C-A9F1980D1278}"/>
              </a:ext>
            </a:extLst>
          </p:cNvPr>
          <p:cNvCxnSpPr>
            <a:cxnSpLocks/>
          </p:cNvCxnSpPr>
          <p:nvPr/>
        </p:nvCxnSpPr>
        <p:spPr>
          <a:xfrm flipH="1">
            <a:off x="9719816" y="3864562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959B12-DB7D-424F-B337-DD706FC94722}"/>
              </a:ext>
            </a:extLst>
          </p:cNvPr>
          <p:cNvCxnSpPr>
            <a:cxnSpLocks/>
          </p:cNvCxnSpPr>
          <p:nvPr/>
        </p:nvCxnSpPr>
        <p:spPr>
          <a:xfrm flipH="1">
            <a:off x="9719816" y="4695835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6F11086-70E4-4CB8-9791-3094B5BD3756}"/>
              </a:ext>
            </a:extLst>
          </p:cNvPr>
          <p:cNvCxnSpPr>
            <a:cxnSpLocks/>
          </p:cNvCxnSpPr>
          <p:nvPr/>
        </p:nvCxnSpPr>
        <p:spPr>
          <a:xfrm flipH="1">
            <a:off x="9719815" y="5582526"/>
            <a:ext cx="4175" cy="23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890E627-2495-44AC-A1BA-AB80BDF523C4}"/>
              </a:ext>
            </a:extLst>
          </p:cNvPr>
          <p:cNvCxnSpPr>
            <a:cxnSpLocks/>
          </p:cNvCxnSpPr>
          <p:nvPr/>
        </p:nvCxnSpPr>
        <p:spPr>
          <a:xfrm>
            <a:off x="8490935" y="2770054"/>
            <a:ext cx="951790" cy="41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660181-B616-4F0F-A349-1A8D73B2F8B8}"/>
              </a:ext>
            </a:extLst>
          </p:cNvPr>
          <p:cNvCxnSpPr>
            <a:cxnSpLocks/>
          </p:cNvCxnSpPr>
          <p:nvPr/>
        </p:nvCxnSpPr>
        <p:spPr>
          <a:xfrm flipH="1">
            <a:off x="9913780" y="2770054"/>
            <a:ext cx="1057118" cy="41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50E8F4-E8DA-4A68-9477-CF04DBCD2788}"/>
              </a:ext>
            </a:extLst>
          </p:cNvPr>
          <p:cNvSpPr txBox="1"/>
          <p:nvPr/>
        </p:nvSpPr>
        <p:spPr>
          <a:xfrm>
            <a:off x="7998402" y="267566"/>
            <a:ext cx="928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Char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B0E2E5-F3C5-4F5B-A993-6BDC62BF52AF}"/>
              </a:ext>
            </a:extLst>
          </p:cNvPr>
          <p:cNvSpPr txBox="1"/>
          <p:nvPr/>
        </p:nvSpPr>
        <p:spPr>
          <a:xfrm>
            <a:off x="10575347" y="1098837"/>
            <a:ext cx="928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38666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BABF2-2417-4624-8D61-C219B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/>
              <a:t>Evaluation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FE120-63F2-4075-AB02-23E18DF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EF65EB-24E1-4083-AB04-5128B67A399B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09B14-9C05-4249-A07E-12AA029B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4" y="4097583"/>
            <a:ext cx="5965394" cy="20076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err="1"/>
              <a:t>Accuracy</a:t>
            </a:r>
            <a:r>
              <a:rPr lang="de-DE"/>
              <a:t> = </a:t>
            </a:r>
            <a:r>
              <a:rPr lang="de-DE">
                <a:ea typeface="+mj-lt"/>
                <a:cs typeface="+mj-lt"/>
              </a:rPr>
              <a:t>(TP + TN) / (TP + FP + FN + TN)</a:t>
            </a: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~99%</a:t>
            </a:r>
          </a:p>
          <a:p>
            <a:pPr lvl="1">
              <a:buClr>
                <a:srgbClr val="8AD0D6"/>
              </a:buClr>
            </a:pPr>
            <a:r>
              <a:rPr lang="de-DE"/>
              <a:t>Achtung: kein aussagekräftiger Wert!!!</a:t>
            </a:r>
          </a:p>
          <a:p>
            <a:pPr>
              <a:buClr>
                <a:srgbClr val="8AD0D6"/>
              </a:buClr>
            </a:pPr>
            <a:r>
              <a:rPr lang="de-DE"/>
              <a:t>Precision = TP</a:t>
            </a:r>
            <a:r>
              <a:rPr lang="de-DE">
                <a:ea typeface="+mj-lt"/>
                <a:cs typeface="+mj-lt"/>
              </a:rPr>
              <a:t> / (TP+FP)</a:t>
            </a:r>
          </a:p>
          <a:p>
            <a:pPr>
              <a:buClr>
                <a:srgbClr val="8AD0D6"/>
              </a:buClr>
            </a:pPr>
            <a:r>
              <a:rPr lang="de-DE"/>
              <a:t>Recall = </a:t>
            </a:r>
            <a:r>
              <a:rPr lang="de-DE">
                <a:ea typeface="+mj-lt"/>
                <a:cs typeface="+mj-lt"/>
              </a:rPr>
              <a:t>TP/ (TP+FN)</a:t>
            </a:r>
          </a:p>
          <a:p>
            <a:pPr marL="0" indent="0">
              <a:buClr>
                <a:srgbClr val="8AD0D6"/>
              </a:buClr>
              <a:buNone/>
            </a:pPr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500B-B975-42AD-8588-D7A1472F9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6764"/>
              </p:ext>
            </p:extLst>
          </p:nvPr>
        </p:nvGraphicFramePr>
        <p:xfrm>
          <a:off x="651711" y="1874920"/>
          <a:ext cx="7511936" cy="2099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987">
                  <a:extLst>
                    <a:ext uri="{9D8B030D-6E8A-4147-A177-3AD203B41FA5}">
                      <a16:colId xmlns:a16="http://schemas.microsoft.com/office/drawing/2014/main" val="3205666326"/>
                    </a:ext>
                  </a:extLst>
                </a:gridCol>
                <a:gridCol w="1270879">
                  <a:extLst>
                    <a:ext uri="{9D8B030D-6E8A-4147-A177-3AD203B41FA5}">
                      <a16:colId xmlns:a16="http://schemas.microsoft.com/office/drawing/2014/main" val="2300703022"/>
                    </a:ext>
                  </a:extLst>
                </a:gridCol>
                <a:gridCol w="1472263">
                  <a:extLst>
                    <a:ext uri="{9D8B030D-6E8A-4147-A177-3AD203B41FA5}">
                      <a16:colId xmlns:a16="http://schemas.microsoft.com/office/drawing/2014/main" val="3298235631"/>
                    </a:ext>
                  </a:extLst>
                </a:gridCol>
                <a:gridCol w="1942996">
                  <a:extLst>
                    <a:ext uri="{9D8B030D-6E8A-4147-A177-3AD203B41FA5}">
                      <a16:colId xmlns:a16="http://schemas.microsoft.com/office/drawing/2014/main" val="2414625281"/>
                    </a:ext>
                  </a:extLst>
                </a:gridCol>
                <a:gridCol w="965811">
                  <a:extLst>
                    <a:ext uri="{9D8B030D-6E8A-4147-A177-3AD203B41FA5}">
                      <a16:colId xmlns:a16="http://schemas.microsoft.com/office/drawing/2014/main" val="1100980464"/>
                    </a:ext>
                  </a:extLst>
                </a:gridCol>
              </a:tblGrid>
              <a:tr h="461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400" b="1"/>
                        <a:t>Confused?</a:t>
                      </a:r>
                    </a:p>
                  </a:txBody>
                  <a:tcPr marL="144752" marR="144752" marT="72377" marB="72377" anchor="ctr">
                    <a:solidFill>
                      <a:srgbClr val="E4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400" b="1"/>
                        <a:t>Tatsächliche Klasse</a:t>
                      </a:r>
                    </a:p>
                  </a:txBody>
                  <a:tcPr marL="144753" marR="144753" marT="72377" marB="72377" anchor="ctr">
                    <a:solidFill>
                      <a:srgbClr val="E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144753" marR="144753" marT="72377" marB="72377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144752" marR="144752" marT="72377" marB="72377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144753" marR="144753" marT="72377" marB="72377"/>
                </a:tc>
                <a:extLst>
                  <a:ext uri="{0D108BD9-81ED-4DB2-BD59-A6C34878D82A}">
                    <a16:rowId xmlns:a16="http://schemas.microsoft.com/office/drawing/2014/main" val="2504920912"/>
                  </a:ext>
                </a:extLst>
              </a:tr>
              <a:tr h="466683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400" b="1" dirty="0"/>
                        <a:t>Vorhersage Klasse</a:t>
                      </a:r>
                    </a:p>
                  </a:txBody>
                  <a:tcPr marL="144753" marR="144753" marT="72377" marB="72377" anchor="ctr">
                    <a:solidFill>
                      <a:srgbClr val="E4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True-Brand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1"/>
                        <a:t>True-Modelnumber</a:t>
                      </a:r>
                    </a:p>
                  </a:txBody>
                  <a:tcPr marL="144753" marR="144753" marT="72377" marB="72377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False</a:t>
                      </a:r>
                    </a:p>
                  </a:txBody>
                  <a:tcPr marL="144754" marR="144754" marT="72377" marB="72377"/>
                </a:tc>
                <a:extLst>
                  <a:ext uri="{0D108BD9-81ED-4DB2-BD59-A6C34878D82A}">
                    <a16:rowId xmlns:a16="http://schemas.microsoft.com/office/drawing/2014/main" val="2765498460"/>
                  </a:ext>
                </a:extLst>
              </a:tr>
              <a:tr h="5856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144753" marR="144753" marT="72377" marB="72377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True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TP-Brand</a:t>
                      </a:r>
                    </a:p>
                  </a:txBody>
                  <a:tcPr marL="144754" marR="144754" marT="72377" marB="7237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/>
                        <a:t>TP-Modelnumber</a:t>
                      </a:r>
                    </a:p>
                  </a:txBody>
                  <a:tcPr marL="144753" marR="144753" marT="72377" marB="7237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FP</a:t>
                      </a:r>
                    </a:p>
                  </a:txBody>
                  <a:tcPr marL="144754" marR="144754" marT="72377" marB="7237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78719"/>
                  </a:ext>
                </a:extLst>
              </a:tr>
              <a:tr h="5856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144753" marR="144753" marT="72377" marB="72377"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False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FN-Brand</a:t>
                      </a:r>
                    </a:p>
                  </a:txBody>
                  <a:tcPr marL="144754" marR="144754" marT="72377" marB="723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/>
                        <a:t>FN-Modelnumber</a:t>
                      </a:r>
                    </a:p>
                  </a:txBody>
                  <a:tcPr marL="144753" marR="144753" marT="72377" marB="723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TN</a:t>
                      </a:r>
                    </a:p>
                  </a:txBody>
                  <a:tcPr marL="144754" marR="144754" marT="72377" marB="723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8247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9E5C2B-37F4-4D33-B099-B40C796C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29828"/>
              </p:ext>
            </p:extLst>
          </p:nvPr>
        </p:nvGraphicFramePr>
        <p:xfrm>
          <a:off x="6888078" y="4582025"/>
          <a:ext cx="4428070" cy="15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39">
                  <a:extLst>
                    <a:ext uri="{9D8B030D-6E8A-4147-A177-3AD203B41FA5}">
                      <a16:colId xmlns:a16="http://schemas.microsoft.com/office/drawing/2014/main" val="2300703022"/>
                    </a:ext>
                  </a:extLst>
                </a:gridCol>
                <a:gridCol w="1372392">
                  <a:extLst>
                    <a:ext uri="{9D8B030D-6E8A-4147-A177-3AD203B41FA5}">
                      <a16:colId xmlns:a16="http://schemas.microsoft.com/office/drawing/2014/main" val="3298235631"/>
                    </a:ext>
                  </a:extLst>
                </a:gridCol>
                <a:gridCol w="1527839">
                  <a:extLst>
                    <a:ext uri="{9D8B030D-6E8A-4147-A177-3AD203B41FA5}">
                      <a16:colId xmlns:a16="http://schemas.microsoft.com/office/drawing/2014/main" val="1100980464"/>
                    </a:ext>
                  </a:extLst>
                </a:gridCol>
              </a:tblGrid>
              <a:tr h="245225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Brand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Modelnumber</a:t>
                      </a:r>
                      <a:endParaRPr lang="de-DE" sz="1400"/>
                    </a:p>
                  </a:txBody>
                  <a:tcPr marL="144754" marR="144754" marT="72377" marB="72377"/>
                </a:tc>
                <a:extLst>
                  <a:ext uri="{0D108BD9-81ED-4DB2-BD59-A6C34878D82A}">
                    <a16:rowId xmlns:a16="http://schemas.microsoft.com/office/drawing/2014/main" val="2765498460"/>
                  </a:ext>
                </a:extLst>
              </a:tr>
              <a:tr h="388274">
                <a:tc>
                  <a:txBody>
                    <a:bodyPr/>
                    <a:lstStyle/>
                    <a:p>
                      <a:r>
                        <a:rPr lang="de-DE" sz="1400" b="1"/>
                        <a:t>Precision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Century Gothic"/>
                        </a:rPr>
                        <a:t>~91%</a:t>
                      </a:r>
                      <a:endParaRPr lang="de-DE"/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Century Gothic"/>
                        </a:rPr>
                        <a:t>~90%</a:t>
                      </a:r>
                    </a:p>
                    <a:p>
                      <a:pPr lvl="0">
                        <a:buNone/>
                      </a:pPr>
                      <a:endParaRPr lang="de-DE" sz="1400"/>
                    </a:p>
                  </a:txBody>
                  <a:tcPr marL="144754" marR="144754" marT="72377" marB="72377"/>
                </a:tc>
                <a:extLst>
                  <a:ext uri="{0D108BD9-81ED-4DB2-BD59-A6C34878D82A}">
                    <a16:rowId xmlns:a16="http://schemas.microsoft.com/office/drawing/2014/main" val="3964578719"/>
                  </a:ext>
                </a:extLst>
              </a:tr>
              <a:tr h="388274">
                <a:tc>
                  <a:txBody>
                    <a:bodyPr/>
                    <a:lstStyle/>
                    <a:p>
                      <a:r>
                        <a:rPr lang="de-DE" sz="1400" b="1"/>
                        <a:t>Recall</a:t>
                      </a:r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Century Gothic"/>
                        </a:rPr>
                        <a:t>~98%</a:t>
                      </a:r>
                      <a:endParaRPr lang="de-DE"/>
                    </a:p>
                  </a:txBody>
                  <a:tcPr marL="144754" marR="144754" marT="72377" marB="723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0" i="0" u="none" strike="noStrike" noProof="0">
                          <a:latin typeface="Century Gothic"/>
                        </a:rPr>
                        <a:t>~92%</a:t>
                      </a:r>
                    </a:p>
                    <a:p>
                      <a:pPr lvl="0">
                        <a:buNone/>
                      </a:pPr>
                      <a:endParaRPr lang="de-DE" sz="1400"/>
                    </a:p>
                  </a:txBody>
                  <a:tcPr marL="144754" marR="144754" marT="72377" marB="72377"/>
                </a:tc>
                <a:extLst>
                  <a:ext uri="{0D108BD9-81ED-4DB2-BD59-A6C34878D82A}">
                    <a16:rowId xmlns:a16="http://schemas.microsoft.com/office/drawing/2014/main" val="206218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0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660</Words>
  <Application>Microsoft Office PowerPoint</Application>
  <PresentationFormat>Breitbild</PresentationFormat>
  <Paragraphs>220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Wingdings 3</vt:lpstr>
      <vt:lpstr>Ion</vt:lpstr>
      <vt:lpstr>Attribute extraction from eCommerce product descriptions</vt:lpstr>
      <vt:lpstr>Überblick</vt:lpstr>
      <vt:lpstr>Motivation</vt:lpstr>
      <vt:lpstr>Datensatz</vt:lpstr>
      <vt:lpstr>Datenvorbereitung</vt:lpstr>
      <vt:lpstr>Konzept</vt:lpstr>
      <vt:lpstr>Erste Versuche</vt:lpstr>
      <vt:lpstr>Realisierung</vt:lpstr>
      <vt:lpstr>Evaluation</vt:lpstr>
      <vt:lpstr>Zusammenfassung</vt:lpstr>
      <vt:lpstr>Fragen</vt:lpstr>
      <vt:lpstr>PowerPoint-Präsentation</vt:lpstr>
      <vt:lpstr>Erste Versuche</vt:lpstr>
      <vt:lpstr>Realisierung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Thilo Brummerloh</dc:creator>
  <cp:lastModifiedBy>Thilo Brummerloh</cp:lastModifiedBy>
  <cp:revision>1</cp:revision>
  <dcterms:created xsi:type="dcterms:W3CDTF">2021-08-06T08:40:48Z</dcterms:created>
  <dcterms:modified xsi:type="dcterms:W3CDTF">2021-08-12T11:59:33Z</dcterms:modified>
</cp:coreProperties>
</file>