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1" r:id="rId4"/>
    <p:sldId id="263" r:id="rId5"/>
    <p:sldId id="260" r:id="rId6"/>
    <p:sldId id="258" r:id="rId7"/>
    <p:sldId id="259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FAE42-283C-444E-8C75-5F9121F2E4D5}" v="7" dt="2021-08-06T08:46:53.509"/>
    <p1510:client id="{4EB7AB17-F601-4FEA-9116-25364BA4BFD3}" v="253" dt="2021-08-06T13:57:51.153"/>
    <p1510:client id="{985EB94F-39CE-4ECC-95EF-D3E2909A13AD}" v="4" dt="2021-08-06T09:10:17.832"/>
    <p1510:client id="{FB9DAC42-A64C-400F-ABA4-7A426D5E79AE}" v="3" dt="2021-08-06T13:03:25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85EB94F-39CE-4ECC-95EF-D3E2909A13AD}"/>
    <pc:docChg chg="modSld">
      <pc:chgData name="" userId="" providerId="" clId="Web-{985EB94F-39CE-4ECC-95EF-D3E2909A13AD}" dt="2021-08-06T09:09:58.051" v="0" actId="20577"/>
      <pc:docMkLst>
        <pc:docMk/>
      </pc:docMkLst>
      <pc:sldChg chg="modSp">
        <pc:chgData name="" userId="" providerId="" clId="Web-{985EB94F-39CE-4ECC-95EF-D3E2909A13AD}" dt="2021-08-06T09:09:58.051" v="0" actId="20577"/>
        <pc:sldMkLst>
          <pc:docMk/>
          <pc:sldMk cId="4233449449" sldId="261"/>
        </pc:sldMkLst>
        <pc:spChg chg="mod">
          <ac:chgData name="" userId="" providerId="" clId="Web-{985EB94F-39CE-4ECC-95EF-D3E2909A13AD}" dt="2021-08-06T09:09:58.051" v="0" actId="20577"/>
          <ac:spMkLst>
            <pc:docMk/>
            <pc:sldMk cId="4233449449" sldId="261"/>
            <ac:spMk id="3" creationId="{2A209B14-9C05-4249-A07E-12AA029BB6E9}"/>
          </ac:spMkLst>
        </pc:spChg>
      </pc:sldChg>
    </pc:docChg>
  </pc:docChgLst>
  <pc:docChgLst>
    <pc:chgData name="Thilo Brummerloh" userId="9fbdfa57a77c4a32" providerId="LiveId" clId="{19DFAE42-283C-444E-8C75-5F9121F2E4D5}"/>
    <pc:docChg chg="custSel addSld modSld">
      <pc:chgData name="Thilo Brummerloh" userId="9fbdfa57a77c4a32" providerId="LiveId" clId="{19DFAE42-283C-444E-8C75-5F9121F2E4D5}" dt="2021-08-06T09:19:48.708" v="425" actId="26606"/>
      <pc:docMkLst>
        <pc:docMk/>
      </pc:docMkLst>
      <pc:sldChg chg="addSp delSp modSp mod">
        <pc:chgData name="Thilo Brummerloh" userId="9fbdfa57a77c4a32" providerId="LiveId" clId="{19DFAE42-283C-444E-8C75-5F9121F2E4D5}" dt="2021-08-06T08:45:56.123" v="94" actId="20577"/>
        <pc:sldMkLst>
          <pc:docMk/>
          <pc:sldMk cId="630077590" sldId="256"/>
        </pc:sldMkLst>
        <pc:spChg chg="add del mod">
          <ac:chgData name="Thilo Brummerloh" userId="9fbdfa57a77c4a32" providerId="LiveId" clId="{19DFAE42-283C-444E-8C75-5F9121F2E4D5}" dt="2021-08-06T08:45:47.228" v="91"/>
          <ac:spMkLst>
            <pc:docMk/>
            <pc:sldMk cId="630077590" sldId="256"/>
            <ac:spMk id="2" creationId="{6B389975-6A44-48A4-B7D2-E6EB0166AC7E}"/>
          </ac:spMkLst>
        </pc:spChg>
        <pc:spChg chg="mod">
          <ac:chgData name="Thilo Brummerloh" userId="9fbdfa57a77c4a32" providerId="LiveId" clId="{19DFAE42-283C-444E-8C75-5F9121F2E4D5}" dt="2021-08-06T08:45:56.123" v="94" actId="20577"/>
          <ac:spMkLst>
            <pc:docMk/>
            <pc:sldMk cId="630077590" sldId="256"/>
            <ac:spMk id="3" creationId="{A59E4A80-FD04-4C7F-B38E-6F097A4F6AC1}"/>
          </ac:spMkLst>
        </pc:spChg>
        <pc:spChg chg="add del mod">
          <ac:chgData name="Thilo Brummerloh" userId="9fbdfa57a77c4a32" providerId="LiveId" clId="{19DFAE42-283C-444E-8C75-5F9121F2E4D5}" dt="2021-08-06T08:44:11.474" v="1"/>
          <ac:spMkLst>
            <pc:docMk/>
            <pc:sldMk cId="630077590" sldId="256"/>
            <ac:spMk id="5" creationId="{CC3064F8-0A6A-434D-ACA7-010957BA3331}"/>
          </ac:spMkLst>
        </pc:spChg>
        <pc:spChg chg="add del mod">
          <ac:chgData name="Thilo Brummerloh" userId="9fbdfa57a77c4a32" providerId="LiveId" clId="{19DFAE42-283C-444E-8C75-5F9121F2E4D5}" dt="2021-08-06T08:44:16.409" v="3"/>
          <ac:spMkLst>
            <pc:docMk/>
            <pc:sldMk cId="630077590" sldId="256"/>
            <ac:spMk id="7" creationId="{5F06CE37-4DAA-467B-BBE5-7DFD771291A5}"/>
          </ac:spMkLst>
        </pc:spChg>
        <pc:graphicFrameChg chg="add del mod">
          <ac:chgData name="Thilo Brummerloh" userId="9fbdfa57a77c4a32" providerId="LiveId" clId="{19DFAE42-283C-444E-8C75-5F9121F2E4D5}" dt="2021-08-06T08:44:11.474" v="1"/>
          <ac:graphicFrameMkLst>
            <pc:docMk/>
            <pc:sldMk cId="630077590" sldId="256"/>
            <ac:graphicFrameMk id="4" creationId="{C4F3D9FC-C71B-4B10-8F55-918FE2D034A2}"/>
          </ac:graphicFrameMkLst>
        </pc:graphicFrameChg>
        <pc:graphicFrameChg chg="add del mod">
          <ac:chgData name="Thilo Brummerloh" userId="9fbdfa57a77c4a32" providerId="LiveId" clId="{19DFAE42-283C-444E-8C75-5F9121F2E4D5}" dt="2021-08-06T08:44:16.409" v="3"/>
          <ac:graphicFrameMkLst>
            <pc:docMk/>
            <pc:sldMk cId="630077590" sldId="256"/>
            <ac:graphicFrameMk id="6" creationId="{96E44C53-65F0-4F05-9643-55522AD7F7B2}"/>
          </ac:graphicFrameMkLst>
        </pc:graphicFrameChg>
      </pc:sldChg>
      <pc:sldChg chg="modSp new mod">
        <pc:chgData name="Thilo Brummerloh" userId="9fbdfa57a77c4a32" providerId="LiveId" clId="{19DFAE42-283C-444E-8C75-5F9121F2E4D5}" dt="2021-08-06T08:50:23.809" v="404" actId="20577"/>
        <pc:sldMkLst>
          <pc:docMk/>
          <pc:sldMk cId="1579100863" sldId="257"/>
        </pc:sldMkLst>
        <pc:spChg chg="mod">
          <ac:chgData name="Thilo Brummerloh" userId="9fbdfa57a77c4a32" providerId="LiveId" clId="{19DFAE42-283C-444E-8C75-5F9121F2E4D5}" dt="2021-08-06T08:47:03.761" v="104" actId="20577"/>
          <ac:spMkLst>
            <pc:docMk/>
            <pc:sldMk cId="1579100863" sldId="257"/>
            <ac:spMk id="2" creationId="{3391607E-7369-4508-86A2-2C029F63484A}"/>
          </ac:spMkLst>
        </pc:spChg>
        <pc:spChg chg="mod">
          <ac:chgData name="Thilo Brummerloh" userId="9fbdfa57a77c4a32" providerId="LiveId" clId="{19DFAE42-283C-444E-8C75-5F9121F2E4D5}" dt="2021-08-06T08:50:23.809" v="404" actId="20577"/>
          <ac:spMkLst>
            <pc:docMk/>
            <pc:sldMk cId="1579100863" sldId="257"/>
            <ac:spMk id="3" creationId="{08EAD9DA-AA20-4896-B009-701E6D7D6603}"/>
          </ac:spMkLst>
        </pc:spChg>
      </pc:sldChg>
      <pc:sldChg chg="modSp new mod">
        <pc:chgData name="Thilo Brummerloh" userId="9fbdfa57a77c4a32" providerId="LiveId" clId="{19DFAE42-283C-444E-8C75-5F9121F2E4D5}" dt="2021-08-06T08:48:16.305" v="244" actId="6549"/>
        <pc:sldMkLst>
          <pc:docMk/>
          <pc:sldMk cId="4141763760" sldId="258"/>
        </pc:sldMkLst>
        <pc:spChg chg="mod">
          <ac:chgData name="Thilo Brummerloh" userId="9fbdfa57a77c4a32" providerId="LiveId" clId="{19DFAE42-283C-444E-8C75-5F9121F2E4D5}" dt="2021-08-06T08:48:16.305" v="244" actId="6549"/>
          <ac:spMkLst>
            <pc:docMk/>
            <pc:sldMk cId="4141763760" sldId="258"/>
            <ac:spMk id="2" creationId="{CF2A9D32-0A67-487A-A756-10554F33BE65}"/>
          </ac:spMkLst>
        </pc:spChg>
      </pc:sldChg>
      <pc:sldChg chg="modSp new mod">
        <pc:chgData name="Thilo Brummerloh" userId="9fbdfa57a77c4a32" providerId="LiveId" clId="{19DFAE42-283C-444E-8C75-5F9121F2E4D5}" dt="2021-08-06T08:48:37.506" v="290" actId="20577"/>
        <pc:sldMkLst>
          <pc:docMk/>
          <pc:sldMk cId="533407159" sldId="259"/>
        </pc:sldMkLst>
        <pc:spChg chg="mod">
          <ac:chgData name="Thilo Brummerloh" userId="9fbdfa57a77c4a32" providerId="LiveId" clId="{19DFAE42-283C-444E-8C75-5F9121F2E4D5}" dt="2021-08-06T08:48:37.506" v="290" actId="20577"/>
          <ac:spMkLst>
            <pc:docMk/>
            <pc:sldMk cId="533407159" sldId="259"/>
            <ac:spMk id="2" creationId="{01A7AE26-4B06-45EE-A5BA-A6BDEB150531}"/>
          </ac:spMkLst>
        </pc:spChg>
      </pc:sldChg>
      <pc:sldChg chg="modSp new mod">
        <pc:chgData name="Thilo Brummerloh" userId="9fbdfa57a77c4a32" providerId="LiveId" clId="{19DFAE42-283C-444E-8C75-5F9121F2E4D5}" dt="2021-08-06T08:48:24.129" v="251" actId="20577"/>
        <pc:sldMkLst>
          <pc:docMk/>
          <pc:sldMk cId="1509511207" sldId="260"/>
        </pc:sldMkLst>
        <pc:spChg chg="mod">
          <ac:chgData name="Thilo Brummerloh" userId="9fbdfa57a77c4a32" providerId="LiveId" clId="{19DFAE42-283C-444E-8C75-5F9121F2E4D5}" dt="2021-08-06T08:48:24.129" v="251" actId="20577"/>
          <ac:spMkLst>
            <pc:docMk/>
            <pc:sldMk cId="1509511207" sldId="260"/>
            <ac:spMk id="2" creationId="{89A6633C-388D-433A-B1F6-6F96C16B209F}"/>
          </ac:spMkLst>
        </pc:spChg>
      </pc:sldChg>
      <pc:sldChg chg="modSp new mod">
        <pc:chgData name="Thilo Brummerloh" userId="9fbdfa57a77c4a32" providerId="LiveId" clId="{19DFAE42-283C-444E-8C75-5F9121F2E4D5}" dt="2021-08-06T08:55:06.004" v="412" actId="20577"/>
        <pc:sldMkLst>
          <pc:docMk/>
          <pc:sldMk cId="4233449449" sldId="261"/>
        </pc:sldMkLst>
        <pc:spChg chg="mod">
          <ac:chgData name="Thilo Brummerloh" userId="9fbdfa57a77c4a32" providerId="LiveId" clId="{19DFAE42-283C-444E-8C75-5F9121F2E4D5}" dt="2021-08-06T08:55:06.004" v="412" actId="20577"/>
          <ac:spMkLst>
            <pc:docMk/>
            <pc:sldMk cId="4233449449" sldId="261"/>
            <ac:spMk id="2" creationId="{A61BABF2-2417-4624-8D61-C219B002A6F5}"/>
          </ac:spMkLst>
        </pc:spChg>
      </pc:sldChg>
      <pc:sldChg chg="addSp delSp modSp new mod setBg">
        <pc:chgData name="Thilo Brummerloh" userId="9fbdfa57a77c4a32" providerId="LiveId" clId="{19DFAE42-283C-444E-8C75-5F9121F2E4D5}" dt="2021-08-06T09:19:48.708" v="425" actId="26606"/>
        <pc:sldMkLst>
          <pc:docMk/>
          <pc:sldMk cId="236780614" sldId="262"/>
        </pc:sldMkLst>
        <pc:spChg chg="mod">
          <ac:chgData name="Thilo Brummerloh" userId="9fbdfa57a77c4a32" providerId="LiveId" clId="{19DFAE42-283C-444E-8C75-5F9121F2E4D5}" dt="2021-08-06T09:19:43.704" v="424" actId="20577"/>
          <ac:spMkLst>
            <pc:docMk/>
            <pc:sldMk cId="236780614" sldId="262"/>
            <ac:spMk id="2" creationId="{287DF9CC-192D-443A-B13E-90D482A1DCF9}"/>
          </ac:spMkLst>
        </pc:spChg>
        <pc:spChg chg="del">
          <ac:chgData name="Thilo Brummerloh" userId="9fbdfa57a77c4a32" providerId="LiveId" clId="{19DFAE42-283C-444E-8C75-5F9121F2E4D5}" dt="2021-08-06T09:19:41.973" v="423" actId="26606"/>
          <ac:spMkLst>
            <pc:docMk/>
            <pc:sldMk cId="236780614" sldId="262"/>
            <ac:spMk id="3" creationId="{D7BC696E-6C85-4C98-8ED9-9D781B8BDD26}"/>
          </ac:spMkLst>
        </pc:spChg>
        <pc:spChg chg="mod">
          <ac:chgData name="Thilo Brummerloh" userId="9fbdfa57a77c4a32" providerId="LiveId" clId="{19DFAE42-283C-444E-8C75-5F9121F2E4D5}" dt="2021-08-06T09:19:41.973" v="423" actId="26606"/>
          <ac:spMkLst>
            <pc:docMk/>
            <pc:sldMk cId="236780614" sldId="262"/>
            <ac:spMk id="4" creationId="{A298EBE5-FC5D-40D3-8A25-C89FB40A51CC}"/>
          </ac:spMkLst>
        </pc:spChg>
        <pc:spChg chg="add del">
          <ac:chgData name="Thilo Brummerloh" userId="9fbdfa57a77c4a32" providerId="LiveId" clId="{19DFAE42-283C-444E-8C75-5F9121F2E4D5}" dt="2021-08-06T09:19:48.708" v="425" actId="26606"/>
          <ac:spMkLst>
            <pc:docMk/>
            <pc:sldMk cId="236780614" sldId="262"/>
            <ac:spMk id="15" creationId="{4AC0CD9D-7610-4620-93B4-798CCD9AB581}"/>
          </ac:spMkLst>
        </pc:spChg>
        <pc:spChg chg="add del">
          <ac:chgData name="Thilo Brummerloh" userId="9fbdfa57a77c4a32" providerId="LiveId" clId="{19DFAE42-283C-444E-8C75-5F9121F2E4D5}" dt="2021-08-06T09:19:48.708" v="425" actId="26606"/>
          <ac:spMkLst>
            <pc:docMk/>
            <pc:sldMk cId="236780614" sldId="262"/>
            <ac:spMk id="21" creationId="{DE4D62F9-188E-4530-84C2-24BDEE4BEB82}"/>
          </ac:spMkLst>
        </pc:spChg>
        <pc:spChg chg="add">
          <ac:chgData name="Thilo Brummerloh" userId="9fbdfa57a77c4a32" providerId="LiveId" clId="{19DFAE42-283C-444E-8C75-5F9121F2E4D5}" dt="2021-08-06T09:19:48.708" v="425" actId="26606"/>
          <ac:spMkLst>
            <pc:docMk/>
            <pc:sldMk cId="236780614" sldId="262"/>
            <ac:spMk id="30" creationId="{4AC0CD9D-7610-4620-93B4-798CCD9AB581}"/>
          </ac:spMkLst>
        </pc:spChg>
        <pc:spChg chg="add">
          <ac:chgData name="Thilo Brummerloh" userId="9fbdfa57a77c4a32" providerId="LiveId" clId="{19DFAE42-283C-444E-8C75-5F9121F2E4D5}" dt="2021-08-06T09:19:48.708" v="425" actId="26606"/>
          <ac:spMkLst>
            <pc:docMk/>
            <pc:sldMk cId="236780614" sldId="262"/>
            <ac:spMk id="36" creationId="{DE4D62F9-188E-4530-84C2-24BDEE4BEB82}"/>
          </ac:spMkLst>
        </pc:spChg>
        <pc:picChg chg="add">
          <ac:chgData name="Thilo Brummerloh" userId="9fbdfa57a77c4a32" providerId="LiveId" clId="{19DFAE42-283C-444E-8C75-5F9121F2E4D5}" dt="2021-08-06T09:19:41.973" v="423" actId="26606"/>
          <ac:picMkLst>
            <pc:docMk/>
            <pc:sldMk cId="236780614" sldId="262"/>
            <ac:picMk id="8" creationId="{B43E293A-7D4F-45AC-8D65-C4D2B5AD6DBC}"/>
          </ac:picMkLst>
        </pc:picChg>
        <pc:picChg chg="add del">
          <ac:chgData name="Thilo Brummerloh" userId="9fbdfa57a77c4a32" providerId="LiveId" clId="{19DFAE42-283C-444E-8C75-5F9121F2E4D5}" dt="2021-08-06T09:19:48.708" v="425" actId="26606"/>
          <ac:picMkLst>
            <pc:docMk/>
            <pc:sldMk cId="236780614" sldId="262"/>
            <ac:picMk id="11" creationId="{41B68C77-138E-4BF7-A276-BD0C78A4219F}"/>
          </ac:picMkLst>
        </pc:picChg>
        <pc:picChg chg="add del">
          <ac:chgData name="Thilo Brummerloh" userId="9fbdfa57a77c4a32" providerId="LiveId" clId="{19DFAE42-283C-444E-8C75-5F9121F2E4D5}" dt="2021-08-06T09:19:48.708" v="425" actId="26606"/>
          <ac:picMkLst>
            <pc:docMk/>
            <pc:sldMk cId="236780614" sldId="262"/>
            <ac:picMk id="13" creationId="{7C268552-D473-46ED-B1B8-422042C4DEF1}"/>
          </ac:picMkLst>
        </pc:picChg>
        <pc:picChg chg="add del">
          <ac:chgData name="Thilo Brummerloh" userId="9fbdfa57a77c4a32" providerId="LiveId" clId="{19DFAE42-283C-444E-8C75-5F9121F2E4D5}" dt="2021-08-06T09:19:48.708" v="425" actId="26606"/>
          <ac:picMkLst>
            <pc:docMk/>
            <pc:sldMk cId="236780614" sldId="262"/>
            <ac:picMk id="17" creationId="{B9238B3E-24AA-439A-B527-6C5DF6D72145}"/>
          </ac:picMkLst>
        </pc:picChg>
        <pc:picChg chg="add del">
          <ac:chgData name="Thilo Brummerloh" userId="9fbdfa57a77c4a32" providerId="LiveId" clId="{19DFAE42-283C-444E-8C75-5F9121F2E4D5}" dt="2021-08-06T09:19:48.708" v="425" actId="26606"/>
          <ac:picMkLst>
            <pc:docMk/>
            <pc:sldMk cId="236780614" sldId="262"/>
            <ac:picMk id="19" creationId="{69F01145-BEA3-4CBF-AA21-10077B948CA8}"/>
          </ac:picMkLst>
        </pc:picChg>
        <pc:picChg chg="add">
          <ac:chgData name="Thilo Brummerloh" userId="9fbdfa57a77c4a32" providerId="LiveId" clId="{19DFAE42-283C-444E-8C75-5F9121F2E4D5}" dt="2021-08-06T09:19:48.708" v="425" actId="26606"/>
          <ac:picMkLst>
            <pc:docMk/>
            <pc:sldMk cId="236780614" sldId="262"/>
            <ac:picMk id="26" creationId="{41B68C77-138E-4BF7-A276-BD0C78A4219F}"/>
          </ac:picMkLst>
        </pc:picChg>
        <pc:picChg chg="add">
          <ac:chgData name="Thilo Brummerloh" userId="9fbdfa57a77c4a32" providerId="LiveId" clId="{19DFAE42-283C-444E-8C75-5F9121F2E4D5}" dt="2021-08-06T09:19:48.708" v="425" actId="26606"/>
          <ac:picMkLst>
            <pc:docMk/>
            <pc:sldMk cId="236780614" sldId="262"/>
            <ac:picMk id="28" creationId="{7C268552-D473-46ED-B1B8-422042C4DEF1}"/>
          </ac:picMkLst>
        </pc:picChg>
        <pc:picChg chg="add">
          <ac:chgData name="Thilo Brummerloh" userId="9fbdfa57a77c4a32" providerId="LiveId" clId="{19DFAE42-283C-444E-8C75-5F9121F2E4D5}" dt="2021-08-06T09:19:48.708" v="425" actId="26606"/>
          <ac:picMkLst>
            <pc:docMk/>
            <pc:sldMk cId="236780614" sldId="262"/>
            <ac:picMk id="32" creationId="{B9238B3E-24AA-439A-B527-6C5DF6D72145}"/>
          </ac:picMkLst>
        </pc:picChg>
        <pc:picChg chg="add">
          <ac:chgData name="Thilo Brummerloh" userId="9fbdfa57a77c4a32" providerId="LiveId" clId="{19DFAE42-283C-444E-8C75-5F9121F2E4D5}" dt="2021-08-06T09:19:48.708" v="425" actId="26606"/>
          <ac:picMkLst>
            <pc:docMk/>
            <pc:sldMk cId="236780614" sldId="262"/>
            <ac:picMk id="34" creationId="{69F01145-BEA3-4CBF-AA21-10077B948CA8}"/>
          </ac:picMkLst>
        </pc:picChg>
      </pc:sldChg>
    </pc:docChg>
  </pc:docChgLst>
  <pc:docChgLst>
    <pc:chgData name="Thilo Brummerloh" userId="9fbdfa57a77c4a32" providerId="Windows Live" clId="Web-{985EB94F-39CE-4ECC-95EF-D3E2909A13AD}"/>
    <pc:docChg chg="modSld">
      <pc:chgData name="Thilo Brummerloh" userId="9fbdfa57a77c4a32" providerId="Windows Live" clId="Web-{985EB94F-39CE-4ECC-95EF-D3E2909A13AD}" dt="2021-08-06T09:10:17.832" v="0" actId="20577"/>
      <pc:docMkLst>
        <pc:docMk/>
      </pc:docMkLst>
      <pc:sldChg chg="modSp">
        <pc:chgData name="Thilo Brummerloh" userId="9fbdfa57a77c4a32" providerId="Windows Live" clId="Web-{985EB94F-39CE-4ECC-95EF-D3E2909A13AD}" dt="2021-08-06T09:10:17.832" v="0" actId="20577"/>
        <pc:sldMkLst>
          <pc:docMk/>
          <pc:sldMk cId="4233449449" sldId="261"/>
        </pc:sldMkLst>
        <pc:spChg chg="mod">
          <ac:chgData name="Thilo Brummerloh" userId="9fbdfa57a77c4a32" providerId="Windows Live" clId="Web-{985EB94F-39CE-4ECC-95EF-D3E2909A13AD}" dt="2021-08-06T09:10:17.832" v="0" actId="20577"/>
          <ac:spMkLst>
            <pc:docMk/>
            <pc:sldMk cId="4233449449" sldId="261"/>
            <ac:spMk id="3" creationId="{2A209B14-9C05-4249-A07E-12AA029BB6E9}"/>
          </ac:spMkLst>
        </pc:spChg>
      </pc:sldChg>
    </pc:docChg>
  </pc:docChgLst>
  <pc:docChgLst>
    <pc:chgData name="Gastbenutzer" providerId="Windows Live" clId="Web-{FB9DAC42-A64C-400F-ABA4-7A426D5E79AE}"/>
    <pc:docChg chg="addSld modSld">
      <pc:chgData name="Gastbenutzer" userId="" providerId="Windows Live" clId="Web-{FB9DAC42-A64C-400F-ABA4-7A426D5E79AE}" dt="2021-08-06T13:03:25.109" v="2" actId="20577"/>
      <pc:docMkLst>
        <pc:docMk/>
      </pc:docMkLst>
      <pc:sldChg chg="modSp new">
        <pc:chgData name="Gastbenutzer" userId="" providerId="Windows Live" clId="Web-{FB9DAC42-A64C-400F-ABA4-7A426D5E79AE}" dt="2021-08-06T13:03:25.109" v="2" actId="20577"/>
        <pc:sldMkLst>
          <pc:docMk/>
          <pc:sldMk cId="2327361544" sldId="263"/>
        </pc:sldMkLst>
        <pc:spChg chg="mod">
          <ac:chgData name="Gastbenutzer" userId="" providerId="Windows Live" clId="Web-{FB9DAC42-A64C-400F-ABA4-7A426D5E79AE}" dt="2021-08-06T13:03:25.109" v="2" actId="20577"/>
          <ac:spMkLst>
            <pc:docMk/>
            <pc:sldMk cId="2327361544" sldId="263"/>
            <ac:spMk id="2" creationId="{377C65E2-6A60-4AAB-ACCC-F362C93E464E}"/>
          </ac:spMkLst>
        </pc:spChg>
      </pc:sldChg>
    </pc:docChg>
  </pc:docChgLst>
  <pc:docChgLst>
    <pc:chgData name="Gastbenutzer" providerId="Windows Live" clId="Web-{4EB7AB17-F601-4FEA-9116-25364BA4BFD3}"/>
    <pc:docChg chg="addSld delSld modSld sldOrd">
      <pc:chgData name="Gastbenutzer" userId="" providerId="Windows Live" clId="Web-{4EB7AB17-F601-4FEA-9116-25364BA4BFD3}" dt="2021-08-06T13:57:51.153" v="129" actId="20577"/>
      <pc:docMkLst>
        <pc:docMk/>
      </pc:docMkLst>
      <pc:sldChg chg="modSp">
        <pc:chgData name="Gastbenutzer" userId="" providerId="Windows Live" clId="Web-{4EB7AB17-F601-4FEA-9116-25364BA4BFD3}" dt="2021-08-06T13:57:51.153" v="129" actId="20577"/>
        <pc:sldMkLst>
          <pc:docMk/>
          <pc:sldMk cId="4141763760" sldId="258"/>
        </pc:sldMkLst>
        <pc:spChg chg="mod">
          <ac:chgData name="Gastbenutzer" userId="" providerId="Windows Live" clId="Web-{4EB7AB17-F601-4FEA-9116-25364BA4BFD3}" dt="2021-08-06T13:57:51.153" v="129" actId="20577"/>
          <ac:spMkLst>
            <pc:docMk/>
            <pc:sldMk cId="4141763760" sldId="258"/>
            <ac:spMk id="3" creationId="{76AD7521-8A8D-4E72-9405-8C46024862C5}"/>
          </ac:spMkLst>
        </pc:spChg>
      </pc:sldChg>
      <pc:sldChg chg="modSp">
        <pc:chgData name="Gastbenutzer" userId="" providerId="Windows Live" clId="Web-{4EB7AB17-F601-4FEA-9116-25364BA4BFD3}" dt="2021-08-06T13:53:53.335" v="109" actId="20577"/>
        <pc:sldMkLst>
          <pc:docMk/>
          <pc:sldMk cId="1509511207" sldId="260"/>
        </pc:sldMkLst>
        <pc:spChg chg="mod">
          <ac:chgData name="Gastbenutzer" userId="" providerId="Windows Live" clId="Web-{4EB7AB17-F601-4FEA-9116-25364BA4BFD3}" dt="2021-08-06T13:53:53.335" v="109" actId="20577"/>
          <ac:spMkLst>
            <pc:docMk/>
            <pc:sldMk cId="1509511207" sldId="260"/>
            <ac:spMk id="3" creationId="{9B84DB6C-3549-418D-B3BA-9B2D1DB1F53A}"/>
          </ac:spMkLst>
        </pc:spChg>
      </pc:sldChg>
      <pc:sldChg chg="del">
        <pc:chgData name="Gastbenutzer" userId="" providerId="Windows Live" clId="Web-{4EB7AB17-F601-4FEA-9116-25364BA4BFD3}" dt="2021-08-06T13:37:07.017" v="0"/>
        <pc:sldMkLst>
          <pc:docMk/>
          <pc:sldMk cId="2327361544" sldId="263"/>
        </pc:sldMkLst>
      </pc:sldChg>
      <pc:sldChg chg="modSp add replId">
        <pc:chgData name="Gastbenutzer" userId="" providerId="Windows Live" clId="Web-{4EB7AB17-F601-4FEA-9116-25364BA4BFD3}" dt="2021-08-06T13:37:30.236" v="5" actId="20577"/>
        <pc:sldMkLst>
          <pc:docMk/>
          <pc:sldMk cId="3415099475" sldId="263"/>
        </pc:sldMkLst>
        <pc:spChg chg="mod">
          <ac:chgData name="Gastbenutzer" userId="" providerId="Windows Live" clId="Web-{4EB7AB17-F601-4FEA-9116-25364BA4BFD3}" dt="2021-08-06T13:37:30.236" v="5" actId="20577"/>
          <ac:spMkLst>
            <pc:docMk/>
            <pc:sldMk cId="3415099475" sldId="263"/>
            <ac:spMk id="2" creationId="{A61BABF2-2417-4624-8D61-C219B002A6F5}"/>
          </ac:spMkLst>
        </pc:spChg>
      </pc:sldChg>
      <pc:sldChg chg="modSp add del replId">
        <pc:chgData name="Gastbenutzer" userId="" providerId="Windows Live" clId="Web-{4EB7AB17-F601-4FEA-9116-25364BA4BFD3}" dt="2021-08-06T13:51:06.300" v="9"/>
        <pc:sldMkLst>
          <pc:docMk/>
          <pc:sldMk cId="1509033013" sldId="264"/>
        </pc:sldMkLst>
        <pc:spChg chg="mod">
          <ac:chgData name="Gastbenutzer" userId="" providerId="Windows Live" clId="Web-{4EB7AB17-F601-4FEA-9116-25364BA4BFD3}" dt="2021-08-06T13:50:57.613" v="7" actId="20577"/>
          <ac:spMkLst>
            <pc:docMk/>
            <pc:sldMk cId="1509033013" sldId="264"/>
            <ac:spMk id="2" creationId="{01A7AE26-4B06-45EE-A5BA-A6BDEB150531}"/>
          </ac:spMkLst>
        </pc:spChg>
      </pc:sldChg>
      <pc:sldChg chg="modSp add ord replId">
        <pc:chgData name="Gastbenutzer" userId="" providerId="Windows Live" clId="Web-{4EB7AB17-F601-4FEA-9116-25364BA4BFD3}" dt="2021-08-06T13:51:59.114" v="26" actId="20577"/>
        <pc:sldMkLst>
          <pc:docMk/>
          <pc:sldMk cId="1631494498" sldId="265"/>
        </pc:sldMkLst>
        <pc:spChg chg="mod">
          <ac:chgData name="Gastbenutzer" userId="" providerId="Windows Live" clId="Web-{4EB7AB17-F601-4FEA-9116-25364BA4BFD3}" dt="2021-08-06T13:51:14.738" v="12" actId="20577"/>
          <ac:spMkLst>
            <pc:docMk/>
            <pc:sldMk cId="1631494498" sldId="265"/>
            <ac:spMk id="2" creationId="{A61BABF2-2417-4624-8D61-C219B002A6F5}"/>
          </ac:spMkLst>
        </pc:spChg>
        <pc:spChg chg="mod">
          <ac:chgData name="Gastbenutzer" userId="" providerId="Windows Live" clId="Web-{4EB7AB17-F601-4FEA-9116-25364BA4BFD3}" dt="2021-08-06T13:51:59.114" v="26" actId="20577"/>
          <ac:spMkLst>
            <pc:docMk/>
            <pc:sldMk cId="1631494498" sldId="265"/>
            <ac:spMk id="3" creationId="{2A209B14-9C05-4249-A07E-12AA029BB6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1D5F1-6F13-43A2-8F64-0D62FBFC4619}" type="datetimeFigureOut">
              <a:rPr lang="de-DE" smtClean="0"/>
              <a:t>06.08.2021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35A65-353C-450A-AC34-6766B2FB23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55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7622-A4C6-473D-9D0B-6AD061D17415}" type="datetime1">
              <a:rPr lang="de-DE" smtClean="0"/>
              <a:t>06.08.2021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77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DAD7-69E2-4A67-86F1-1C4C71F5BE79}" type="datetime1">
              <a:rPr lang="de-DE" smtClean="0"/>
              <a:t>06.08.2021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41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6924-D26C-4883-A0B6-886423AD0C7A}" type="datetime1">
              <a:rPr lang="de-DE" smtClean="0"/>
              <a:t>06.08.2021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01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B4CF-B1E0-4699-AA51-930CA1542DD0}" type="datetime1">
              <a:rPr lang="de-DE" smtClean="0"/>
              <a:t>06.08.2021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7282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23DA-C9FF-41DE-9A5F-FBBF654A8379}" type="datetime1">
              <a:rPr lang="de-DE" smtClean="0"/>
              <a:t>06.08.2021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502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2A2C-18BC-4AFE-80B6-9B0A1A29796F}" type="datetime1">
              <a:rPr lang="de-DE" smtClean="0"/>
              <a:t>06.08.2021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366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E3F0-D118-4F52-BEDF-8CC396373209}" type="datetime1">
              <a:rPr lang="de-DE" smtClean="0"/>
              <a:t>06.08.2021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638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153E-C51E-4689-AD3E-A12B7A431244}" type="datetime1">
              <a:rPr lang="de-DE" smtClean="0"/>
              <a:t>06.08.2021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766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6927-0EF9-4C50-A57D-E9771DB7F394}" type="datetime1">
              <a:rPr lang="de-DE" smtClean="0"/>
              <a:t>06.08.2021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68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4DB8-5560-45F6-8954-06E50DA052FE}" type="datetime1">
              <a:rPr lang="de-DE" smtClean="0"/>
              <a:t>06.08.2021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45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5CFF-D0B6-4339-83F5-A30805E3CFB1}" type="datetime1">
              <a:rPr lang="de-DE" smtClean="0"/>
              <a:t>06.08.2021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27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14FF-B974-4D96-B844-7D96B1B55D0B}" type="datetime1">
              <a:rPr lang="de-DE" smtClean="0"/>
              <a:t>06.08.2021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68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9912-4481-4B5C-82F5-E85CBA85C6FA}" type="datetime1">
              <a:rPr lang="de-DE" smtClean="0"/>
              <a:t>06.08.2021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22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CDCC-239A-4ED4-BF01-FDF958BFECAD}" type="datetime1">
              <a:rPr lang="de-DE" smtClean="0"/>
              <a:t>06.08.2021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29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6BA7-3448-4BFC-80DF-D1197EA8464C}" type="datetime1">
              <a:rPr lang="de-DE" smtClean="0"/>
              <a:t>06.08.2021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64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B827-565C-4BEE-9478-FC39E4DEA5A8}" type="datetime1">
              <a:rPr lang="de-DE" smtClean="0"/>
              <a:t>06.08.2021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22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A9AD-277C-4887-8358-DD0C5A02EC85}" type="datetime1">
              <a:rPr lang="de-DE" smtClean="0"/>
              <a:t>06.08.2021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91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8A3AD4-655D-4245-B318-D7A0D5812F59}" type="datetime1">
              <a:rPr lang="de-DE" smtClean="0"/>
              <a:t>06.08.2021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13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89975-6A44-48A4-B7D2-E6EB0166A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Attribute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eCommerce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descriptions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9E4A80-FD04-4C7F-B38E-6F097A4F6A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Vortrag von Gregor Pfänder &amp; Thilo Brummerloh</a:t>
            </a:r>
          </a:p>
          <a:p>
            <a:r>
              <a:rPr lang="de-DE" dirty="0"/>
              <a:t>Betreuerin: Dr. Hanna Köpcke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F219D40-D737-4754-8213-CFF20383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07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1607E-7369-4508-86A2-2C029F63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EAD9DA-AA20-4896-B009-701E6D7D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 und erste Überlegungen</a:t>
            </a:r>
          </a:p>
          <a:p>
            <a:r>
              <a:rPr lang="de-DE" dirty="0"/>
              <a:t>Datensatz</a:t>
            </a:r>
          </a:p>
          <a:p>
            <a:r>
              <a:rPr lang="de-DE" dirty="0"/>
              <a:t>Implementierung</a:t>
            </a:r>
          </a:p>
          <a:p>
            <a:pPr lvl="1"/>
            <a:r>
              <a:rPr lang="de-DE" dirty="0"/>
              <a:t>1. Ansatz</a:t>
            </a:r>
          </a:p>
          <a:p>
            <a:pPr lvl="1"/>
            <a:r>
              <a:rPr lang="de-DE" dirty="0"/>
              <a:t>2. Ansatz</a:t>
            </a:r>
          </a:p>
          <a:p>
            <a:pPr lvl="1"/>
            <a:r>
              <a:rPr lang="de-DE" dirty="0"/>
              <a:t>3. Ansatz</a:t>
            </a:r>
          </a:p>
          <a:p>
            <a:r>
              <a:rPr lang="de-DE" dirty="0"/>
              <a:t>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AAF4E2-C0B5-4165-B7B6-D5F2EC65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10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BABF2-2417-4624-8D61-C219B002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09B14-9C05-4249-A07E-12AA029BB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2FE120-63F2-4075-AB02-23E18DFE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44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BABF2-2417-4624-8D61-C219B002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09B14-9C05-4249-A07E-12AA029BB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2FE120-63F2-4075-AB02-23E18DFE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09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6633C-388D-433A-B1F6-6F96C16B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Erster Ansatz:</a:t>
            </a:r>
            <a:br>
              <a:rPr lang="de-DE" dirty="0"/>
            </a:br>
            <a:r>
              <a:rPr lang="de-DE" dirty="0"/>
              <a:t>LSTM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84DB6C-3549-418D-B3BA-9B2D1DB1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Problem: Es gibt zu viele O Tags -&gt; Wenn immer O prognostiziert wird gibt es eine hohe </a:t>
            </a:r>
            <a:r>
              <a:rPr lang="de-DE" dirty="0" err="1"/>
              <a:t>accuracy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965A47-7CE2-4C0C-AE0E-E5677C9E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51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A9D32-0A67-487A-A756-10554F33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Zweiter Ansatz:</a:t>
            </a:r>
            <a:br>
              <a:rPr lang="de-DE" dirty="0"/>
            </a:br>
            <a:r>
              <a:rPr lang="de-DE" dirty="0"/>
              <a:t>LSTM mit gewichteten 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AD7521-8A8D-4E72-9405-8C4602486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Klassengewichte um Ungleichgewicht auszugleichen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3BDF56-8635-4EDF-AE54-36DD84B6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76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7AE26-4B06-45EE-A5BA-A6BDEB15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Dritter Ansatz:</a:t>
            </a:r>
            <a:br>
              <a:rPr lang="de-DE" dirty="0"/>
            </a:br>
            <a:r>
              <a:rPr lang="de-DE" dirty="0"/>
              <a:t>LSTM mit CRF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60726C-D3E1-45D2-86B4-1B71F7A47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CC6E08-A03F-4FE0-8FC4-FAA04FFE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40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BABF2-2417-4624-8D61-C219B002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09B14-9C05-4249-A07E-12AA029BB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Accuracy</a:t>
            </a:r>
            <a:r>
              <a:rPr lang="de-DE" dirty="0"/>
              <a:t>?</a:t>
            </a:r>
          </a:p>
          <a:p>
            <a:pPr>
              <a:buClr>
                <a:srgbClr val="8AD0D6"/>
              </a:buClr>
            </a:pPr>
            <a:r>
              <a:rPr lang="de-DE" dirty="0"/>
              <a:t>Precision</a:t>
            </a:r>
          </a:p>
          <a:p>
            <a:pPr>
              <a:buClr>
                <a:srgbClr val="8AD0D6"/>
              </a:buClr>
            </a:pPr>
            <a:r>
              <a:rPr lang="de-DE" dirty="0"/>
              <a:t>Recall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2FE120-63F2-4075-AB02-23E18DFE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49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7DF9CC-192D-443A-B13E-90D482A1D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Fragen</a:t>
            </a:r>
            <a:endParaRPr lang="en-US" sz="60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B43E293A-7D4F-45AC-8D65-C4D2B5AD6D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3854" y="703489"/>
            <a:ext cx="5450557" cy="5450557"/>
          </a:xfrm>
          <a:prstGeom prst="rect">
            <a:avLst/>
          </a:prstGeom>
          <a:effectLst/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98EBE5-FC5D-40D3-8A25-C89FB40A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8EF65EB-24E1-4083-AB04-5128B67A399B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80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65</Words>
  <Application>Microsoft Office PowerPoint</Application>
  <PresentationFormat>Breitbild</PresentationFormat>
  <Paragraphs>23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Ion</vt:lpstr>
      <vt:lpstr>Attribute extraction from eCommerce product descriptions</vt:lpstr>
      <vt:lpstr>Überblick</vt:lpstr>
      <vt:lpstr>Problem</vt:lpstr>
      <vt:lpstr>Datensatz</vt:lpstr>
      <vt:lpstr>Erster Ansatz: LSTM</vt:lpstr>
      <vt:lpstr>Zweiter Ansatz: LSTM mit gewichteten Klassen</vt:lpstr>
      <vt:lpstr>Dritter Ansatz: LSTM mit CRF</vt:lpstr>
      <vt:lpstr>Evaluation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Thilo Brummerloh</dc:creator>
  <cp:lastModifiedBy>Thilo Brummerloh</cp:lastModifiedBy>
  <cp:revision>33</cp:revision>
  <dcterms:created xsi:type="dcterms:W3CDTF">2021-08-06T08:40:48Z</dcterms:created>
  <dcterms:modified xsi:type="dcterms:W3CDTF">2021-08-06T13:57:51Z</dcterms:modified>
</cp:coreProperties>
</file>