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0" r:id="rId1"/>
  </p:sldMasterIdLst>
  <p:notesMasterIdLst>
    <p:notesMasterId r:id="rId2"/>
  </p:notesMasterIdLst>
  <p:sldIdLst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l</a:t>
            </a:r>
            <a:r>
              <a:rPr altLang="en-GB" dirty="0" sz="2400" lang="en-US"/>
              <a:t>o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asunm185202417028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 </a:t>
            </a:r>
            <a:r>
              <a:rPr altLang="en-GB" dirty="0" sz="2400" lang="en-US"/>
              <a:t>Theresa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</a:t>
            </a:r>
            <a:r>
              <a:rPr altLang="en-GB" dirty="0" sz="2400" lang="en-US"/>
              <a:t>/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r</a:t>
            </a:r>
            <a:r>
              <a:rPr altLang="en-GB" dirty="0" sz="2400" lang="en-US"/>
              <a:t>as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89750" y="1491686"/>
            <a:ext cx="3783724" cy="51607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1523999" y="2350726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https://github.com/thilothamabalu9/B.Thilothama.git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4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2025-09-02T10:02:28Z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17b5ab37ce9e497f9975eef7677c72a2</vt:lpwstr>
  </property>
</Properties>
</file>