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8.jpeg" ContentType="image/jpeg"/>
  <Override PartName="/ppt/media/image17.jpeg" ContentType="image/jpeg"/>
  <Override PartName="/ppt/media/image15.png" ContentType="image/png"/>
  <Override PartName="/ppt/media/image14.png" ContentType="image/png"/>
  <Override PartName="/ppt/media/image12.jpeg" ContentType="image/jpeg"/>
  <Override PartName="/ppt/media/image11.jpeg" ContentType="image/jpeg"/>
  <Override PartName="/ppt/media/image4.jpeg" ContentType="image/jpeg"/>
  <Override PartName="/ppt/media/image16.png" ContentType="image/png"/>
  <Override PartName="/ppt/media/image3.jpeg" ContentType="image/jpeg"/>
  <Override PartName="/ppt/media/image21.png" ContentType="image/png"/>
  <Override PartName="/ppt/media/image19.jpeg" ContentType="image/jpeg"/>
  <Override PartName="/ppt/media/image1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22.png" ContentType="image/png"/>
  <Override PartName="/ppt/media/image2.png" ContentType="image/png"/>
  <Override PartName="/ppt/media/image7.jpeg" ContentType="image/jpeg"/>
  <Override PartName="/ppt/media/image13.jpeg" ContentType="image/jpe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BÁO CÁO ĐỒ ÁN HỆ THỐNG ĐIỆN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55720"/>
            <a:ext cx="9070560" cy="27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ĐỀ TÀI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THEO DÕI ĐIỆN NĂNG TIÊU THỤ CỦA PHỤ TẢI MỘT PHA VỚI CẢM BIẾN DÒNG ACS712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457200" y="4937760"/>
            <a:ext cx="907056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GVHD: Huỳnh Nguyễn Xuân Cần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SVTH: Huỳnh Như – Nguyễn Thị Anh Thư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Lớp: Công nghệ kỹ thuật điện, điện tử 2014-2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QUẢ ĐẠT ĐƯỢC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91440" y="2834640"/>
            <a:ext cx="5026320" cy="338220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196600" y="2834640"/>
            <a:ext cx="4882320" cy="32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LUẬN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920240"/>
            <a:ext cx="914292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Biết cách sử dụng module ESP8266 vào một số ứng dụng có kết nối WiFi.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Điều khiển thiết bị từ xa và thu thập dữ liệu thông qua mạng WiFi với ứng dụng Blynk, Web Server Thingspeak.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Xây dựng ứng dụng theo dõi điện năng của phụ tải một pha với điều khiển và giám sát dữ liệu qua mạng Internet.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57200" y="5037480"/>
            <a:ext cx="9088920" cy="22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Chưa sử dụng nhiều tính năng của module ESP8266, App Blynk và Web Server Thingspeak.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Trong ứng dụng theo dõi điện năng: chỉ đo một thông số là dòng điện tiêu thụ của phụ tải, cần kết hợp đo nhiều thông số hơn: điện áp, hệ số công suất, tần số dòng điện để có thể theo dõi chất lượng điện năng tốt hơn.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91440" y="1005840"/>
            <a:ext cx="3930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Đạt được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48640" y="4023360"/>
            <a:ext cx="2742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Hạn chế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48640" y="2652120"/>
            <a:ext cx="9070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CẢM ƠN THẦY VÀ CÁC BẠN ĐÃ THEO DÕI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PHẦN CỨNG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74320" y="1259640"/>
            <a:ext cx="3107880" cy="234684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-91440" y="3568680"/>
            <a:ext cx="45709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 Wemos D1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833720" y="1280160"/>
            <a:ext cx="4217760" cy="237240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4846320" y="3566160"/>
            <a:ext cx="46623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Cảm biến dòng ACS712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5852160" y="4297680"/>
            <a:ext cx="2467800" cy="246780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5669280" y="6583680"/>
            <a:ext cx="310788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640080" y="4355280"/>
            <a:ext cx="3290760" cy="2257920"/>
          </a:xfrm>
          <a:prstGeom prst="rect">
            <a:avLst/>
          </a:prstGeom>
          <a:ln>
            <a:noFill/>
          </a:ln>
        </p:spPr>
      </p:pic>
      <p:sp>
        <p:nvSpPr>
          <p:cNvPr id="47" name="CustomShape 5"/>
          <p:cNvSpPr/>
          <p:nvPr/>
        </p:nvSpPr>
        <p:spPr>
          <a:xfrm>
            <a:off x="-91440" y="6766560"/>
            <a:ext cx="45709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LCD 16x02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PHẦN MỀM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731520" y="3017520"/>
            <a:ext cx="2467800" cy="68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Arduino 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389120" y="3383280"/>
            <a:ext cx="466236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 Touch SmartConfig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5120640" y="6613200"/>
            <a:ext cx="310788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Thingspeak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365760" y="6858000"/>
            <a:ext cx="27421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 Blynk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48640" y="1097280"/>
            <a:ext cx="2925000" cy="18460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00160" y="3647520"/>
            <a:ext cx="3182040" cy="3392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4236840" y="822960"/>
            <a:ext cx="4357440" cy="2690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4317120" y="4023360"/>
            <a:ext cx="4551480" cy="272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SmartConfig với ESP Touch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29960" y="1371600"/>
            <a:ext cx="3295440" cy="585108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3422520" y="1403280"/>
            <a:ext cx="3251520" cy="57729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6675120" y="1463040"/>
            <a:ext cx="3290760" cy="58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SƠ ĐỒ KHỐI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40080" y="884880"/>
            <a:ext cx="8319960" cy="653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LƯU ĐỒ NGUYÊN LÝ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640080" y="1188720"/>
            <a:ext cx="8777160" cy="61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LƯU ĐỒ GIẢI THUẬT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731520" y="924840"/>
            <a:ext cx="8447040" cy="631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QUẢ ĐẠT ĐƯỢC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78280" y="1010880"/>
            <a:ext cx="4452480" cy="593748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5029200" y="1005840"/>
            <a:ext cx="4479480" cy="59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QUẢ ĐẠT ĐƯỢC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82880" y="1188720"/>
            <a:ext cx="3473640" cy="61765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707640" y="1128240"/>
            <a:ext cx="5618160" cy="380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2018-01-01T09:52:14Z</dcterms:created>
  <dc:creator/>
  <dc:description/>
  <dc:language>en-US</dc:language>
  <cp:lastModifiedBy/>
  <dcterms:modified xsi:type="dcterms:W3CDTF">2018-01-01T14:19:42Z</dcterms:modified>
  <cp:revision>36</cp:revision>
  <dc:subject/>
  <dc:title/>
</cp:coreProperties>
</file>