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8.jpeg" ContentType="image/jpeg"/>
  <Override PartName="/ppt/media/image17.jpeg" ContentType="image/jpeg"/>
  <Override PartName="/ppt/media/image15.png" ContentType="image/png"/>
  <Override PartName="/ppt/media/image14.png" ContentType="image/png"/>
  <Override PartName="/ppt/media/image12.jpeg" ContentType="image/jpeg"/>
  <Override PartName="/ppt/media/image11.jpeg" ContentType="image/jpeg"/>
  <Override PartName="/ppt/media/image4.jpeg" ContentType="image/jpeg"/>
  <Override PartName="/ppt/media/image16.png" ContentType="image/png"/>
  <Override PartName="/ppt/media/image3.jpeg" ContentType="image/jpeg"/>
  <Override PartName="/ppt/media/image21.png" ContentType="image/png"/>
  <Override PartName="/ppt/media/image19.jpeg" ContentType="image/jpeg"/>
  <Override PartName="/ppt/media/image1.png" ContentType="image/png"/>
  <Override PartName="/ppt/media/image8.jpeg" ContentType="image/jpeg"/>
  <Override PartName="/ppt/media/image5.jpeg" ContentType="image/jpeg"/>
  <Override PartName="/ppt/media/image6.jpeg" ContentType="image/jpeg"/>
  <Override PartName="/ppt/media/image22.png" ContentType="image/png"/>
  <Override PartName="/ppt/media/image2.png" ContentType="image/png"/>
  <Override PartName="/ppt/media/image7.jpeg" ContentType="image/jpeg"/>
  <Override PartName="/ppt/media/image13.jpeg" ContentType="image/jpe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BÁO CÁO ĐỒ ÁN HỆ THỐNG ĐIỆN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4000" y="1755720"/>
            <a:ext cx="9070200" cy="27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ĐỀ TÀI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THEO DÕI ĐIỆN NĂNG TIÊU THỤ CỦA PHỤ TẢI MỘT PHA VỚI CẢM BIẾN DÒNG ACS712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457200" y="4937760"/>
            <a:ext cx="9070200" cy="15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GVHD: Huỳnh Nguyễn Xuân Cần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SVTH: Huỳnh Như – Nguyễn Thị Anh Thư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Lớp: Công nghệ kỹ thuật điện, điện tử 2014-2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57200" y="182880"/>
            <a:ext cx="90702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KẾT QUẢ ĐẠT ĐƯỢC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91440" y="2834640"/>
            <a:ext cx="5025960" cy="33818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5196600" y="2834640"/>
            <a:ext cx="4881960" cy="329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182880"/>
            <a:ext cx="90702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KẾT LUẬN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920240"/>
            <a:ext cx="9142560" cy="21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Biết cách sử dụng module ESP8266 vào một số ứng dụng có kết nối WiFi.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Điều khiển thiết bị từ xa và thu thập dữ liệu thông qua mạng WiFi với ứng dụng Blynk, Web Server Thingspeak.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Xây dựng ứng dụng theo dõi điện năng của phụ tải một pha với điều khiển và giám sát dữ liệu qua mạng Internet.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457200" y="5037480"/>
            <a:ext cx="9088560" cy="227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Chưa sử dụng nhiều tính năng của module ESP8266, App Blynk và Web Server Thingspeak.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Trong ứng dụng theo dõi điện năng: chỉ đo một thông số là dòng điện tiêu thụ của phụ tải, cần kết hợp đo nhiều thông số hơn: điện áp, hệ số công suất, tần số dòng điện để có thể theo dõi chất lượng điện năng tốt hơn.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91440" y="1005840"/>
            <a:ext cx="39304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Đạt được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548640" y="4023360"/>
            <a:ext cx="27417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Hạn chế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48640" y="2652120"/>
            <a:ext cx="907020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CẢM ƠN THẦY VÀ CÁC BẠN ĐÃ THEO DÕI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PHẦN CỨNG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274320" y="1259640"/>
            <a:ext cx="3107520" cy="234648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-91440" y="3568680"/>
            <a:ext cx="4570560" cy="9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 Wemos D1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4833720" y="1280160"/>
            <a:ext cx="4217400" cy="237204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4846320" y="3566160"/>
            <a:ext cx="466200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Cảm biến dòng ACS712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5852160" y="4297680"/>
            <a:ext cx="2467440" cy="2467440"/>
          </a:xfrm>
          <a:prstGeom prst="rect">
            <a:avLst/>
          </a:prstGeom>
          <a:ln>
            <a:noFill/>
          </a:ln>
        </p:spPr>
      </p:pic>
      <p:sp>
        <p:nvSpPr>
          <p:cNvPr id="45" name="CustomShape 4"/>
          <p:cNvSpPr/>
          <p:nvPr/>
        </p:nvSpPr>
        <p:spPr>
          <a:xfrm>
            <a:off x="5669280" y="6583680"/>
            <a:ext cx="310752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4"/>
          <a:stretch/>
        </p:blipFill>
        <p:spPr>
          <a:xfrm>
            <a:off x="640080" y="4355280"/>
            <a:ext cx="3290400" cy="2257560"/>
          </a:xfrm>
          <a:prstGeom prst="rect">
            <a:avLst/>
          </a:prstGeom>
          <a:ln>
            <a:noFill/>
          </a:ln>
        </p:spPr>
      </p:pic>
      <p:sp>
        <p:nvSpPr>
          <p:cNvPr id="47" name="CustomShape 5"/>
          <p:cNvSpPr/>
          <p:nvPr/>
        </p:nvSpPr>
        <p:spPr>
          <a:xfrm>
            <a:off x="-91440" y="6766560"/>
            <a:ext cx="457056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LCD 16x02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7200" y="182880"/>
            <a:ext cx="90702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PHẦN MỀM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731520" y="3017520"/>
            <a:ext cx="2467440" cy="68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Arduino 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4389120" y="3383280"/>
            <a:ext cx="466200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 Touch SmartConfig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5120640" y="6613200"/>
            <a:ext cx="310752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 Thingspeak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365760" y="6858000"/>
            <a:ext cx="274176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 Blynk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48640" y="1097280"/>
            <a:ext cx="2924640" cy="184572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200160" y="3647520"/>
            <a:ext cx="3181680" cy="339192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4236840" y="822960"/>
            <a:ext cx="4357080" cy="268992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4"/>
          <a:stretch/>
        </p:blipFill>
        <p:spPr>
          <a:xfrm>
            <a:off x="4317120" y="4023360"/>
            <a:ext cx="4551120" cy="272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57200" y="182880"/>
            <a:ext cx="90702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SmartConfig với ESP Touch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29960" y="1371600"/>
            <a:ext cx="3295080" cy="585072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3422520" y="1403280"/>
            <a:ext cx="3251160" cy="577260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6675120" y="1463040"/>
            <a:ext cx="3290400" cy="584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57200" y="182880"/>
            <a:ext cx="90702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SƠ ĐỒ KHỐI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640080" y="884880"/>
            <a:ext cx="8319600" cy="653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7200" y="182880"/>
            <a:ext cx="90702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SƠ ĐỒ NGUYÊN LÝ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640080" y="1188720"/>
            <a:ext cx="8776800" cy="613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57200" y="182880"/>
            <a:ext cx="90702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LƯU ĐỒ GIẢI THUẬT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731520" y="924840"/>
            <a:ext cx="8446680" cy="631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57200" y="182880"/>
            <a:ext cx="90702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KẾT QUẢ ĐẠT ĐƯỢC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278280" y="1010880"/>
            <a:ext cx="4452120" cy="593712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5029200" y="1005840"/>
            <a:ext cx="4479120" cy="597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57200" y="182880"/>
            <a:ext cx="90702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KẾT QUẢ ĐẠT ĐƯỢC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82880" y="1188720"/>
            <a:ext cx="3473280" cy="617616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707640" y="1128240"/>
            <a:ext cx="5617800" cy="380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2018-01-01T09:52:14Z</dcterms:created>
  <dc:creator/>
  <dc:description/>
  <dc:language>en-US</dc:language>
  <cp:lastModifiedBy/>
  <dcterms:modified xsi:type="dcterms:W3CDTF">2018-01-05T04:53:38Z</dcterms:modified>
  <cp:revision>38</cp:revision>
  <dc:subject/>
  <dc:title/>
</cp:coreProperties>
</file>