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84280232-464D-4107-95CC-0635EB899996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545958CA-62AB-4FC2-882C-36D734C8936F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Big Mountain Resort – Price Analysis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Thomas Turner – Data Scientist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The Challenge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Expanding Operations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Adding a lift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Representative Price?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Premium above market average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Justify an Increase?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Decrease spending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Generate Revenue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Recommendations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Baseline increase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[$85.45, 106.26]*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Operational Expanse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Additional $1.99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Operational Adjustment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Additional $1.79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Modeling and Analysis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67200" y="1701360"/>
            <a:ext cx="4464360" cy="265176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Weekend Ticket Price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Moderately high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Highest in Montana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*Weekend vs. Weekday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Weekend ~ 9.7% higher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365760" y="4023360"/>
            <a:ext cx="4480560" cy="263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Modeling and Analysis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59640" y="2521080"/>
            <a:ext cx="4479480" cy="359784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Strong Price correlation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Vertical Drop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Fast Quads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Total Chairs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Total Runs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Snow Making acreage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Model Selection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Matches observations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Reduced variation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Modeling and Analysis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7200" y="1980000"/>
            <a:ext cx="4464360" cy="2232000"/>
          </a:xfrm>
          <a:prstGeom prst="rect">
            <a:avLst/>
          </a:prstGeom>
          <a:ln>
            <a:noFill/>
          </a:ln>
        </p:spPr>
      </p:pic>
      <p:sp>
        <p:nvSpPr>
          <p:cNvPr id="102" name="TextShape 2"/>
          <p:cNvSpPr txBox="1"/>
          <p:nvPr/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Reducing operations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One is okay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Quickly devalues tickets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Expanding operations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More runs, more value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Replace one for another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Testing change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Easy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367200" y="4424400"/>
            <a:ext cx="4464360" cy="22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Conclusion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Support for increased price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[$85.45, $106.26]*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facility expansion covers added cost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Future consideration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Forecast demand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How would a price increase affect ridership?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2021-11-19T09:11:55Z</dcterms:created>
  <dc:creator/>
  <dc:description/>
  <dc:language>en-US</dc:language>
  <cp:lastModifiedBy/>
  <dcterms:modified xsi:type="dcterms:W3CDTF">2021-11-19T13:15:43Z</dcterms:modified>
  <cp:revision>3</cp:revision>
  <dc:subject/>
  <dc:title>Alizarin</dc:title>
</cp:coreProperties>
</file>