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36F6-7669-47B0-849D-56511F4C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14AD7-9974-40E4-961F-7B8F5C636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6A53-B1E7-4BF0-B61A-1F359337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5553-D6DC-4777-A398-60815516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DDC9-FF1F-41A4-A06E-324EA5FA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15E-3872-4620-B95C-4C4DBFA4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CDA7F-1C4D-473C-80A6-C11E4E90B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8965-57C3-4C24-BDEF-417622D7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60B6-0696-472A-834B-A7BD6411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9E2C-B3DC-49C4-92C7-8EA16B80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6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E2BAA-BDB4-4CDC-8E86-E8BFCBFD0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611FE-061E-49B0-A6BB-152D26CB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A11C-4D37-4748-9BBC-4A94C29E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379B-21D2-4D54-BD03-557E76A5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A677-34AE-4832-8E3A-691B24C3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19E0-D1A5-47BB-9586-BE6E27E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A2A8-4EE0-4D5E-B2C4-82CBE0BE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58FD-8AF8-49AF-AFE9-ACE75A07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570A-D56D-4042-B956-7A25C8E5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F8AB-D79B-45AA-8C1B-F365C113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29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E6DD-3152-49AB-BC35-B57A5CF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FDD4-8407-41DF-83E9-97D94676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DEC3-38BC-4417-91B3-667B55C0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A52E-8568-4208-BD6C-0C043802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390A-D621-419B-867D-3FBBFC49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8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AA05-652A-48B4-905D-E70B8009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4B50-8D00-48B4-A7B6-8233D9C83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5BC09-5244-47A5-9288-83D8EDB11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EFCD-A9E9-4485-B2C5-AB3CE1E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86E44-84BA-4205-86CA-A5DFA5C6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950D7-517E-4B03-95EF-8E8701F1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735A-1596-4A81-95F9-2F661E73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F8EF3-29FE-49EC-9300-0E820A13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BCD41-7C49-48D7-94EA-F6D0184E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D7701-5F25-413F-A8B5-5B4E6A57B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A7FA1-051C-4B71-8814-D233DCAB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598C4-6A48-443D-A39F-6E96774D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449E1-63C2-40C0-A314-0AF8B85C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DBF64-C7B2-4AAB-AD50-759F347C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FF8-4391-499F-9D05-DF3EFE13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E05F7-8034-460D-B886-AA392259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8950E-9109-467A-8CC8-814EC7A5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5C60E-332E-4405-A658-A003F725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1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3713C-C2D7-499A-BA82-2C97F9A9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17096-5825-488A-A16A-C325C78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5B007-1629-4104-ACFE-5A8A6B7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6C6A-E428-4F02-9955-72AA2A77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599C-C220-4AA3-9CFC-275D514D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F426F-48F2-41D8-9F1E-F83C6CEA4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3373E-066F-404F-8AA3-868336FD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F8536-C461-4B67-A53F-A8CD82AF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0208-0163-446F-AC05-F9404DF7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5C08-9583-4853-8496-7428F96D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0B7ED-E599-4A54-AA82-A56715241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6E728-392C-4EAF-A449-C8ED91A13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EDEC-A05B-440D-9875-208DBDBE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229F-5FA6-4D4D-8249-CA358A65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D8707-3EBE-4A07-8A61-CD2C5502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5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1207B-3CB2-442B-A2DA-906DE694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73A7A-A3E4-4997-B9C6-9EC07332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F016-E530-44E4-8794-ED3C3D873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6923-B904-4754-BED1-954CBA4494D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E040-53C5-4E80-A440-454712936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6194-2A3D-430B-A31E-76EFFB5E0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F802-240F-4552-B59E-5357E4902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6D76-5C5A-4CD7-BBE3-4E1C44F2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7692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FA5C2-9649-45DE-AAC0-D3B34009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033462"/>
            <a:ext cx="94964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5C7EC-A643-4D86-BCC7-7D9A7676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243304"/>
            <a:ext cx="9972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60B57-D107-4386-B915-E37D09A1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528637"/>
            <a:ext cx="110204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1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E82AA-3C0C-4A62-B01B-27450B4C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881062"/>
            <a:ext cx="9667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6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Security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Thinesh Nathaniel</dc:creator>
  <cp:lastModifiedBy>Thinesh Nathaniel</cp:lastModifiedBy>
  <cp:revision>9</cp:revision>
  <dcterms:created xsi:type="dcterms:W3CDTF">2022-01-30T06:03:50Z</dcterms:created>
  <dcterms:modified xsi:type="dcterms:W3CDTF">2022-01-30T12:18:48Z</dcterms:modified>
</cp:coreProperties>
</file>