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8C9D-3CAD-409F-9E49-1177B3924404}" type="datetimeFigureOut">
              <a:rPr lang="en-US" smtClean="0"/>
              <a:t>2016-07-17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6744-F330-46FC-AB84-77B67453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TTN New York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2106-07-14</a:t>
            </a:r>
          </a:p>
        </p:txBody>
      </p:sp>
    </p:spTree>
    <p:extLst>
      <p:ext uri="{BB962C8B-B14F-4D97-AF65-F5344CB8AC3E}">
        <p14:creationId xmlns:p14="http://schemas.microsoft.com/office/powerpoint/2010/main" val="2689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Terry Moore</a:t>
            </a:r>
          </a:p>
          <a:p>
            <a:r>
              <a:rPr lang="en-US" dirty="0"/>
              <a:t>Leroy Leslie</a:t>
            </a:r>
          </a:p>
          <a:p>
            <a:r>
              <a:rPr lang="en-US" dirty="0"/>
              <a:t>Forrest Fuller</a:t>
            </a:r>
          </a:p>
          <a:p>
            <a:r>
              <a:rPr lang="en-US" dirty="0"/>
              <a:t>Mimi Flynn </a:t>
            </a:r>
          </a:p>
          <a:p>
            <a:r>
              <a:rPr lang="en-US" dirty="0"/>
              <a:t>Manny Tsarnas</a:t>
            </a:r>
          </a:p>
          <a:p>
            <a:r>
              <a:rPr lang="en-US" dirty="0"/>
              <a:t>Charlie </a:t>
            </a:r>
            <a:r>
              <a:rPr lang="en-US" dirty="0" err="1"/>
              <a:t>Tranen</a:t>
            </a:r>
            <a:endParaRPr lang="en-US" dirty="0"/>
          </a:p>
          <a:p>
            <a:r>
              <a:rPr lang="en-US" dirty="0"/>
              <a:t>Jason </a:t>
            </a:r>
            <a:r>
              <a:rPr lang="en-US" dirty="0" err="1"/>
              <a:t>Biegel</a:t>
            </a:r>
            <a:endParaRPr lang="en-US" dirty="0"/>
          </a:p>
          <a:p>
            <a:r>
              <a:rPr lang="en-US" dirty="0"/>
              <a:t>Chris Stratton</a:t>
            </a:r>
          </a:p>
          <a:p>
            <a:r>
              <a:rPr lang="en-US" dirty="0"/>
              <a:t>Chris Merck</a:t>
            </a:r>
          </a:p>
          <a:p>
            <a:r>
              <a:rPr lang="en-US" dirty="0"/>
              <a:t>Muhammad Vali</a:t>
            </a:r>
          </a:p>
          <a:p>
            <a:r>
              <a:rPr lang="en-US" dirty="0"/>
              <a:t>Frank Rose</a:t>
            </a:r>
          </a:p>
          <a:p>
            <a:r>
              <a:rPr lang="en-US" dirty="0"/>
              <a:t>Ken Samuelson</a:t>
            </a:r>
          </a:p>
          <a:p>
            <a:r>
              <a:rPr lang="en-US" dirty="0"/>
              <a:t>Rishi Chauhan</a:t>
            </a:r>
          </a:p>
          <a:p>
            <a:r>
              <a:rPr lang="en-US"/>
              <a:t>Josh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Merck – Zurich visit feedback</a:t>
            </a:r>
          </a:p>
          <a:p>
            <a:r>
              <a:rPr lang="en-US" dirty="0"/>
              <a:t>Terry – report on Ithaca meeting</a:t>
            </a:r>
          </a:p>
          <a:p>
            <a:r>
              <a:rPr lang="en-US" dirty="0"/>
              <a:t>Terry – talking about the experiences in Rotterdam and Zurich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Hardware meetups</a:t>
            </a:r>
          </a:p>
          <a:p>
            <a:pPr lvl="1"/>
            <a:r>
              <a:rPr lang="en-US" dirty="0"/>
              <a:t>Coding outreach</a:t>
            </a:r>
          </a:p>
          <a:p>
            <a:pPr lvl="1"/>
            <a:r>
              <a:rPr lang="en-US" dirty="0"/>
              <a:t>Workshops</a:t>
            </a:r>
          </a:p>
          <a:p>
            <a:pPr lvl="1"/>
            <a:r>
              <a:rPr lang="en-US" dirty="0"/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22971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6pm Manhattan evening workshop</a:t>
            </a:r>
          </a:p>
          <a:p>
            <a:pPr lvl="1"/>
            <a:r>
              <a:rPr lang="en-US" dirty="0"/>
              <a:t>People pay a fee</a:t>
            </a:r>
          </a:p>
          <a:p>
            <a:pPr lvl="2"/>
            <a:r>
              <a:rPr lang="en-US" dirty="0"/>
              <a:t>People get some hardware </a:t>
            </a:r>
          </a:p>
          <a:p>
            <a:pPr lvl="2"/>
            <a:r>
              <a:rPr lang="en-US" dirty="0"/>
              <a:t>Teaching fee</a:t>
            </a:r>
          </a:p>
          <a:p>
            <a:pPr lvl="2"/>
            <a:r>
              <a:rPr lang="en-US" dirty="0"/>
              <a:t>They bring laptops</a:t>
            </a:r>
          </a:p>
          <a:p>
            <a:pPr lvl="2"/>
            <a:r>
              <a:rPr lang="en-US" dirty="0"/>
              <a:t>They come out with something working</a:t>
            </a:r>
          </a:p>
          <a:p>
            <a:pPr lvl="1"/>
            <a:r>
              <a:rPr lang="en-US" dirty="0"/>
              <a:t>Rishi to send info on work done by TTN global</a:t>
            </a:r>
          </a:p>
          <a:p>
            <a:pPr lvl="1"/>
            <a:r>
              <a:rPr lang="en-US" dirty="0"/>
              <a:t>Get some promotional considerations from Feather and possibly from Multi-Tech</a:t>
            </a:r>
          </a:p>
          <a:p>
            <a:pPr lvl="1"/>
            <a:r>
              <a:rPr lang="en-US" dirty="0"/>
              <a:t>Chris Merck</a:t>
            </a:r>
          </a:p>
        </p:txBody>
      </p:sp>
    </p:spTree>
    <p:extLst>
      <p:ext uri="{BB962C8B-B14F-4D97-AF65-F5344CB8AC3E}">
        <p14:creationId xmlns:p14="http://schemas.microsoft.com/office/powerpoint/2010/main" val="286347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Terry talked about outreach</a:t>
            </a:r>
          </a:p>
          <a:p>
            <a:r>
              <a:rPr lang="en-US" dirty="0"/>
              <a:t>AI: Terry to share </a:t>
            </a:r>
            <a:r>
              <a:rPr lang="en-US"/>
              <a:t>the Ithaca press </a:t>
            </a:r>
            <a:r>
              <a:rPr lang="en-US" dirty="0"/>
              <a:t>release </a:t>
            </a:r>
          </a:p>
        </p:txBody>
      </p:sp>
    </p:spTree>
    <p:extLst>
      <p:ext uri="{BB962C8B-B14F-4D97-AF65-F5344CB8AC3E}">
        <p14:creationId xmlns:p14="http://schemas.microsoft.com/office/powerpoint/2010/main" val="257315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Brooklyn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Manny is working with putting sensors around his community at friends houses</a:t>
            </a:r>
          </a:p>
          <a:p>
            <a:r>
              <a:rPr lang="en-US" dirty="0"/>
              <a:t>Some discussion of lead detection in water systems</a:t>
            </a:r>
          </a:p>
        </p:txBody>
      </p:sp>
    </p:spTree>
    <p:extLst>
      <p:ext uri="{BB962C8B-B14F-4D97-AF65-F5344CB8AC3E}">
        <p14:creationId xmlns:p14="http://schemas.microsoft.com/office/powerpoint/2010/main" val="18244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56"/>
          </a:xfrm>
        </p:spPr>
        <p:txBody>
          <a:bodyPr/>
          <a:lstStyle/>
          <a:p>
            <a:r>
              <a:rPr lang="en-US" dirty="0"/>
              <a:t>Indiegogo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745"/>
            <a:ext cx="10515600" cy="4755218"/>
          </a:xfrm>
        </p:spPr>
        <p:txBody>
          <a:bodyPr>
            <a:normAutofit fontScale="92500"/>
          </a:bodyPr>
          <a:lstStyle/>
          <a:p>
            <a:r>
              <a:rPr lang="en-US" dirty="0"/>
              <a:t>Met with Frederico </a:t>
            </a:r>
            <a:r>
              <a:rPr lang="en-US" dirty="0" err="1"/>
              <a:t>Ribiero</a:t>
            </a:r>
            <a:r>
              <a:rPr lang="en-US" dirty="0"/>
              <a:t>, Indiegogo / Manager of Hardware</a:t>
            </a:r>
          </a:p>
          <a:p>
            <a:r>
              <a:rPr lang="en-US" dirty="0"/>
              <a:t>TTN Global has the idea of running local campaigns</a:t>
            </a:r>
          </a:p>
          <a:p>
            <a:r>
              <a:rPr lang="en-US" dirty="0"/>
              <a:t>For New York, the concept is a success-kit of gateway + node</a:t>
            </a:r>
          </a:p>
          <a:p>
            <a:r>
              <a:rPr lang="en-US" dirty="0"/>
              <a:t>Key Metrics</a:t>
            </a:r>
          </a:p>
          <a:p>
            <a:pPr lvl="1"/>
            <a:r>
              <a:rPr lang="en-US" dirty="0"/>
              <a:t>To do successful crowdfunding raise, need to raise 30% from your mail list</a:t>
            </a:r>
          </a:p>
          <a:p>
            <a:pPr lvl="1"/>
            <a:r>
              <a:rPr lang="en-US" dirty="0"/>
              <a:t>You’ll convert 5% of your list</a:t>
            </a:r>
          </a:p>
          <a:p>
            <a:pPr lvl="1"/>
            <a:r>
              <a:rPr lang="en-US" dirty="0"/>
              <a:t>At least 5K addresses in your email list</a:t>
            </a:r>
          </a:p>
          <a:p>
            <a:pPr lvl="1"/>
            <a:r>
              <a:rPr lang="en-US" dirty="0"/>
              <a:t>5K * 5% == 250 gateways</a:t>
            </a:r>
          </a:p>
          <a:p>
            <a:r>
              <a:rPr lang="en-US" dirty="0"/>
              <a:t>Indiegogo was cautious about a local campaign, though they are enthusiastic about TTN</a:t>
            </a:r>
          </a:p>
          <a:p>
            <a:r>
              <a:rPr lang="en-US" dirty="0"/>
              <a:t>Rishi mentioned that there is discussion of bulk purchases of gateways </a:t>
            </a:r>
          </a:p>
        </p:txBody>
      </p:sp>
    </p:spTree>
    <p:extLst>
      <p:ext uri="{BB962C8B-B14F-4D97-AF65-F5344CB8AC3E}">
        <p14:creationId xmlns:p14="http://schemas.microsoft.com/office/powerpoint/2010/main" val="50140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one-paragraph statement</a:t>
            </a:r>
          </a:p>
          <a:p>
            <a:r>
              <a:rPr lang="en-US" dirty="0"/>
              <a:t>City outreach with Lolita &amp; Amen Ra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254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TTN New York</vt:lpstr>
      <vt:lpstr>Attending</vt:lpstr>
      <vt:lpstr>Agenda</vt:lpstr>
      <vt:lpstr>Workshop</vt:lpstr>
      <vt:lpstr>Media</vt:lpstr>
      <vt:lpstr>Brooklyn activities</vt:lpstr>
      <vt:lpstr>Indiegogo 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TTN New York</dc:title>
  <dc:creator>Terry Moore</dc:creator>
  <cp:lastModifiedBy>Terry Moore</cp:lastModifiedBy>
  <cp:revision>10</cp:revision>
  <dcterms:created xsi:type="dcterms:W3CDTF">2016-07-14T21:49:45Z</dcterms:created>
  <dcterms:modified xsi:type="dcterms:W3CDTF">2016-07-17T23:16:30Z</dcterms:modified>
</cp:coreProperties>
</file>