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6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1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8272-A1E7-4C00-AEF6-9D6A2DFA4112}" type="datetimeFigureOut">
              <a:rPr lang="en-US" smtClean="0"/>
              <a:t>2016-05-11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6D46F-1054-4B05-B226-149A87F0D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Liability for malicious use?</a:t>
            </a:r>
          </a:p>
          <a:p>
            <a:r>
              <a:rPr lang="en-US" dirty="0"/>
              <a:t>Liability for failures of technology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 of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A: downlink depends on node being awake</a:t>
            </a:r>
          </a:p>
          <a:p>
            <a:r>
              <a:rPr lang="en-US" dirty="0"/>
              <a:t>Class B: downlink is scheduled on intervals</a:t>
            </a:r>
          </a:p>
          <a:p>
            <a:r>
              <a:rPr lang="en-US" dirty="0"/>
              <a:t>Class C: always listening</a:t>
            </a:r>
          </a:p>
        </p:txBody>
      </p:sp>
    </p:spTree>
    <p:extLst>
      <p:ext uri="{BB962C8B-B14F-4D97-AF65-F5344CB8AC3E}">
        <p14:creationId xmlns:p14="http://schemas.microsoft.com/office/powerpoint/2010/main" val="58886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 catcher</a:t>
            </a:r>
          </a:p>
        </p:txBody>
      </p:sp>
    </p:spTree>
    <p:extLst>
      <p:ext uri="{BB962C8B-B14F-4D97-AF65-F5344CB8AC3E}">
        <p14:creationId xmlns:p14="http://schemas.microsoft.com/office/powerpoint/2010/main" val="205381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node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consumption</a:t>
            </a:r>
          </a:p>
          <a:p>
            <a:r>
              <a:rPr lang="en-US" dirty="0"/>
              <a:t>Network maintenance</a:t>
            </a:r>
          </a:p>
        </p:txBody>
      </p:sp>
    </p:spTree>
    <p:extLst>
      <p:ext uri="{BB962C8B-B14F-4D97-AF65-F5344CB8AC3E}">
        <p14:creationId xmlns:p14="http://schemas.microsoft.com/office/powerpoint/2010/main" val="277663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might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Engineering a simple solution for the nodes</a:t>
            </a:r>
          </a:p>
          <a:p>
            <a:r>
              <a:rPr lang="en-US" dirty="0"/>
              <a:t>Figuring out coverage, mapping, etc.</a:t>
            </a:r>
          </a:p>
          <a:p>
            <a:r>
              <a:rPr lang="en-US" dirty="0"/>
              <a:t>Use the TTN wiki for documentation publishing</a:t>
            </a:r>
          </a:p>
          <a:p>
            <a:r>
              <a:rPr lang="en-US" dirty="0"/>
              <a:t>.</a:t>
            </a:r>
            <a:r>
              <a:rPr lang="en-US" dirty="0" err="1"/>
              <a:t>nyc</a:t>
            </a:r>
            <a:r>
              <a:rPr lang="en-US" dirty="0"/>
              <a:t> address</a:t>
            </a:r>
          </a:p>
          <a:p>
            <a:r>
              <a:rPr lang="en-US" dirty="0"/>
              <a:t>Meta organization: use Slack and channels for each topic</a:t>
            </a:r>
          </a:p>
          <a:p>
            <a:endParaRPr lang="en-US" dirty="0"/>
          </a:p>
          <a:p>
            <a:r>
              <a:rPr lang="en-US" dirty="0"/>
              <a:t>Wi-Fi support for </a:t>
            </a:r>
            <a:r>
              <a:rPr lang="en-US" dirty="0" err="1"/>
              <a:t>MultiTech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to buy</a:t>
            </a:r>
          </a:p>
          <a:p>
            <a:r>
              <a:rPr lang="en-US" dirty="0"/>
              <a:t>Who should we be talking to?</a:t>
            </a:r>
          </a:p>
        </p:txBody>
      </p:sp>
    </p:spTree>
    <p:extLst>
      <p:ext uri="{BB962C8B-B14F-4D97-AF65-F5344CB8AC3E}">
        <p14:creationId xmlns:p14="http://schemas.microsoft.com/office/powerpoint/2010/main" val="400218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103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Interesting points</vt:lpstr>
      <vt:lpstr>3 classes of nodes</vt:lpstr>
      <vt:lpstr>interesting apps</vt:lpstr>
      <vt:lpstr>Challenges in node development</vt:lpstr>
      <vt:lpstr>What we might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MCCI Legal</dc:creator>
  <cp:lastModifiedBy>MCCI Legal</cp:lastModifiedBy>
  <cp:revision>6</cp:revision>
  <dcterms:created xsi:type="dcterms:W3CDTF">2016-05-11T22:45:33Z</dcterms:created>
  <dcterms:modified xsi:type="dcterms:W3CDTF">2016-05-12T10:11:48Z</dcterms:modified>
</cp:coreProperties>
</file>