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0796-2272-45A5-9A15-EE0F377FD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636C8-AA8B-430C-9D1D-8AD09A8F9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57176-6642-4E18-A3DE-B6841455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C04E3-36F8-448C-9783-6598400D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A2ACB-4B62-470C-B4EB-9C641B5B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0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2626-9BD2-4F37-9CE1-F6F583BB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127D0-729B-457F-B0D2-F2AAEE971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5F26D-D2D1-46F0-A51E-6298B3CE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4E38-493A-4EC1-8BB8-3C774041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4C2D4-989E-48C1-8B4A-827E863B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9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67335-32E6-4378-995B-8E766FAF9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137ED-4C92-4276-9374-C073331E7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C4BF8-7C24-474D-99EA-258A042F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0BB93-7FCA-475C-8B57-F77DFAAB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241FB-3F04-4E49-B964-8302F2F4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0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2AAF-A035-4A55-8A63-DA53C37B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8B73-41B8-4807-8153-3C8F12D7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2C2AE-91EA-4F9D-A4F6-1946EC6C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BE87-7893-4EEE-94E8-C34725ED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1497F-5FB3-4338-A965-A404C509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7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BD36-DDBF-4D36-9411-00C1555D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A6C75-7522-4BA3-9B9F-FAAA15B3B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70604-372C-45A1-A31C-9C60B1B3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5322-74FD-400D-AE82-B8F8549C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F52A2-9FF3-4344-B3EF-BA625253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3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708D-4D3D-4137-8D5C-2A5F93BA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0F0BB-75DC-4816-AD2A-57E7BECB5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86D54-6FB2-478F-A576-B728ACA4C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11F24-9030-4B6B-9408-7FD5EE37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2017-07-13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BC446-BA31-4D34-9AE2-866027DB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07CE6-3296-437F-A418-84A8E881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0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33D7-2812-4DDF-9F69-B12FACF2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5E2A6-D114-4D62-B221-EC845021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D180C-577F-48CF-82D6-576E0E8F6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2F5A2-EAA5-4286-8BF5-13534E3C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26D4F-A05A-4F92-9550-4485AB052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5AEC9-BA13-4472-A46E-EC27E889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2017-07-13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9D15-30C5-40B6-86DE-1B0BF7EC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AF932-9BC0-4025-82C6-E6DCFC8B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2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75E7-B7EB-4599-BAFD-8FC75FEA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7B685-2510-4B96-AFAF-74FB5868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2017-07-13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4B9EE-822A-48A0-B118-B3A76A0E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B4E56-5508-443E-80D4-7B868DAC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4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02280-8551-4F5D-902D-D8BEC8AB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2017-07-13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A9D40-BE1F-4227-BF34-D3FBDD7F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AF106-CFE3-45E1-B896-B24AA3D4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6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706F-5BDC-49C1-AC4E-8C2629E5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057E2-3161-4BEE-B8BD-374660FB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6480B-637A-42D8-B1C6-D52B5335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5CF7C-E1F1-419D-90EC-46287002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2017-07-13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A60C4-60B5-4603-8297-DBDAAAF3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41AAF-9BB3-4A5F-99C1-3786B87B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7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C0A7-D99D-447A-B78D-08D355DE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A36FC-9292-44AC-BF73-2F72A8914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54E50-41A8-40FF-BC0F-C52EABF54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1A781-195D-484B-97C4-79C2BD2C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2017-07-13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F7975-017A-4687-B8C7-D7FFC29A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59427-0979-4B01-9F09-018E7E28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5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8715E-8539-42D5-8C62-356869AD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FDD99-E1D4-4769-B2BB-0DE97A909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38DD-25FA-4EB9-B3B3-AA47A1FA4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E5E2A-4FD9-419A-B360-13D8D61AE9B6}" type="datetimeFigureOut">
              <a:rPr lang="en-US" smtClean="0"/>
              <a:t>2017-07-13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9C589-E058-4D11-9B9F-442C4AECF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C4266-FDD8-493E-A6B4-5B2915D23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5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7143-5940-4CA6-85C0-AE61D77C3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Things Network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0FBE1-C26D-4896-B0BE-4E1595942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2017-07-13</a:t>
            </a:r>
          </a:p>
        </p:txBody>
      </p:sp>
    </p:spTree>
    <p:extLst>
      <p:ext uri="{BB962C8B-B14F-4D97-AF65-F5344CB8AC3E}">
        <p14:creationId xmlns:p14="http://schemas.microsoft.com/office/powerpoint/2010/main" val="176916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3DEF-BF10-4582-9480-0DE93A2A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DE4AD-F826-44EC-846A-62DD8F2B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 site</a:t>
            </a:r>
          </a:p>
          <a:p>
            <a:pPr lvl="1"/>
            <a:r>
              <a:rPr lang="en-US" dirty="0"/>
              <a:t>Terry Moore</a:t>
            </a:r>
          </a:p>
          <a:p>
            <a:pPr lvl="1"/>
            <a:r>
              <a:rPr lang="en-US" dirty="0"/>
              <a:t>Frank Rose</a:t>
            </a:r>
          </a:p>
          <a:p>
            <a:pPr lvl="1"/>
            <a:r>
              <a:rPr lang="en-US" dirty="0" err="1"/>
              <a:t>Hillawi</a:t>
            </a:r>
            <a:r>
              <a:rPr lang="en-US" dirty="0"/>
              <a:t> Abraham</a:t>
            </a:r>
          </a:p>
          <a:p>
            <a:pPr lvl="1"/>
            <a:r>
              <a:rPr lang="en-US" dirty="0"/>
              <a:t>Andras </a:t>
            </a:r>
            <a:r>
              <a:rPr lang="en-US" dirty="0" err="1"/>
              <a:t>Patkai</a:t>
            </a:r>
            <a:endParaRPr lang="en-US" dirty="0"/>
          </a:p>
          <a:p>
            <a:pPr lvl="1"/>
            <a:r>
              <a:rPr lang="en-US" dirty="0"/>
              <a:t>Waldemar</a:t>
            </a:r>
          </a:p>
          <a:p>
            <a:pPr lvl="1"/>
            <a:r>
              <a:rPr lang="en-US" dirty="0"/>
              <a:t>Manny Tsarnas</a:t>
            </a:r>
          </a:p>
          <a:p>
            <a:pPr lvl="1"/>
            <a:r>
              <a:rPr lang="en-US" dirty="0"/>
              <a:t>Dan Leininger</a:t>
            </a:r>
          </a:p>
          <a:p>
            <a:pPr lvl="1"/>
            <a:r>
              <a:rPr lang="en-US" dirty="0"/>
              <a:t>Brian Vant-Hull</a:t>
            </a:r>
          </a:p>
          <a:p>
            <a:r>
              <a:rPr lang="en-US" dirty="0"/>
              <a:t>Remote</a:t>
            </a:r>
          </a:p>
          <a:p>
            <a:pPr lvl="1"/>
            <a:r>
              <a:rPr lang="en-US" dirty="0"/>
              <a:t>Jake </a:t>
            </a:r>
            <a:r>
              <a:rPr lang="en-US" dirty="0" err="1"/>
              <a:t>Rasweiler</a:t>
            </a:r>
            <a:endParaRPr lang="en-US" dirty="0"/>
          </a:p>
          <a:p>
            <a:pPr lvl="1"/>
            <a:r>
              <a:rPr lang="en-US" dirty="0"/>
              <a:t>Steven Holly</a:t>
            </a:r>
          </a:p>
          <a:p>
            <a:pPr lvl="1"/>
            <a:r>
              <a:rPr lang="en-US" dirty="0"/>
              <a:t>Muhammed Vali</a:t>
            </a:r>
          </a:p>
          <a:p>
            <a:pPr lvl="1"/>
            <a:r>
              <a:rPr lang="en-US" dirty="0"/>
              <a:t>Chris Merck</a:t>
            </a:r>
          </a:p>
          <a:p>
            <a:pPr lvl="1"/>
            <a:r>
              <a:rPr lang="en-US" dirty="0"/>
              <a:t>David Tincher</a:t>
            </a:r>
          </a:p>
        </p:txBody>
      </p:sp>
    </p:spTree>
    <p:extLst>
      <p:ext uri="{BB962C8B-B14F-4D97-AF65-F5344CB8AC3E}">
        <p14:creationId xmlns:p14="http://schemas.microsoft.com/office/powerpoint/2010/main" val="418350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8654-4BE1-421D-A26F-C083E419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055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C5DD-E2E9-4EFE-A584-0D25A3FD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174"/>
            <a:ext cx="10515600" cy="5118789"/>
          </a:xfrm>
        </p:spPr>
        <p:txBody>
          <a:bodyPr/>
          <a:lstStyle/>
          <a:p>
            <a:r>
              <a:rPr lang="en-US" dirty="0"/>
              <a:t>5:30-5:50 meet and greet</a:t>
            </a:r>
          </a:p>
          <a:p>
            <a:r>
              <a:rPr lang="en-US" dirty="0"/>
              <a:t>5:50-6:10 intro and updates</a:t>
            </a:r>
          </a:p>
          <a:p>
            <a:r>
              <a:rPr lang="en-US" dirty="0"/>
              <a:t>6:10-6:20 new member introductions</a:t>
            </a:r>
          </a:p>
          <a:p>
            <a:r>
              <a:rPr lang="en-US" dirty="0"/>
              <a:t>6:20-6:40 high-power/licensed LoRa investigations</a:t>
            </a:r>
          </a:p>
          <a:p>
            <a:r>
              <a:rPr lang="en-US" dirty="0"/>
              <a:t>6:40-7:10 member updates and presentations</a:t>
            </a:r>
          </a:p>
          <a:p>
            <a:r>
              <a:rPr lang="en-US" dirty="0"/>
              <a:t>7:10-7:30 open discussions</a:t>
            </a:r>
          </a:p>
        </p:txBody>
      </p:sp>
    </p:spTree>
    <p:extLst>
      <p:ext uri="{BB962C8B-B14F-4D97-AF65-F5344CB8AC3E}">
        <p14:creationId xmlns:p14="http://schemas.microsoft.com/office/powerpoint/2010/main" val="171534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01-D492-4699-B840-9B8CCB72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Metering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6D52-DAF9-4C32-8DA4-A79D46DFC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 </a:t>
            </a:r>
            <a:r>
              <a:rPr lang="en-US" dirty="0" err="1"/>
              <a:t>Ferc</a:t>
            </a:r>
            <a:r>
              <a:rPr lang="en-US" dirty="0"/>
              <a:t> papers on demand response.</a:t>
            </a:r>
          </a:p>
        </p:txBody>
      </p:sp>
    </p:spTree>
    <p:extLst>
      <p:ext uri="{BB962C8B-B14F-4D97-AF65-F5344CB8AC3E}">
        <p14:creationId xmlns:p14="http://schemas.microsoft.com/office/powerpoint/2010/main" val="322700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309B-3A8F-4B6F-8592-F1DEE8AF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Power LoRa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9D106-B50F-4808-B8FC-194ACDE08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747"/>
            <a:ext cx="10515600" cy="46702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Chris &amp; Steve were talking about how to experiment with more power/gain</a:t>
            </a:r>
          </a:p>
          <a:p>
            <a:r>
              <a:rPr lang="en-US" dirty="0"/>
              <a:t>Looks like 900 MHz </a:t>
            </a:r>
            <a:r>
              <a:rPr lang="en-US" dirty="0" err="1"/>
              <a:t>Yagis</a:t>
            </a:r>
            <a:r>
              <a:rPr lang="en-US" dirty="0"/>
              <a:t> are the approach</a:t>
            </a:r>
          </a:p>
          <a:p>
            <a:r>
              <a:rPr lang="en-US" dirty="0"/>
              <a:t>Key missing piece</a:t>
            </a:r>
          </a:p>
          <a:p>
            <a:pPr lvl="1"/>
            <a:r>
              <a:rPr lang="en-US" dirty="0"/>
              <a:t>Building to investigate</a:t>
            </a:r>
          </a:p>
          <a:p>
            <a:pPr lvl="1"/>
            <a:r>
              <a:rPr lang="en-US" dirty="0"/>
              <a:t>Or </a:t>
            </a:r>
            <a:r>
              <a:rPr lang="en-US" dirty="0" err="1"/>
              <a:t>investigatable</a:t>
            </a:r>
            <a:r>
              <a:rPr lang="en-US" dirty="0"/>
              <a:t> applications</a:t>
            </a:r>
          </a:p>
          <a:p>
            <a:pPr lvl="1"/>
            <a:r>
              <a:rPr lang="en-US" dirty="0"/>
              <a:t>Or using licensed spectrum for very low cost devices (even lower transmit power)</a:t>
            </a:r>
          </a:p>
          <a:p>
            <a:pPr lvl="1"/>
            <a:r>
              <a:rPr lang="en-US" dirty="0"/>
              <a:t>There’s 20dB of noise in the ISM band (to 30dB) relative to the adjacent licensed bands</a:t>
            </a:r>
          </a:p>
          <a:p>
            <a:r>
              <a:rPr lang="en-US" dirty="0"/>
              <a:t>Chris will send email to Jerry K and try to get something set up</a:t>
            </a:r>
          </a:p>
          <a:p>
            <a:r>
              <a:rPr lang="en-US" dirty="0"/>
              <a:t>Target date week of July 31</a:t>
            </a:r>
          </a:p>
          <a:p>
            <a:r>
              <a:rPr lang="en-US" dirty="0"/>
              <a:t>Suggested </a:t>
            </a:r>
            <a:r>
              <a:rPr lang="en-US" dirty="0" err="1"/>
              <a:t>parters</a:t>
            </a:r>
            <a:endParaRPr lang="en-US" dirty="0"/>
          </a:p>
          <a:p>
            <a:pPr lvl="1"/>
            <a:r>
              <a:rPr lang="en-US" dirty="0" err="1"/>
              <a:t>LinkNYC</a:t>
            </a:r>
            <a:r>
              <a:rPr lang="en-US" dirty="0"/>
              <a:t> / </a:t>
            </a:r>
            <a:r>
              <a:rPr lang="en-US" dirty="0" err="1"/>
              <a:t>TransitWireless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2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7F31-41F7-490C-80CC-653DBCD3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3BD9-E518-499A-8199-B86BEBBFC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210 </a:t>
            </a:r>
            <a:r>
              <a:rPr lang="en-US" dirty="0">
                <a:sym typeface="Wingdings" panose="05000000000000000000" pitchFamily="2" charset="2"/>
              </a:rPr>
              <a:t> 246/247 (with GNSS) – same price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Time reference? </a:t>
            </a:r>
          </a:p>
          <a:p>
            <a:r>
              <a:rPr lang="en-US" dirty="0">
                <a:sym typeface="Wingdings" panose="05000000000000000000" pitchFamily="2" charset="2"/>
              </a:rPr>
              <a:t>New MTAC cards are using SPI (part numbers have ‘H’)</a:t>
            </a:r>
          </a:p>
          <a:p>
            <a:r>
              <a:rPr lang="en-US" dirty="0">
                <a:sym typeface="Wingdings" panose="05000000000000000000" pitchFamily="2" charset="2"/>
              </a:rPr>
              <a:t>New part numbers with BLE (for provisioning) and integrate Wi-Fi</a:t>
            </a:r>
          </a:p>
          <a:p>
            <a:r>
              <a:rPr lang="en-US" dirty="0">
                <a:sym typeface="Wingdings" panose="05000000000000000000" pitchFamily="2" charset="2"/>
              </a:rPr>
              <a:t>Same CPU and memory as 210</a:t>
            </a:r>
          </a:p>
          <a:p>
            <a:r>
              <a:rPr lang="en-US" dirty="0"/>
              <a:t>210 EOL may happen next year</a:t>
            </a:r>
          </a:p>
          <a:p>
            <a:r>
              <a:rPr lang="en-US" dirty="0" err="1"/>
              <a:t>mLinux</a:t>
            </a:r>
            <a:r>
              <a:rPr lang="en-US" dirty="0"/>
              <a:t> and AEP available</a:t>
            </a:r>
          </a:p>
        </p:txBody>
      </p:sp>
    </p:spTree>
    <p:extLst>
      <p:ext uri="{BB962C8B-B14F-4D97-AF65-F5344CB8AC3E}">
        <p14:creationId xmlns:p14="http://schemas.microsoft.com/office/powerpoint/2010/main" val="135872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217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The Things Network NYC</vt:lpstr>
      <vt:lpstr>Attending</vt:lpstr>
      <vt:lpstr>Agenda</vt:lpstr>
      <vt:lpstr>Metering discussion</vt:lpstr>
      <vt:lpstr>Higher Power LoRa</vt:lpstr>
      <vt:lpstr>Conduits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Things Network NYC</dc:title>
  <dc:creator>Terry Moore</dc:creator>
  <cp:lastModifiedBy>Terry Moore</cp:lastModifiedBy>
  <cp:revision>7</cp:revision>
  <dcterms:created xsi:type="dcterms:W3CDTF">2017-07-13T21:43:55Z</dcterms:created>
  <dcterms:modified xsi:type="dcterms:W3CDTF">2017-07-14T22:04:13Z</dcterms:modified>
</cp:coreProperties>
</file>