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8" d="100"/>
          <a:sy n="68" d="100"/>
        </p:scale>
        <p:origin x="627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0796-2272-45A5-9A15-EE0F377F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636C8-AA8B-430C-9D1D-8AD09A8F9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7176-6642-4E18-A3DE-B6841455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04E3-36F8-448C-9783-6598400D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2ACB-4B62-470C-B4EB-9C641B5B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2626-9BD2-4F37-9CE1-F6F583BB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27D0-729B-457F-B0D2-F2AAEE97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F26D-D2D1-46F0-A51E-6298B3CE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4E38-493A-4EC1-8BB8-3C774041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4C2D4-989E-48C1-8B4A-827E863B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67335-32E6-4378-995B-8E766FAF9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137ED-4C92-4276-9374-C073331E7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4BF8-7C24-474D-99EA-258A042F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BB93-7FCA-475C-8B57-F77DFAAB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241FB-3F04-4E49-B964-8302F2F4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2AAF-A035-4A55-8A63-DA53C37B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8B73-41B8-4807-8153-3C8F12D7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C2AE-91EA-4F9D-A4F6-1946EC6C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BE87-7893-4EEE-94E8-C34725ED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497F-5FB3-4338-A965-A404C509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D36-DDBF-4D36-9411-00C1555D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6C75-7522-4BA3-9B9F-FAAA15B3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0604-372C-45A1-A31C-9C60B1B3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5322-74FD-400D-AE82-B8F8549C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52A2-9FF3-4344-B3EF-BA625253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708D-4D3D-4137-8D5C-2A5F93BA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F0BB-75DC-4816-AD2A-57E7BECB5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6D54-6FB2-478F-A576-B728ACA4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11F24-9030-4B6B-9408-7FD5EE37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C446-BA31-4D34-9AE2-866027DB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7CE6-3296-437F-A418-84A8E881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33D7-2812-4DDF-9F69-B12FACF2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E2A6-D114-4D62-B221-EC845021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D180C-577F-48CF-82D6-576E0E8F6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2F5A2-EAA5-4286-8BF5-13534E3C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D4F-A05A-4F92-9550-4485AB052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5AEC9-BA13-4472-A46E-EC27E88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9D15-30C5-40B6-86DE-1B0BF7EC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AF932-9BC0-4025-82C6-E6DCFC8B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75E7-B7EB-4599-BAFD-8FC75FE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7B685-2510-4B96-AFAF-74FB5868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4B9EE-822A-48A0-B118-B3A76A0E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B4E56-5508-443E-80D4-7B868DAC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02280-8551-4F5D-902D-D8BEC8AB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A9D40-BE1F-4227-BF34-D3FBDD7F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F106-CFE3-45E1-B896-B24AA3D4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706F-5BDC-49C1-AC4E-8C2629E5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57E2-3161-4BEE-B8BD-374660FB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6480B-637A-42D8-B1C6-D52B5335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CF7C-E1F1-419D-90EC-4628700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60C4-60B5-4603-8297-DBDAAAF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41AAF-9BB3-4A5F-99C1-3786B87B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C0A7-D99D-447A-B78D-08D355DE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A36FC-9292-44AC-BF73-2F72A8914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54E50-41A8-40FF-BC0F-C52EABF5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A781-195D-484B-97C4-79C2BD2C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7975-017A-4687-B8C7-D7FFC29A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9427-0979-4B01-9F09-018E7E2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8715E-8539-42D5-8C62-356869AD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DD99-E1D4-4769-B2BB-0DE97A90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38DD-25FA-4EB9-B3B3-AA47A1FA4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5E2A-4FD9-419A-B360-13D8D61AE9B6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C589-E058-4D11-9B9F-442C4AECF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4266-FDD8-493E-A6B4-5B2915D2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7B9E-8028-4321-BC93-C6290A2E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7143-5940-4CA6-85C0-AE61D77C3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Things Network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0FBE1-C26D-4896-B0BE-4E1595942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2017-08-10</a:t>
            </a:r>
          </a:p>
        </p:txBody>
      </p:sp>
    </p:spTree>
    <p:extLst>
      <p:ext uri="{BB962C8B-B14F-4D97-AF65-F5344CB8AC3E}">
        <p14:creationId xmlns:p14="http://schemas.microsoft.com/office/powerpoint/2010/main" val="17691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DEF-BF10-4582-9480-0DE93A2A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E4AD-F826-44EC-846A-62DD8F2B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site</a:t>
            </a:r>
          </a:p>
          <a:p>
            <a:pPr lvl="1"/>
            <a:r>
              <a:rPr lang="en-US" dirty="0"/>
              <a:t>Terry Moore</a:t>
            </a:r>
          </a:p>
          <a:p>
            <a:pPr lvl="1"/>
            <a:r>
              <a:rPr lang="en-US" dirty="0"/>
              <a:t>Frank Rose</a:t>
            </a:r>
          </a:p>
          <a:p>
            <a:pPr lvl="1"/>
            <a:r>
              <a:rPr lang="en-US" dirty="0"/>
              <a:t>Waldemar</a:t>
            </a:r>
          </a:p>
          <a:p>
            <a:pPr lvl="1"/>
            <a:r>
              <a:rPr lang="en-US" dirty="0"/>
              <a:t>Manny Tsarnas</a:t>
            </a:r>
          </a:p>
          <a:p>
            <a:pPr lvl="1"/>
            <a:r>
              <a:rPr lang="en-US" dirty="0"/>
              <a:t>Elliott </a:t>
            </a:r>
            <a:r>
              <a:rPr lang="en-US" dirty="0" err="1"/>
              <a:t>Highfill</a:t>
            </a:r>
            <a:endParaRPr lang="en-US" dirty="0"/>
          </a:p>
          <a:p>
            <a:pPr lvl="1"/>
            <a:r>
              <a:rPr lang="en-US" dirty="0"/>
              <a:t>Mimi Flynn</a:t>
            </a:r>
          </a:p>
          <a:p>
            <a:pPr lvl="1"/>
            <a:r>
              <a:rPr lang="en-US" dirty="0"/>
              <a:t>Manny Tsarnas</a:t>
            </a:r>
          </a:p>
          <a:p>
            <a:r>
              <a:rPr lang="en-US" dirty="0"/>
              <a:t>Remote</a:t>
            </a:r>
          </a:p>
          <a:p>
            <a:pPr lvl="1"/>
            <a:r>
              <a:rPr lang="en-US" dirty="0"/>
              <a:t>Chris Merck</a:t>
            </a:r>
          </a:p>
          <a:p>
            <a:pPr lvl="1"/>
            <a:r>
              <a:rPr lang="en-US" dirty="0"/>
              <a:t>Steve Holly</a:t>
            </a:r>
          </a:p>
        </p:txBody>
      </p:sp>
    </p:spTree>
    <p:extLst>
      <p:ext uri="{BB962C8B-B14F-4D97-AF65-F5344CB8AC3E}">
        <p14:creationId xmlns:p14="http://schemas.microsoft.com/office/powerpoint/2010/main" val="418350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8654-4BE1-421D-A26F-C083E419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055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C5DD-E2E9-4EFE-A584-0D25A3FD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174"/>
            <a:ext cx="10515600" cy="5118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5:30-5:50 meet and greet</a:t>
            </a:r>
          </a:p>
          <a:p>
            <a:r>
              <a:rPr lang="en-US" dirty="0"/>
              <a:t>5:50-6:00 intro and updates</a:t>
            </a:r>
          </a:p>
          <a:p>
            <a:r>
              <a:rPr lang="en-US" dirty="0"/>
              <a:t>6:00-6:10 new member introductions</a:t>
            </a:r>
          </a:p>
          <a:p>
            <a:r>
              <a:rPr lang="en-US" dirty="0"/>
              <a:t>6:10-6:20 Heat Seek</a:t>
            </a:r>
          </a:p>
          <a:p>
            <a:r>
              <a:rPr lang="en-US" dirty="0"/>
              <a:t>6:20-6:30 high-power/licensed LoRa investigations</a:t>
            </a:r>
          </a:p>
          <a:p>
            <a:r>
              <a:rPr lang="en-US" dirty="0"/>
              <a:t>6:30-6:40 New Orleans work with CUNY</a:t>
            </a:r>
          </a:p>
          <a:p>
            <a:r>
              <a:rPr lang="en-US" dirty="0"/>
              <a:t>6:40-6:50 </a:t>
            </a:r>
            <a:r>
              <a:rPr lang="en-US" dirty="0" err="1"/>
              <a:t>GetLaunched</a:t>
            </a:r>
            <a:endParaRPr lang="en-US" dirty="0"/>
          </a:p>
          <a:p>
            <a:pPr lvl="1"/>
            <a:r>
              <a:rPr lang="en-US" dirty="0" err="1"/>
              <a:t>MakerFaire</a:t>
            </a:r>
            <a:endParaRPr lang="en-US" dirty="0"/>
          </a:p>
          <a:p>
            <a:r>
              <a:rPr lang="en-US" dirty="0"/>
              <a:t>6:50-7:00 </a:t>
            </a:r>
            <a:r>
              <a:rPr lang="en-US" dirty="0" err="1"/>
              <a:t>Hostabee</a:t>
            </a:r>
            <a:endParaRPr lang="en-US" dirty="0"/>
          </a:p>
          <a:p>
            <a:r>
              <a:rPr lang="en-US" dirty="0"/>
              <a:t>7:10-7:20 Green-Wood member updates and presentations</a:t>
            </a:r>
          </a:p>
          <a:p>
            <a:r>
              <a:rPr lang="en-US" dirty="0"/>
              <a:t>7:20-7:30 Waldemar’s project</a:t>
            </a:r>
          </a:p>
        </p:txBody>
      </p:sp>
    </p:spTree>
    <p:extLst>
      <p:ext uri="{BB962C8B-B14F-4D97-AF65-F5344CB8AC3E}">
        <p14:creationId xmlns:p14="http://schemas.microsoft.com/office/powerpoint/2010/main" val="171534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4D4C-C32C-41D1-B3B9-7452AAFB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566"/>
          </a:xfrm>
        </p:spPr>
        <p:txBody>
          <a:bodyPr/>
          <a:lstStyle/>
          <a:p>
            <a:r>
              <a:rPr lang="en-US" dirty="0"/>
              <a:t>Heat Seek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BFAF-F885-4240-9825-B093EEE8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487"/>
            <a:ext cx="10515600" cy="4733476"/>
          </a:xfrm>
        </p:spPr>
        <p:txBody>
          <a:bodyPr/>
          <a:lstStyle/>
          <a:p>
            <a:r>
              <a:rPr lang="en-US" dirty="0"/>
              <a:t>Some discussion of their situation </a:t>
            </a:r>
            <a:r>
              <a:rPr lang="en-US"/>
              <a:t>and progress.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6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2095-B7EE-4F21-8041-E452F6BF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Licensed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291C-E6D8-4C65-B607-11A8D23D1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M spoke to Sebastian at </a:t>
            </a:r>
            <a:r>
              <a:rPr lang="en-US" dirty="0" err="1"/>
              <a:t>BuildingLinks</a:t>
            </a:r>
            <a:endParaRPr lang="en-US" dirty="0"/>
          </a:p>
          <a:p>
            <a:r>
              <a:rPr lang="en-US" dirty="0"/>
              <a:t>They see lots of applications</a:t>
            </a:r>
          </a:p>
          <a:p>
            <a:r>
              <a:rPr lang="en-US" dirty="0"/>
              <a:t>Problem is knowing where to put gateways etc.</a:t>
            </a:r>
          </a:p>
          <a:p>
            <a:r>
              <a:rPr lang="en-US" dirty="0"/>
              <a:t>He’s looking for an unoccupied building to allow us to a survey</a:t>
            </a:r>
          </a:p>
          <a:p>
            <a:r>
              <a:rPr lang="en-US" dirty="0"/>
              <a:t>LoRa Motes – looking for people to provide motes and laptops</a:t>
            </a:r>
          </a:p>
        </p:txBody>
      </p:sp>
    </p:spTree>
    <p:extLst>
      <p:ext uri="{BB962C8B-B14F-4D97-AF65-F5344CB8AC3E}">
        <p14:creationId xmlns:p14="http://schemas.microsoft.com/office/powerpoint/2010/main" val="208047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3F-FA0E-46AE-BCA2-3409F809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Orleans work with CUNY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3B98-6DA8-4B17-9F10-706669AD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NOAA Crest working with I See Change in New Orleans to do flood monitoring</a:t>
            </a:r>
          </a:p>
          <a:p>
            <a:pPr lvl="1"/>
            <a:r>
              <a:rPr lang="en-US" dirty="0"/>
              <a:t>Julia (the CEO)</a:t>
            </a:r>
          </a:p>
          <a:p>
            <a:pPr lvl="1"/>
            <a:r>
              <a:rPr lang="en-US" dirty="0"/>
              <a:t>Brian Vant-Hull (CUNY / NOAA CREST / Harlem Heat Project)</a:t>
            </a:r>
          </a:p>
          <a:p>
            <a:pPr lvl="1"/>
            <a:r>
              <a:rPr lang="en-US" dirty="0"/>
              <a:t>Goal to get something work by the end of September</a:t>
            </a:r>
          </a:p>
          <a:p>
            <a:pPr lvl="1"/>
            <a:r>
              <a:rPr lang="en-US" dirty="0"/>
              <a:t>Frank Rose </a:t>
            </a:r>
            <a:r>
              <a:rPr lang="en-US"/>
              <a:t>is taking the lead</a:t>
            </a:r>
          </a:p>
        </p:txBody>
      </p:sp>
    </p:spTree>
    <p:extLst>
      <p:ext uri="{BB962C8B-B14F-4D97-AF65-F5344CB8AC3E}">
        <p14:creationId xmlns:p14="http://schemas.microsoft.com/office/powerpoint/2010/main" val="407294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93A6-FAA3-42B6-8DCD-B0807057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Waldemar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5267-9B7F-4559-B6FD-096180E6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station / education kit</a:t>
            </a:r>
          </a:p>
          <a:p>
            <a:r>
              <a:rPr lang="en-US"/>
              <a:t>LoRa 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184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Things Network NYC</vt:lpstr>
      <vt:lpstr>Attending</vt:lpstr>
      <vt:lpstr>Agenda</vt:lpstr>
      <vt:lpstr>Heat Seek</vt:lpstr>
      <vt:lpstr>Licensed spectrum</vt:lpstr>
      <vt:lpstr>New Orleans work with CUNY</vt:lpstr>
      <vt:lpstr>Waldemar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Things Network NYC</dc:title>
  <dc:creator>Terry Moore</dc:creator>
  <cp:lastModifiedBy>Terry Moore</cp:lastModifiedBy>
  <cp:revision>15</cp:revision>
  <dcterms:created xsi:type="dcterms:W3CDTF">2017-07-13T21:43:55Z</dcterms:created>
  <dcterms:modified xsi:type="dcterms:W3CDTF">2017-08-11T04:08:26Z</dcterms:modified>
</cp:coreProperties>
</file>