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0796-2272-45A5-9A15-EE0F377F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636C8-AA8B-430C-9D1D-8AD09A8F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7176-6642-4E18-A3DE-B6841455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04E3-36F8-448C-9783-6598400D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2ACB-4B62-470C-B4EB-9C641B5B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2626-9BD2-4F37-9CE1-F6F583BB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27D0-729B-457F-B0D2-F2AAEE97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F26D-D2D1-46F0-A51E-6298B3CE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4E38-493A-4EC1-8BB8-3C77404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C2D4-989E-48C1-8B4A-827E863B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67335-32E6-4378-995B-8E766FAF9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137ED-4C92-4276-9374-C073331E7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4BF8-7C24-474D-99EA-258A042F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BB93-7FCA-475C-8B57-F77DFAAB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41FB-3F04-4E49-B964-8302F2F4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2AAF-A035-4A55-8A63-DA53C37B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8B73-41B8-4807-8153-3C8F12D7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C2AE-91EA-4F9D-A4F6-1946EC6C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BE87-7893-4EEE-94E8-C34725ED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497F-5FB3-4338-A965-A404C509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D36-DDBF-4D36-9411-00C1555D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6C75-7522-4BA3-9B9F-FAAA15B3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0604-372C-45A1-A31C-9C60B1B3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5322-74FD-400D-AE82-B8F8549C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52A2-9FF3-4344-B3EF-BA625253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08D-4D3D-4137-8D5C-2A5F93BA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0BB-75DC-4816-AD2A-57E7BECB5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6D54-6FB2-478F-A576-B728ACA4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11F24-9030-4B6B-9408-7FD5EE37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C446-BA31-4D34-9AE2-866027DB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7CE6-3296-437F-A418-84A8E88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33D7-2812-4DDF-9F69-B12FACF2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E2A6-D114-4D62-B221-EC845021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180C-577F-48CF-82D6-576E0E8F6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2F5A2-EAA5-4286-8BF5-13534E3C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D4F-A05A-4F92-9550-4485AB052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5AEC9-BA13-4472-A46E-EC27E88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9D15-30C5-40B6-86DE-1B0BF7EC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AF932-9BC0-4025-82C6-E6DCFC8B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75E7-B7EB-4599-BAFD-8FC75FE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7B685-2510-4B96-AFAF-74FB5868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B9EE-822A-48A0-B118-B3A76A0E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B4E56-5508-443E-80D4-7B868DAC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02280-8551-4F5D-902D-D8BEC8AB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A9D40-BE1F-4227-BF34-D3FBDD7F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F106-CFE3-45E1-B896-B24AA3D4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706F-5BDC-49C1-AC4E-8C2629E5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57E2-3161-4BEE-B8BD-374660FB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6480B-637A-42D8-B1C6-D52B5335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CF7C-E1F1-419D-90EC-4628700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60C4-60B5-4603-8297-DBDAAA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1AAF-9BB3-4A5F-99C1-3786B87B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C0A7-D99D-447A-B78D-08D355DE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A36FC-9292-44AC-BF73-2F72A8914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54E50-41A8-40FF-BC0F-C52EABF5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A781-195D-484B-97C4-79C2BD2C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7975-017A-4687-B8C7-D7FFC29A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9427-0979-4B01-9F09-018E7E2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8715E-8539-42D5-8C62-356869AD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DD99-E1D4-4769-B2BB-0DE97A90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38DD-25FA-4EB9-B3B3-AA47A1FA4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5E2A-4FD9-419A-B360-13D8D61AE9B6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C589-E058-4D11-9B9F-442C4AECF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4266-FDD8-493E-A6B4-5B2915D2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b/s!AlVu_RCvTUZQg452dvMUaCsymk9jQ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lreynolds@manhattanbp.nyc.go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7143-5940-4CA6-85C0-AE61D77C3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Things Network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FBE1-C26D-4896-B0BE-4E159594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2017-09-14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DEF-BF10-4582-9480-0DE93A2A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E4AD-F826-44EC-846A-62DD8F2B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On site</a:t>
            </a:r>
          </a:p>
          <a:p>
            <a:pPr lvl="1"/>
            <a:r>
              <a:rPr lang="en-US" dirty="0"/>
              <a:t>Terry Moore</a:t>
            </a:r>
          </a:p>
          <a:p>
            <a:pPr lvl="1"/>
            <a:r>
              <a:rPr lang="en-US" dirty="0"/>
              <a:t>TJ Yong</a:t>
            </a:r>
          </a:p>
          <a:p>
            <a:pPr lvl="1"/>
            <a:r>
              <a:rPr lang="en-US" dirty="0"/>
              <a:t>Mimi Flynn</a:t>
            </a:r>
          </a:p>
          <a:p>
            <a:pPr lvl="1"/>
            <a:r>
              <a:rPr lang="en-US" dirty="0"/>
              <a:t>Chris Stratton</a:t>
            </a:r>
          </a:p>
          <a:p>
            <a:pPr lvl="1"/>
            <a:r>
              <a:rPr lang="en-US" dirty="0"/>
              <a:t>Don Coleman</a:t>
            </a:r>
          </a:p>
          <a:p>
            <a:pPr lvl="1"/>
            <a:r>
              <a:rPr lang="en-US" dirty="0"/>
              <a:t>Nitin Mittal</a:t>
            </a:r>
          </a:p>
          <a:p>
            <a:pPr lvl="1"/>
            <a:r>
              <a:rPr lang="en-US" dirty="0"/>
              <a:t>Dan Lavin</a:t>
            </a:r>
          </a:p>
          <a:p>
            <a:pPr lvl="1"/>
            <a:r>
              <a:rPr lang="en-US" dirty="0"/>
              <a:t>Elliot </a:t>
            </a:r>
            <a:r>
              <a:rPr lang="en-US" dirty="0" err="1"/>
              <a:t>Highfill</a:t>
            </a:r>
            <a:endParaRPr lang="en-US" dirty="0"/>
          </a:p>
          <a:p>
            <a:pPr lvl="1"/>
            <a:r>
              <a:rPr lang="en-US" dirty="0"/>
              <a:t>Brendan Powers</a:t>
            </a:r>
          </a:p>
          <a:p>
            <a:pPr lvl="1"/>
            <a:r>
              <a:rPr lang="en-US" dirty="0"/>
              <a:t>Nick Van Vliet</a:t>
            </a:r>
          </a:p>
          <a:p>
            <a:pPr lvl="1"/>
            <a:r>
              <a:rPr lang="en-US" dirty="0"/>
              <a:t>Sebastien </a:t>
            </a:r>
            <a:r>
              <a:rPr lang="en-US" dirty="0" err="1"/>
              <a:t>Pignolo</a:t>
            </a:r>
            <a:endParaRPr lang="en-US" dirty="0"/>
          </a:p>
          <a:p>
            <a:pPr lvl="1"/>
            <a:r>
              <a:rPr lang="en-US" dirty="0"/>
              <a:t>Ezra Undag</a:t>
            </a:r>
          </a:p>
          <a:p>
            <a:r>
              <a:rPr lang="en-US" dirty="0"/>
              <a:t>Remote</a:t>
            </a:r>
          </a:p>
          <a:p>
            <a:pPr lvl="1"/>
            <a:r>
              <a:rPr lang="en-US" dirty="0"/>
              <a:t>Forrest Filler</a:t>
            </a:r>
          </a:p>
          <a:p>
            <a:pPr lvl="1"/>
            <a:r>
              <a:rPr lang="en-US" dirty="0"/>
              <a:t>Angel Rivera</a:t>
            </a:r>
          </a:p>
          <a:p>
            <a:pPr lvl="1"/>
            <a:r>
              <a:rPr lang="en-US" dirty="0" err="1"/>
              <a:t>Sashti</a:t>
            </a:r>
            <a:r>
              <a:rPr lang="en-US" dirty="0"/>
              <a:t> </a:t>
            </a:r>
            <a:r>
              <a:rPr lang="en-US" dirty="0" err="1"/>
              <a:t>Balasundaram</a:t>
            </a:r>
            <a:endParaRPr lang="en-US" dirty="0"/>
          </a:p>
          <a:p>
            <a:pPr lvl="1"/>
            <a:r>
              <a:rPr lang="en-US" dirty="0"/>
              <a:t>Frank Rose</a:t>
            </a:r>
          </a:p>
        </p:txBody>
      </p:sp>
    </p:spTree>
    <p:extLst>
      <p:ext uri="{BB962C8B-B14F-4D97-AF65-F5344CB8AC3E}">
        <p14:creationId xmlns:p14="http://schemas.microsoft.com/office/powerpoint/2010/main" val="418350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8654-4BE1-421D-A26F-C083E419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055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C5DD-E2E9-4EFE-A584-0D25A3FD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174"/>
            <a:ext cx="10515600" cy="5118789"/>
          </a:xfrm>
        </p:spPr>
        <p:txBody>
          <a:bodyPr>
            <a:normAutofit/>
          </a:bodyPr>
          <a:lstStyle/>
          <a:p>
            <a:r>
              <a:rPr lang="en-US" dirty="0"/>
              <a:t>5:30-5:50 meet and greet</a:t>
            </a:r>
          </a:p>
          <a:p>
            <a:r>
              <a:rPr lang="en-US" dirty="0"/>
              <a:t>5:50-6:10 intro and updates</a:t>
            </a:r>
          </a:p>
          <a:p>
            <a:r>
              <a:rPr lang="en-US" dirty="0"/>
              <a:t>6:10-6:20 </a:t>
            </a:r>
            <a:r>
              <a:rPr lang="en-US" dirty="0" err="1"/>
              <a:t>WeRadiate</a:t>
            </a:r>
            <a:endParaRPr lang="en-US" dirty="0"/>
          </a:p>
          <a:p>
            <a:r>
              <a:rPr lang="en-US" dirty="0"/>
              <a:t>6:20-6:30 Manhattan Borough offices</a:t>
            </a:r>
          </a:p>
          <a:p>
            <a:r>
              <a:rPr lang="en-US" dirty="0"/>
              <a:t>6:30-6:40 </a:t>
            </a:r>
            <a:r>
              <a:rPr lang="en-US" dirty="0" err="1"/>
              <a:t>TheNextWeb’s</a:t>
            </a:r>
            <a:r>
              <a:rPr lang="en-US" dirty="0"/>
              <a:t> seminar (Dec 12) and hackathon (Dec 9/10) </a:t>
            </a:r>
          </a:p>
          <a:p>
            <a:r>
              <a:rPr lang="en-US" dirty="0"/>
              <a:t>6:40-6:50 Angel / Philadelphia activities</a:t>
            </a:r>
          </a:p>
          <a:p>
            <a:r>
              <a:rPr lang="en-US" dirty="0"/>
              <a:t>6:50-7:30 General discussion</a:t>
            </a:r>
          </a:p>
        </p:txBody>
      </p:sp>
    </p:spTree>
    <p:extLst>
      <p:ext uri="{BB962C8B-B14F-4D97-AF65-F5344CB8AC3E}">
        <p14:creationId xmlns:p14="http://schemas.microsoft.com/office/powerpoint/2010/main" val="171534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F3B-17D6-4593-9CAB-D04D82B1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and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D84-7787-4CEA-A818-47977FCB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9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D5B-2D07-4EDC-96A2-633E4F9E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Terry’s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496A-CAE2-4232-9FD7-37A44F22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AS923 region support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Taiwan farm </a:t>
            </a:r>
          </a:p>
        </p:txBody>
      </p:sp>
    </p:spTree>
    <p:extLst>
      <p:ext uri="{BB962C8B-B14F-4D97-AF65-F5344CB8AC3E}">
        <p14:creationId xmlns:p14="http://schemas.microsoft.com/office/powerpoint/2010/main" val="403199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4D4C-C32C-41D1-B3B9-7452AAFB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566"/>
          </a:xfrm>
        </p:spPr>
        <p:txBody>
          <a:bodyPr/>
          <a:lstStyle/>
          <a:p>
            <a:r>
              <a:rPr lang="en-US" dirty="0" err="1"/>
              <a:t>WeRadiate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BFAF-F885-4240-9825-B093EEE8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87"/>
            <a:ext cx="10515600" cy="4733476"/>
          </a:xfrm>
        </p:spPr>
        <p:txBody>
          <a:bodyPr/>
          <a:lstStyle/>
          <a:p>
            <a:r>
              <a:rPr lang="en-US" dirty="0"/>
              <a:t>See presentation </a:t>
            </a:r>
            <a:r>
              <a:rPr lang="en-US" dirty="0">
                <a:hlinkClick r:id="rId2" tooltip="Link to presentation on OneDrive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6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D283-62AF-4132-9124-4CD9C7CD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Borough President’s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DFD3-707A-48F3-B884-F1586109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Lucian Reynolds : </a:t>
            </a:r>
            <a:r>
              <a:rPr lang="en-US" dirty="0">
                <a:hlinkClick r:id="rId2"/>
              </a:rPr>
              <a:t>lreynolds@manhattanbp.nyc.gov</a:t>
            </a:r>
            <a:endParaRPr lang="en-US" dirty="0"/>
          </a:p>
          <a:p>
            <a:r>
              <a:rPr lang="en-US" dirty="0"/>
              <a:t>Keen interest in LoRaWAN as an economic development platform (and also providing city services and monitoring efficiencies)</a:t>
            </a:r>
          </a:p>
          <a:p>
            <a:pPr lvl="1"/>
            <a:r>
              <a:rPr lang="en-US" dirty="0"/>
              <a:t>They like that we can deploy w/o onerous permission processes</a:t>
            </a:r>
          </a:p>
          <a:p>
            <a:r>
              <a:rPr lang="en-US" dirty="0"/>
              <a:t>Send use cases and success stories: that’s the key for convincing people in the city to invest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981-342A-4D38-A6DE-AEF39940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Web event &amp;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FF36-9BC1-40AF-887E-F21C9FF9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Seminar in NYC December 12</a:t>
            </a:r>
          </a:p>
          <a:p>
            <a:r>
              <a:rPr lang="en-US" dirty="0"/>
              <a:t>Hackathon:</a:t>
            </a:r>
          </a:p>
          <a:p>
            <a:pPr lvl="1"/>
            <a:r>
              <a:rPr lang="en-US" dirty="0"/>
              <a:t>Sat Dec 9 7am to 11pm</a:t>
            </a:r>
          </a:p>
          <a:p>
            <a:pPr lvl="1"/>
            <a:r>
              <a:rPr lang="en-US" dirty="0"/>
              <a:t>Sun Dec 10 7am to evening</a:t>
            </a:r>
          </a:p>
          <a:p>
            <a:r>
              <a:rPr lang="en-US" dirty="0"/>
              <a:t>Set up the network and ensure good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4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2F26-845A-4564-B0C2-3449E203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Microshare</a:t>
            </a:r>
            <a:r>
              <a:rPr lang="en-US" dirty="0"/>
              <a:t> / Angel Rivera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C107-A317-4305-B1BD-5499104B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Hackathon</a:t>
            </a:r>
          </a:p>
          <a:p>
            <a:pPr lvl="1"/>
            <a:r>
              <a:rPr lang="en-US" dirty="0"/>
              <a:t>Paired up with Drexel, Murata, ST-Micro</a:t>
            </a:r>
          </a:p>
          <a:p>
            <a:pPr lvl="1"/>
            <a:r>
              <a:rPr lang="en-US" dirty="0" err="1"/>
              <a:t>Murata+ST-Micro</a:t>
            </a:r>
            <a:r>
              <a:rPr lang="en-US" dirty="0"/>
              <a:t> providing some boards</a:t>
            </a:r>
          </a:p>
          <a:p>
            <a:pPr lvl="1"/>
            <a:r>
              <a:rPr lang="en-US" dirty="0"/>
              <a:t>50 to 75 people, doing a hackathon so they can get feedback to Murata</a:t>
            </a:r>
          </a:p>
          <a:p>
            <a:pPr lvl="1"/>
            <a:r>
              <a:rPr lang="en-US" dirty="0" err="1"/>
              <a:t>Microshare</a:t>
            </a:r>
            <a:r>
              <a:rPr lang="en-US" dirty="0"/>
              <a:t> is showing off their back-end </a:t>
            </a:r>
            <a:r>
              <a:rPr lang="en-US" dirty="0" err="1"/>
              <a:t>platfrom</a:t>
            </a:r>
            <a:r>
              <a:rPr lang="en-US" dirty="0"/>
              <a:t> to capture/share data</a:t>
            </a:r>
          </a:p>
          <a:p>
            <a:pPr lvl="1"/>
            <a:r>
              <a:rPr lang="en-US" dirty="0"/>
              <a:t>Same date as the NYC hackathon</a:t>
            </a:r>
          </a:p>
          <a:p>
            <a:r>
              <a:rPr lang="en-US" dirty="0" err="1"/>
              <a:t>phLora</a:t>
            </a:r>
            <a:endParaRPr lang="en-US" dirty="0"/>
          </a:p>
          <a:p>
            <a:pPr lvl="1"/>
            <a:r>
              <a:rPr lang="en-US" dirty="0"/>
              <a:t>Meetup group in Philadelphia</a:t>
            </a:r>
          </a:p>
          <a:p>
            <a:pPr lvl="1"/>
            <a:r>
              <a:rPr lang="en-US" dirty="0"/>
              <a:t>Frank presented last month</a:t>
            </a:r>
          </a:p>
          <a:p>
            <a:pPr lvl="1"/>
            <a:r>
              <a:rPr lang="en-US" dirty="0"/>
              <a:t>Doing projects at meetups</a:t>
            </a:r>
          </a:p>
          <a:p>
            <a:pPr lvl="2"/>
            <a:r>
              <a:rPr lang="en-US" dirty="0"/>
              <a:t>Hardware in exchange for feedback to the </a:t>
            </a:r>
            <a:r>
              <a:rPr lang="en-US"/>
              <a:t>product makers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264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Things Network NYC</vt:lpstr>
      <vt:lpstr>Attending</vt:lpstr>
      <vt:lpstr>Agenda</vt:lpstr>
      <vt:lpstr>Intro and Updates</vt:lpstr>
      <vt:lpstr>Terry’s report</vt:lpstr>
      <vt:lpstr>WeRadiate</vt:lpstr>
      <vt:lpstr>Manhattan Borough President’s Office</vt:lpstr>
      <vt:lpstr>The Next Web event &amp; hackathon</vt:lpstr>
      <vt:lpstr>Microshare / Angel Rivera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Things Network NYC</dc:title>
  <dc:creator>Terry Moore</dc:creator>
  <cp:lastModifiedBy>Terry Moore</cp:lastModifiedBy>
  <cp:revision>36</cp:revision>
  <dcterms:created xsi:type="dcterms:W3CDTF">2017-07-13T21:43:55Z</dcterms:created>
  <dcterms:modified xsi:type="dcterms:W3CDTF">2017-10-15T06:33:27Z</dcterms:modified>
</cp:coreProperties>
</file>