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1EC23-55EA-40C8-9E1D-C2A80702C4D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9AF383A8-7F79-44DC-AD36-FBAD508B9533}">
      <dgm:prSet phldrT="[Tekst]"/>
      <dgm:spPr/>
      <dgm:t>
        <a:bodyPr/>
        <a:lstStyle/>
        <a:p>
          <a:r>
            <a:rPr lang="nl-NL" dirty="0"/>
            <a:t>STD</a:t>
          </a:r>
        </a:p>
      </dgm:t>
    </dgm:pt>
    <dgm:pt modelId="{14EA5B8E-4836-4D70-86E0-43C94F6E603A}" type="parTrans" cxnId="{14B28C44-A563-43A8-B37C-7B247AAA36B1}">
      <dgm:prSet/>
      <dgm:spPr/>
      <dgm:t>
        <a:bodyPr/>
        <a:lstStyle/>
        <a:p>
          <a:endParaRPr lang="nl-NL"/>
        </a:p>
      </dgm:t>
    </dgm:pt>
    <dgm:pt modelId="{FC29D0E0-67F0-44BA-8306-0BA1626D73AC}" type="sibTrans" cxnId="{14B28C44-A563-43A8-B37C-7B247AAA36B1}">
      <dgm:prSet/>
      <dgm:spPr/>
      <dgm:t>
        <a:bodyPr/>
        <a:lstStyle/>
        <a:p>
          <a:endParaRPr lang="nl-NL"/>
        </a:p>
      </dgm:t>
    </dgm:pt>
    <dgm:pt modelId="{4C23166B-8DF0-45B6-B640-FF2F132A7495}">
      <dgm:prSet phldrT="[Tekst]"/>
      <dgm:spPr/>
      <dgm:t>
        <a:bodyPr/>
        <a:lstStyle/>
        <a:p>
          <a:r>
            <a:rPr lang="nl-NL" dirty="0" err="1"/>
            <a:t>One</a:t>
          </a:r>
          <a:r>
            <a:rPr lang="nl-NL" dirty="0"/>
            <a:t> </a:t>
          </a:r>
          <a:r>
            <a:rPr lang="nl-NL" dirty="0" err="1"/>
            <a:t>frequency</a:t>
          </a:r>
          <a:r>
            <a:rPr lang="nl-NL" dirty="0"/>
            <a:t>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one</a:t>
          </a:r>
          <a:r>
            <a:rPr lang="nl-NL" dirty="0"/>
            <a:t> </a:t>
          </a:r>
          <a:r>
            <a:rPr lang="nl-NL" dirty="0" err="1"/>
            <a:t>Spreading</a:t>
          </a:r>
          <a:r>
            <a:rPr lang="nl-NL" dirty="0"/>
            <a:t> Factor</a:t>
          </a:r>
        </a:p>
      </dgm:t>
    </dgm:pt>
    <dgm:pt modelId="{2CB332E6-97A1-4F7A-8139-993B2682BD38}" type="parTrans" cxnId="{78B071CB-4A10-486D-A4C9-3718E311E145}">
      <dgm:prSet/>
      <dgm:spPr/>
      <dgm:t>
        <a:bodyPr/>
        <a:lstStyle/>
        <a:p>
          <a:endParaRPr lang="nl-NL"/>
        </a:p>
      </dgm:t>
    </dgm:pt>
    <dgm:pt modelId="{1E6BBCED-9DBA-42D9-8421-8E137D786421}" type="sibTrans" cxnId="{78B071CB-4A10-486D-A4C9-3718E311E145}">
      <dgm:prSet/>
      <dgm:spPr/>
      <dgm:t>
        <a:bodyPr/>
        <a:lstStyle/>
        <a:p>
          <a:endParaRPr lang="nl-NL"/>
        </a:p>
      </dgm:t>
    </dgm:pt>
    <dgm:pt modelId="{62913705-9868-483C-B0D7-EFF9AF2431E3}">
      <dgm:prSet phldrT="[Tekst]"/>
      <dgm:spPr/>
      <dgm:t>
        <a:bodyPr/>
        <a:lstStyle/>
        <a:p>
          <a:r>
            <a:rPr lang="nl-NL" dirty="0"/>
            <a:t>Best range, </a:t>
          </a:r>
          <a:r>
            <a:rPr lang="nl-NL" dirty="0" err="1"/>
            <a:t>less</a:t>
          </a:r>
          <a:r>
            <a:rPr lang="nl-NL" dirty="0"/>
            <a:t> </a:t>
          </a:r>
          <a:r>
            <a:rPr lang="nl-NL" dirty="0" err="1"/>
            <a:t>versatile</a:t>
          </a:r>
          <a:endParaRPr lang="nl-NL" dirty="0"/>
        </a:p>
      </dgm:t>
    </dgm:pt>
    <dgm:pt modelId="{2EDBC6A4-F374-44A4-95E2-6AE4A9EED5E2}" type="parTrans" cxnId="{7DED3CB5-14D6-4CA7-99B3-6D6FF08F78DF}">
      <dgm:prSet/>
      <dgm:spPr/>
      <dgm:t>
        <a:bodyPr/>
        <a:lstStyle/>
        <a:p>
          <a:endParaRPr lang="nl-NL"/>
        </a:p>
      </dgm:t>
    </dgm:pt>
    <dgm:pt modelId="{024C3EC2-23F4-4045-AFC6-934A8F4698B8}" type="sibTrans" cxnId="{7DED3CB5-14D6-4CA7-99B3-6D6FF08F78DF}">
      <dgm:prSet/>
      <dgm:spPr/>
      <dgm:t>
        <a:bodyPr/>
        <a:lstStyle/>
        <a:p>
          <a:endParaRPr lang="nl-NL"/>
        </a:p>
      </dgm:t>
    </dgm:pt>
    <dgm:pt modelId="{4027F195-DC0F-4B5F-9E4B-E6D9B214E6F4}">
      <dgm:prSet phldrT="[Tekst]"/>
      <dgm:spPr/>
      <dgm:t>
        <a:bodyPr/>
        <a:lstStyle/>
        <a:p>
          <a:r>
            <a:rPr lang="nl-NL" dirty="0"/>
            <a:t>CAD</a:t>
          </a:r>
        </a:p>
      </dgm:t>
    </dgm:pt>
    <dgm:pt modelId="{F8DC0163-AA87-4550-B9EB-AEB104A5125B}" type="parTrans" cxnId="{6A2573A1-CC20-4FB9-9F45-C334999C4844}">
      <dgm:prSet/>
      <dgm:spPr/>
      <dgm:t>
        <a:bodyPr/>
        <a:lstStyle/>
        <a:p>
          <a:endParaRPr lang="nl-NL"/>
        </a:p>
      </dgm:t>
    </dgm:pt>
    <dgm:pt modelId="{BA8C6506-A899-4E55-8102-485418EFBD71}" type="sibTrans" cxnId="{6A2573A1-CC20-4FB9-9F45-C334999C4844}">
      <dgm:prSet/>
      <dgm:spPr/>
      <dgm:t>
        <a:bodyPr/>
        <a:lstStyle/>
        <a:p>
          <a:endParaRPr lang="nl-NL"/>
        </a:p>
      </dgm:t>
    </dgm:pt>
    <dgm:pt modelId="{B2E3F46D-2E5E-4EBF-8C95-1344D1AB3748}">
      <dgm:prSet phldrT="[Tekst]"/>
      <dgm:spPr/>
      <dgm:t>
        <a:bodyPr/>
        <a:lstStyle/>
        <a:p>
          <a:r>
            <a:rPr lang="nl-NL" dirty="0" err="1"/>
            <a:t>One</a:t>
          </a:r>
          <a:r>
            <a:rPr lang="nl-NL" dirty="0"/>
            <a:t> </a:t>
          </a:r>
          <a:r>
            <a:rPr lang="nl-NL" dirty="0" err="1"/>
            <a:t>frequency</a:t>
          </a:r>
          <a:r>
            <a:rPr lang="nl-NL" dirty="0"/>
            <a:t>,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all</a:t>
          </a:r>
          <a:r>
            <a:rPr lang="nl-NL" dirty="0"/>
            <a:t> </a:t>
          </a:r>
          <a:r>
            <a:rPr lang="nl-NL" dirty="0" err="1"/>
            <a:t>Spreading</a:t>
          </a:r>
          <a:r>
            <a:rPr lang="nl-NL" dirty="0"/>
            <a:t> Factors SF7-SF12</a:t>
          </a:r>
        </a:p>
      </dgm:t>
    </dgm:pt>
    <dgm:pt modelId="{CFF932E6-1545-4545-A573-1DA86A31CF63}" type="parTrans" cxnId="{D5B50F4B-678B-43A8-BAAB-A9B91F235FA3}">
      <dgm:prSet/>
      <dgm:spPr/>
      <dgm:t>
        <a:bodyPr/>
        <a:lstStyle/>
        <a:p>
          <a:endParaRPr lang="nl-NL"/>
        </a:p>
      </dgm:t>
    </dgm:pt>
    <dgm:pt modelId="{29952023-B3E0-431B-BABE-56D08A83C056}" type="sibTrans" cxnId="{D5B50F4B-678B-43A8-BAAB-A9B91F235FA3}">
      <dgm:prSet/>
      <dgm:spPr/>
      <dgm:t>
        <a:bodyPr/>
        <a:lstStyle/>
        <a:p>
          <a:endParaRPr lang="nl-NL"/>
        </a:p>
      </dgm:t>
    </dgm:pt>
    <dgm:pt modelId="{3368ED69-A658-4160-B6DC-9E2BF4D63A4B}">
      <dgm:prSet phldrT="[Tekst]"/>
      <dgm:spPr/>
      <dgm:t>
        <a:bodyPr/>
        <a:lstStyle/>
        <a:p>
          <a:r>
            <a:rPr lang="nl-NL" dirty="0" err="1"/>
            <a:t>Less</a:t>
          </a:r>
          <a:r>
            <a:rPr lang="nl-NL" dirty="0"/>
            <a:t> range, </a:t>
          </a:r>
          <a:r>
            <a:rPr lang="nl-NL" dirty="0" err="1"/>
            <a:t>versatile</a:t>
          </a:r>
          <a:endParaRPr lang="nl-NL" dirty="0"/>
        </a:p>
      </dgm:t>
    </dgm:pt>
    <dgm:pt modelId="{E8800BA6-B489-4693-BE5A-A8AA9421A286}" type="parTrans" cxnId="{86A36566-0004-4F5C-A901-BB80C9C08061}">
      <dgm:prSet/>
      <dgm:spPr/>
      <dgm:t>
        <a:bodyPr/>
        <a:lstStyle/>
        <a:p>
          <a:endParaRPr lang="nl-NL"/>
        </a:p>
      </dgm:t>
    </dgm:pt>
    <dgm:pt modelId="{65F29216-04D1-482C-AFAE-CBE28E7955CF}" type="sibTrans" cxnId="{86A36566-0004-4F5C-A901-BB80C9C08061}">
      <dgm:prSet/>
      <dgm:spPr/>
      <dgm:t>
        <a:bodyPr/>
        <a:lstStyle/>
        <a:p>
          <a:endParaRPr lang="nl-NL"/>
        </a:p>
      </dgm:t>
    </dgm:pt>
    <dgm:pt modelId="{6B9A9C30-CD62-4CAF-B18F-34EB96A08BC8}">
      <dgm:prSet phldrT="[Tekst]"/>
      <dgm:spPr/>
      <dgm:t>
        <a:bodyPr/>
        <a:lstStyle/>
        <a:p>
          <a:r>
            <a:rPr lang="nl-NL" dirty="0"/>
            <a:t>HOP</a:t>
          </a:r>
        </a:p>
      </dgm:t>
    </dgm:pt>
    <dgm:pt modelId="{5DDAAD66-810B-4B6E-BC89-4EC25A9382B6}" type="parTrans" cxnId="{054AD4F5-B554-4BC8-AE7E-D0FF4D305660}">
      <dgm:prSet/>
      <dgm:spPr/>
      <dgm:t>
        <a:bodyPr/>
        <a:lstStyle/>
        <a:p>
          <a:endParaRPr lang="nl-NL"/>
        </a:p>
      </dgm:t>
    </dgm:pt>
    <dgm:pt modelId="{F7D7CEDA-C1FF-4140-B3FF-574C7911434E}" type="sibTrans" cxnId="{054AD4F5-B554-4BC8-AE7E-D0FF4D305660}">
      <dgm:prSet/>
      <dgm:spPr/>
      <dgm:t>
        <a:bodyPr/>
        <a:lstStyle/>
        <a:p>
          <a:endParaRPr lang="nl-NL"/>
        </a:p>
      </dgm:t>
    </dgm:pt>
    <dgm:pt modelId="{04EE25C6-27A8-42A2-B130-8D89BC06141E}">
      <dgm:prSet phldrT="[Tekst]"/>
      <dgm:spPr/>
      <dgm:t>
        <a:bodyPr/>
        <a:lstStyle/>
        <a:p>
          <a:r>
            <a:rPr lang="nl-NL" dirty="0"/>
            <a:t>3 </a:t>
          </a:r>
          <a:r>
            <a:rPr lang="nl-NL" dirty="0" err="1"/>
            <a:t>frequencies</a:t>
          </a:r>
          <a:r>
            <a:rPr lang="nl-NL" dirty="0"/>
            <a:t> </a:t>
          </a:r>
          <a:r>
            <a:rPr lang="nl-NL" dirty="0" err="1"/>
            <a:t>and</a:t>
          </a:r>
          <a:r>
            <a:rPr lang="nl-NL" dirty="0"/>
            <a:t> </a:t>
          </a:r>
          <a:r>
            <a:rPr lang="nl-NL" dirty="0" err="1"/>
            <a:t>all</a:t>
          </a:r>
          <a:r>
            <a:rPr lang="nl-NL" dirty="0"/>
            <a:t> </a:t>
          </a:r>
          <a:r>
            <a:rPr lang="nl-NL" dirty="0" err="1"/>
            <a:t>Spreading</a:t>
          </a:r>
          <a:r>
            <a:rPr lang="nl-NL" dirty="0"/>
            <a:t> Factors</a:t>
          </a:r>
        </a:p>
      </dgm:t>
    </dgm:pt>
    <dgm:pt modelId="{CE999146-71CC-4A38-A1A6-488B920C770D}" type="parTrans" cxnId="{982FE397-A3D4-43DF-AE7F-3B834EE81116}">
      <dgm:prSet/>
      <dgm:spPr/>
      <dgm:t>
        <a:bodyPr/>
        <a:lstStyle/>
        <a:p>
          <a:endParaRPr lang="nl-NL"/>
        </a:p>
      </dgm:t>
    </dgm:pt>
    <dgm:pt modelId="{BB337F0F-905E-4D4A-A768-CCCDFCDFBFB4}" type="sibTrans" cxnId="{982FE397-A3D4-43DF-AE7F-3B834EE81116}">
      <dgm:prSet/>
      <dgm:spPr/>
      <dgm:t>
        <a:bodyPr/>
        <a:lstStyle/>
        <a:p>
          <a:endParaRPr lang="nl-NL"/>
        </a:p>
      </dgm:t>
    </dgm:pt>
    <dgm:pt modelId="{62A831CB-3C4D-4089-B0E6-D47BAF79FDC2}">
      <dgm:prSet phldrT="[Tekst]"/>
      <dgm:spPr/>
      <dgm:t>
        <a:bodyPr/>
        <a:lstStyle/>
        <a:p>
          <a:r>
            <a:rPr lang="nl-NL" dirty="0"/>
            <a:t>Same range as CAD, </a:t>
          </a:r>
          <a:r>
            <a:rPr lang="nl-NL" dirty="0" err="1"/>
            <a:t>very</a:t>
          </a:r>
          <a:r>
            <a:rPr lang="nl-NL" dirty="0"/>
            <a:t> </a:t>
          </a:r>
          <a:r>
            <a:rPr lang="nl-NL" dirty="0" err="1"/>
            <a:t>versatile</a:t>
          </a:r>
          <a:r>
            <a:rPr lang="nl-NL" dirty="0"/>
            <a:t>, </a:t>
          </a:r>
          <a:r>
            <a:rPr lang="nl-NL" dirty="0" err="1"/>
            <a:t>some</a:t>
          </a:r>
          <a:r>
            <a:rPr lang="nl-NL" dirty="0"/>
            <a:t> </a:t>
          </a:r>
          <a:r>
            <a:rPr lang="nl-NL" dirty="0" err="1"/>
            <a:t>messages</a:t>
          </a:r>
          <a:r>
            <a:rPr lang="nl-NL" dirty="0"/>
            <a:t> </a:t>
          </a:r>
          <a:r>
            <a:rPr lang="nl-NL" dirty="0" err="1"/>
            <a:t>missed</a:t>
          </a:r>
          <a:endParaRPr lang="nl-NL" dirty="0"/>
        </a:p>
      </dgm:t>
    </dgm:pt>
    <dgm:pt modelId="{9F37A854-DE90-4186-9E06-DBF43EE0EECB}" type="parTrans" cxnId="{E2D752D4-7D2D-4DC8-9BA7-AC7A90B74966}">
      <dgm:prSet/>
      <dgm:spPr/>
      <dgm:t>
        <a:bodyPr/>
        <a:lstStyle/>
        <a:p>
          <a:endParaRPr lang="nl-NL"/>
        </a:p>
      </dgm:t>
    </dgm:pt>
    <dgm:pt modelId="{BF0552E2-9C00-49DE-BBE4-3960D0B08C57}" type="sibTrans" cxnId="{E2D752D4-7D2D-4DC8-9BA7-AC7A90B74966}">
      <dgm:prSet/>
      <dgm:spPr/>
      <dgm:t>
        <a:bodyPr/>
        <a:lstStyle/>
        <a:p>
          <a:endParaRPr lang="nl-NL"/>
        </a:p>
      </dgm:t>
    </dgm:pt>
    <dgm:pt modelId="{76438B32-ADEA-44BA-94CC-DBB75487A28C}" type="pres">
      <dgm:prSet presAssocID="{B8E1EC23-55EA-40C8-9E1D-C2A80702C4D8}" presName="linearFlow" presStyleCnt="0">
        <dgm:presLayoutVars>
          <dgm:dir/>
          <dgm:animLvl val="lvl"/>
          <dgm:resizeHandles val="exact"/>
        </dgm:presLayoutVars>
      </dgm:prSet>
      <dgm:spPr/>
    </dgm:pt>
    <dgm:pt modelId="{DC95FA3C-139B-422E-8E66-A7A20526E6D4}" type="pres">
      <dgm:prSet presAssocID="{9AF383A8-7F79-44DC-AD36-FBAD508B9533}" presName="composite" presStyleCnt="0"/>
      <dgm:spPr/>
    </dgm:pt>
    <dgm:pt modelId="{DBF4E511-BF49-4824-9BAC-D028791DB4FC}" type="pres">
      <dgm:prSet presAssocID="{9AF383A8-7F79-44DC-AD36-FBAD508B953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95790AF-13E1-4AF3-872D-BF6EEC31BD7E}" type="pres">
      <dgm:prSet presAssocID="{9AF383A8-7F79-44DC-AD36-FBAD508B9533}" presName="descendantText" presStyleLbl="alignAcc1" presStyleIdx="0" presStyleCnt="3">
        <dgm:presLayoutVars>
          <dgm:bulletEnabled val="1"/>
        </dgm:presLayoutVars>
      </dgm:prSet>
      <dgm:spPr/>
    </dgm:pt>
    <dgm:pt modelId="{9D0BC3A7-AD20-467E-9DA3-F94CB0DD560D}" type="pres">
      <dgm:prSet presAssocID="{FC29D0E0-67F0-44BA-8306-0BA1626D73AC}" presName="sp" presStyleCnt="0"/>
      <dgm:spPr/>
    </dgm:pt>
    <dgm:pt modelId="{DD2F3108-0C30-460A-BE03-6FA3975BA597}" type="pres">
      <dgm:prSet presAssocID="{4027F195-DC0F-4B5F-9E4B-E6D9B214E6F4}" presName="composite" presStyleCnt="0"/>
      <dgm:spPr/>
    </dgm:pt>
    <dgm:pt modelId="{779F045F-7ABF-46E2-ADA9-A4508853F5AE}" type="pres">
      <dgm:prSet presAssocID="{4027F195-DC0F-4B5F-9E4B-E6D9B214E6F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AAE19F9-95E4-4AE5-ACD7-53A87D46B4BA}" type="pres">
      <dgm:prSet presAssocID="{4027F195-DC0F-4B5F-9E4B-E6D9B214E6F4}" presName="descendantText" presStyleLbl="alignAcc1" presStyleIdx="1" presStyleCnt="3">
        <dgm:presLayoutVars>
          <dgm:bulletEnabled val="1"/>
        </dgm:presLayoutVars>
      </dgm:prSet>
      <dgm:spPr/>
    </dgm:pt>
    <dgm:pt modelId="{D61DC477-9157-4402-AD87-EB09EB2655C0}" type="pres">
      <dgm:prSet presAssocID="{BA8C6506-A899-4E55-8102-485418EFBD71}" presName="sp" presStyleCnt="0"/>
      <dgm:spPr/>
    </dgm:pt>
    <dgm:pt modelId="{D9B3E3F9-BF2E-46CB-BA26-21DA036C2501}" type="pres">
      <dgm:prSet presAssocID="{6B9A9C30-CD62-4CAF-B18F-34EB96A08BC8}" presName="composite" presStyleCnt="0"/>
      <dgm:spPr/>
    </dgm:pt>
    <dgm:pt modelId="{D18EF8F6-8869-438C-B147-DAFD586001E0}" type="pres">
      <dgm:prSet presAssocID="{6B9A9C30-CD62-4CAF-B18F-34EB96A08BC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9A9343E-BBF3-43AF-A282-37733E55CD94}" type="pres">
      <dgm:prSet presAssocID="{6B9A9C30-CD62-4CAF-B18F-34EB96A08B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7EC42BD-6E91-4A1E-A715-0BC939A84963}" type="presOf" srcId="{B2E3F46D-2E5E-4EBF-8C95-1344D1AB3748}" destId="{DAAE19F9-95E4-4AE5-ACD7-53A87D46B4BA}" srcOrd="0" destOrd="0" presId="urn:microsoft.com/office/officeart/2005/8/layout/chevron2"/>
    <dgm:cxn modelId="{982FE397-A3D4-43DF-AE7F-3B834EE81116}" srcId="{6B9A9C30-CD62-4CAF-B18F-34EB96A08BC8}" destId="{04EE25C6-27A8-42A2-B130-8D89BC06141E}" srcOrd="0" destOrd="0" parTransId="{CE999146-71CC-4A38-A1A6-488B920C770D}" sibTransId="{BB337F0F-905E-4D4A-A768-CCCDFCDFBFB4}"/>
    <dgm:cxn modelId="{E2D752D4-7D2D-4DC8-9BA7-AC7A90B74966}" srcId="{6B9A9C30-CD62-4CAF-B18F-34EB96A08BC8}" destId="{62A831CB-3C4D-4089-B0E6-D47BAF79FDC2}" srcOrd="1" destOrd="0" parTransId="{9F37A854-DE90-4186-9E06-DBF43EE0EECB}" sibTransId="{BF0552E2-9C00-49DE-BBE4-3960D0B08C57}"/>
    <dgm:cxn modelId="{64CFAC93-F533-4834-8A00-08039606F914}" type="presOf" srcId="{3368ED69-A658-4160-B6DC-9E2BF4D63A4B}" destId="{DAAE19F9-95E4-4AE5-ACD7-53A87D46B4BA}" srcOrd="0" destOrd="1" presId="urn:microsoft.com/office/officeart/2005/8/layout/chevron2"/>
    <dgm:cxn modelId="{6A2573A1-CC20-4FB9-9F45-C334999C4844}" srcId="{B8E1EC23-55EA-40C8-9E1D-C2A80702C4D8}" destId="{4027F195-DC0F-4B5F-9E4B-E6D9B214E6F4}" srcOrd="1" destOrd="0" parTransId="{F8DC0163-AA87-4550-B9EB-AEB104A5125B}" sibTransId="{BA8C6506-A899-4E55-8102-485418EFBD71}"/>
    <dgm:cxn modelId="{FDE0D186-6F0F-4496-95E0-EE1D8481C617}" type="presOf" srcId="{4C23166B-8DF0-45B6-B640-FF2F132A7495}" destId="{695790AF-13E1-4AF3-872D-BF6EEC31BD7E}" srcOrd="0" destOrd="0" presId="urn:microsoft.com/office/officeart/2005/8/layout/chevron2"/>
    <dgm:cxn modelId="{7DED3CB5-14D6-4CA7-99B3-6D6FF08F78DF}" srcId="{9AF383A8-7F79-44DC-AD36-FBAD508B9533}" destId="{62913705-9868-483C-B0D7-EFF9AF2431E3}" srcOrd="1" destOrd="0" parTransId="{2EDBC6A4-F374-44A4-95E2-6AE4A9EED5E2}" sibTransId="{024C3EC2-23F4-4045-AFC6-934A8F4698B8}"/>
    <dgm:cxn modelId="{D5B50F4B-678B-43A8-BAAB-A9B91F235FA3}" srcId="{4027F195-DC0F-4B5F-9E4B-E6D9B214E6F4}" destId="{B2E3F46D-2E5E-4EBF-8C95-1344D1AB3748}" srcOrd="0" destOrd="0" parTransId="{CFF932E6-1545-4545-A573-1DA86A31CF63}" sibTransId="{29952023-B3E0-431B-BABE-56D08A83C056}"/>
    <dgm:cxn modelId="{DB044F66-1184-4408-8AA9-D89BD79FD245}" type="presOf" srcId="{04EE25C6-27A8-42A2-B130-8D89BC06141E}" destId="{79A9343E-BBF3-43AF-A282-37733E55CD94}" srcOrd="0" destOrd="0" presId="urn:microsoft.com/office/officeart/2005/8/layout/chevron2"/>
    <dgm:cxn modelId="{DDB37E1F-1AE0-4478-97E5-42C5D4801672}" type="presOf" srcId="{9AF383A8-7F79-44DC-AD36-FBAD508B9533}" destId="{DBF4E511-BF49-4824-9BAC-D028791DB4FC}" srcOrd="0" destOrd="0" presId="urn:microsoft.com/office/officeart/2005/8/layout/chevron2"/>
    <dgm:cxn modelId="{5139BBFC-02D9-4764-9EFD-C9085CF2BFB5}" type="presOf" srcId="{B8E1EC23-55EA-40C8-9E1D-C2A80702C4D8}" destId="{76438B32-ADEA-44BA-94CC-DBB75487A28C}" srcOrd="0" destOrd="0" presId="urn:microsoft.com/office/officeart/2005/8/layout/chevron2"/>
    <dgm:cxn modelId="{FE4D031B-BF56-4502-8F25-78B1A07FF1D3}" type="presOf" srcId="{4027F195-DC0F-4B5F-9E4B-E6D9B214E6F4}" destId="{779F045F-7ABF-46E2-ADA9-A4508853F5AE}" srcOrd="0" destOrd="0" presId="urn:microsoft.com/office/officeart/2005/8/layout/chevron2"/>
    <dgm:cxn modelId="{B4EFBCBF-890C-4C72-B626-6C0C213F047B}" type="presOf" srcId="{62A831CB-3C4D-4089-B0E6-D47BAF79FDC2}" destId="{79A9343E-BBF3-43AF-A282-37733E55CD94}" srcOrd="0" destOrd="1" presId="urn:microsoft.com/office/officeart/2005/8/layout/chevron2"/>
    <dgm:cxn modelId="{78B071CB-4A10-486D-A4C9-3718E311E145}" srcId="{9AF383A8-7F79-44DC-AD36-FBAD508B9533}" destId="{4C23166B-8DF0-45B6-B640-FF2F132A7495}" srcOrd="0" destOrd="0" parTransId="{2CB332E6-97A1-4F7A-8139-993B2682BD38}" sibTransId="{1E6BBCED-9DBA-42D9-8421-8E137D786421}"/>
    <dgm:cxn modelId="{815C61F2-F6C0-4E42-98F7-2A9BC887A7B3}" type="presOf" srcId="{6B9A9C30-CD62-4CAF-B18F-34EB96A08BC8}" destId="{D18EF8F6-8869-438C-B147-DAFD586001E0}" srcOrd="0" destOrd="0" presId="urn:microsoft.com/office/officeart/2005/8/layout/chevron2"/>
    <dgm:cxn modelId="{054AD4F5-B554-4BC8-AE7E-D0FF4D305660}" srcId="{B8E1EC23-55EA-40C8-9E1D-C2A80702C4D8}" destId="{6B9A9C30-CD62-4CAF-B18F-34EB96A08BC8}" srcOrd="2" destOrd="0" parTransId="{5DDAAD66-810B-4B6E-BC89-4EC25A9382B6}" sibTransId="{F7D7CEDA-C1FF-4140-B3FF-574C7911434E}"/>
    <dgm:cxn modelId="{89E95BD1-BDB7-4574-8FEC-70DEE936B9DF}" type="presOf" srcId="{62913705-9868-483C-B0D7-EFF9AF2431E3}" destId="{695790AF-13E1-4AF3-872D-BF6EEC31BD7E}" srcOrd="0" destOrd="1" presId="urn:microsoft.com/office/officeart/2005/8/layout/chevron2"/>
    <dgm:cxn modelId="{86A36566-0004-4F5C-A901-BB80C9C08061}" srcId="{4027F195-DC0F-4B5F-9E4B-E6D9B214E6F4}" destId="{3368ED69-A658-4160-B6DC-9E2BF4D63A4B}" srcOrd="1" destOrd="0" parTransId="{E8800BA6-B489-4693-BE5A-A8AA9421A286}" sibTransId="{65F29216-04D1-482C-AFAE-CBE28E7955CF}"/>
    <dgm:cxn modelId="{14B28C44-A563-43A8-B37C-7B247AAA36B1}" srcId="{B8E1EC23-55EA-40C8-9E1D-C2A80702C4D8}" destId="{9AF383A8-7F79-44DC-AD36-FBAD508B9533}" srcOrd="0" destOrd="0" parTransId="{14EA5B8E-4836-4D70-86E0-43C94F6E603A}" sibTransId="{FC29D0E0-67F0-44BA-8306-0BA1626D73AC}"/>
    <dgm:cxn modelId="{003301E5-D8E6-4F1A-A48C-755E24033DF5}" type="presParOf" srcId="{76438B32-ADEA-44BA-94CC-DBB75487A28C}" destId="{DC95FA3C-139B-422E-8E66-A7A20526E6D4}" srcOrd="0" destOrd="0" presId="urn:microsoft.com/office/officeart/2005/8/layout/chevron2"/>
    <dgm:cxn modelId="{C88A4DC8-1260-4B23-B9E3-FDAE5978EEA0}" type="presParOf" srcId="{DC95FA3C-139B-422E-8E66-A7A20526E6D4}" destId="{DBF4E511-BF49-4824-9BAC-D028791DB4FC}" srcOrd="0" destOrd="0" presId="urn:microsoft.com/office/officeart/2005/8/layout/chevron2"/>
    <dgm:cxn modelId="{892CCE4F-7DD9-4FB8-8C27-5A151541BE3B}" type="presParOf" srcId="{DC95FA3C-139B-422E-8E66-A7A20526E6D4}" destId="{695790AF-13E1-4AF3-872D-BF6EEC31BD7E}" srcOrd="1" destOrd="0" presId="urn:microsoft.com/office/officeart/2005/8/layout/chevron2"/>
    <dgm:cxn modelId="{3C8DD787-2948-48E4-8C5B-E2B3961F3AA7}" type="presParOf" srcId="{76438B32-ADEA-44BA-94CC-DBB75487A28C}" destId="{9D0BC3A7-AD20-467E-9DA3-F94CB0DD560D}" srcOrd="1" destOrd="0" presId="urn:microsoft.com/office/officeart/2005/8/layout/chevron2"/>
    <dgm:cxn modelId="{D1E8CC2A-AFDE-4D0A-9FC5-612B81B26389}" type="presParOf" srcId="{76438B32-ADEA-44BA-94CC-DBB75487A28C}" destId="{DD2F3108-0C30-460A-BE03-6FA3975BA597}" srcOrd="2" destOrd="0" presId="urn:microsoft.com/office/officeart/2005/8/layout/chevron2"/>
    <dgm:cxn modelId="{FEB3B4B2-0C29-4611-84CA-8A96EDC3E06E}" type="presParOf" srcId="{DD2F3108-0C30-460A-BE03-6FA3975BA597}" destId="{779F045F-7ABF-46E2-ADA9-A4508853F5AE}" srcOrd="0" destOrd="0" presId="urn:microsoft.com/office/officeart/2005/8/layout/chevron2"/>
    <dgm:cxn modelId="{A875F0E4-EFBB-4CBB-B363-B74C6DAB4F67}" type="presParOf" srcId="{DD2F3108-0C30-460A-BE03-6FA3975BA597}" destId="{DAAE19F9-95E4-4AE5-ACD7-53A87D46B4BA}" srcOrd="1" destOrd="0" presId="urn:microsoft.com/office/officeart/2005/8/layout/chevron2"/>
    <dgm:cxn modelId="{4C258090-B905-4857-BFD7-D25527767EA9}" type="presParOf" srcId="{76438B32-ADEA-44BA-94CC-DBB75487A28C}" destId="{D61DC477-9157-4402-AD87-EB09EB2655C0}" srcOrd="3" destOrd="0" presId="urn:microsoft.com/office/officeart/2005/8/layout/chevron2"/>
    <dgm:cxn modelId="{ED2E6B91-ED53-4FEF-9FE1-71E2E4F4D247}" type="presParOf" srcId="{76438B32-ADEA-44BA-94CC-DBB75487A28C}" destId="{D9B3E3F9-BF2E-46CB-BA26-21DA036C2501}" srcOrd="4" destOrd="0" presId="urn:microsoft.com/office/officeart/2005/8/layout/chevron2"/>
    <dgm:cxn modelId="{933B731B-D7C5-42FE-942B-EC3544336B86}" type="presParOf" srcId="{D9B3E3F9-BF2E-46CB-BA26-21DA036C2501}" destId="{D18EF8F6-8869-438C-B147-DAFD586001E0}" srcOrd="0" destOrd="0" presId="urn:microsoft.com/office/officeart/2005/8/layout/chevron2"/>
    <dgm:cxn modelId="{8322F004-A8BB-4171-9CD9-773A3EEADAC8}" type="presParOf" srcId="{D9B3E3F9-BF2E-46CB-BA26-21DA036C2501}" destId="{79A9343E-BBF3-43AF-A282-37733E55CD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4E511-BF49-4824-9BAC-D028791DB4FC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STD</a:t>
          </a:r>
        </a:p>
      </dsp:txBody>
      <dsp:txXfrm rot="-5400000">
        <a:off x="0" y="554579"/>
        <a:ext cx="1105044" cy="473590"/>
      </dsp:txXfrm>
    </dsp:sp>
    <dsp:sp modelId="{695790AF-13E1-4AF3-872D-BF6EEC31BD7E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 err="1"/>
            <a:t>One</a:t>
          </a:r>
          <a:r>
            <a:rPr lang="nl-NL" sz="2900" kern="1200" dirty="0"/>
            <a:t> </a:t>
          </a:r>
          <a:r>
            <a:rPr lang="nl-NL" sz="2900" kern="1200" dirty="0" err="1"/>
            <a:t>frequency</a:t>
          </a:r>
          <a:r>
            <a:rPr lang="nl-NL" sz="2900" kern="1200" dirty="0"/>
            <a:t> </a:t>
          </a:r>
          <a:r>
            <a:rPr lang="nl-NL" sz="2900" kern="1200" dirty="0" err="1"/>
            <a:t>and</a:t>
          </a:r>
          <a:r>
            <a:rPr lang="nl-NL" sz="2900" kern="1200" dirty="0"/>
            <a:t> </a:t>
          </a:r>
          <a:r>
            <a:rPr lang="nl-NL" sz="2900" kern="1200" dirty="0" err="1"/>
            <a:t>one</a:t>
          </a:r>
          <a:r>
            <a:rPr lang="nl-NL" sz="2900" kern="1200" dirty="0"/>
            <a:t> </a:t>
          </a:r>
          <a:r>
            <a:rPr lang="nl-NL" sz="2900" kern="1200" dirty="0" err="1"/>
            <a:t>Spreading</a:t>
          </a:r>
          <a:r>
            <a:rPr lang="nl-NL" sz="2900" kern="1200" dirty="0"/>
            <a:t> Factor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/>
            <a:t>Best range, </a:t>
          </a:r>
          <a:r>
            <a:rPr lang="nl-NL" sz="2900" kern="1200" dirty="0" err="1"/>
            <a:t>less</a:t>
          </a:r>
          <a:r>
            <a:rPr lang="nl-NL" sz="2900" kern="1200" dirty="0"/>
            <a:t> </a:t>
          </a:r>
          <a:r>
            <a:rPr lang="nl-NL" sz="2900" kern="1200" dirty="0" err="1"/>
            <a:t>versatile</a:t>
          </a:r>
          <a:endParaRPr lang="nl-NL" sz="2900" kern="1200" dirty="0"/>
        </a:p>
      </dsp:txBody>
      <dsp:txXfrm rot="-5400000">
        <a:off x="1105044" y="52149"/>
        <a:ext cx="9360464" cy="925930"/>
      </dsp:txXfrm>
    </dsp:sp>
    <dsp:sp modelId="{779F045F-7ABF-46E2-ADA9-A4508853F5A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CAD</a:t>
          </a:r>
        </a:p>
      </dsp:txBody>
      <dsp:txXfrm rot="-5400000">
        <a:off x="0" y="1938873"/>
        <a:ext cx="1105044" cy="473590"/>
      </dsp:txXfrm>
    </dsp:sp>
    <dsp:sp modelId="{DAAE19F9-95E4-4AE5-ACD7-53A87D46B4B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 err="1"/>
            <a:t>One</a:t>
          </a:r>
          <a:r>
            <a:rPr lang="nl-NL" sz="2900" kern="1200" dirty="0"/>
            <a:t> </a:t>
          </a:r>
          <a:r>
            <a:rPr lang="nl-NL" sz="2900" kern="1200" dirty="0" err="1"/>
            <a:t>frequency</a:t>
          </a:r>
          <a:r>
            <a:rPr lang="nl-NL" sz="2900" kern="1200" dirty="0"/>
            <a:t>, </a:t>
          </a:r>
          <a:r>
            <a:rPr lang="nl-NL" sz="2900" kern="1200" dirty="0" err="1"/>
            <a:t>and</a:t>
          </a:r>
          <a:r>
            <a:rPr lang="nl-NL" sz="2900" kern="1200" dirty="0"/>
            <a:t> </a:t>
          </a:r>
          <a:r>
            <a:rPr lang="nl-NL" sz="2900" kern="1200" dirty="0" err="1"/>
            <a:t>all</a:t>
          </a:r>
          <a:r>
            <a:rPr lang="nl-NL" sz="2900" kern="1200" dirty="0"/>
            <a:t> </a:t>
          </a:r>
          <a:r>
            <a:rPr lang="nl-NL" sz="2900" kern="1200" dirty="0" err="1"/>
            <a:t>Spreading</a:t>
          </a:r>
          <a:r>
            <a:rPr lang="nl-NL" sz="2900" kern="1200" dirty="0"/>
            <a:t> Factors SF7-SF12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 err="1"/>
            <a:t>Less</a:t>
          </a:r>
          <a:r>
            <a:rPr lang="nl-NL" sz="2900" kern="1200" dirty="0"/>
            <a:t> range, </a:t>
          </a:r>
          <a:r>
            <a:rPr lang="nl-NL" sz="2900" kern="1200" dirty="0" err="1"/>
            <a:t>versatile</a:t>
          </a:r>
          <a:endParaRPr lang="nl-NL" sz="2900" kern="1200" dirty="0"/>
        </a:p>
      </dsp:txBody>
      <dsp:txXfrm rot="-5400000">
        <a:off x="1105044" y="1436443"/>
        <a:ext cx="9360464" cy="925930"/>
      </dsp:txXfrm>
    </dsp:sp>
    <dsp:sp modelId="{D18EF8F6-8869-438C-B147-DAFD586001E0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HOP</a:t>
          </a:r>
        </a:p>
      </dsp:txBody>
      <dsp:txXfrm rot="-5400000">
        <a:off x="0" y="3323167"/>
        <a:ext cx="1105044" cy="473590"/>
      </dsp:txXfrm>
    </dsp:sp>
    <dsp:sp modelId="{79A9343E-BBF3-43AF-A282-37733E55CD94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/>
            <a:t>3 </a:t>
          </a:r>
          <a:r>
            <a:rPr lang="nl-NL" sz="2900" kern="1200" dirty="0" err="1"/>
            <a:t>frequencies</a:t>
          </a:r>
          <a:r>
            <a:rPr lang="nl-NL" sz="2900" kern="1200" dirty="0"/>
            <a:t> </a:t>
          </a:r>
          <a:r>
            <a:rPr lang="nl-NL" sz="2900" kern="1200" dirty="0" err="1"/>
            <a:t>and</a:t>
          </a:r>
          <a:r>
            <a:rPr lang="nl-NL" sz="2900" kern="1200" dirty="0"/>
            <a:t> </a:t>
          </a:r>
          <a:r>
            <a:rPr lang="nl-NL" sz="2900" kern="1200" dirty="0" err="1"/>
            <a:t>all</a:t>
          </a:r>
          <a:r>
            <a:rPr lang="nl-NL" sz="2900" kern="1200" dirty="0"/>
            <a:t> </a:t>
          </a:r>
          <a:r>
            <a:rPr lang="nl-NL" sz="2900" kern="1200" dirty="0" err="1"/>
            <a:t>Spreading</a:t>
          </a:r>
          <a:r>
            <a:rPr lang="nl-NL" sz="2900" kern="1200" dirty="0"/>
            <a:t> Factors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900" kern="1200" dirty="0"/>
            <a:t>Same range as CAD, </a:t>
          </a:r>
          <a:r>
            <a:rPr lang="nl-NL" sz="2900" kern="1200" dirty="0" err="1"/>
            <a:t>very</a:t>
          </a:r>
          <a:r>
            <a:rPr lang="nl-NL" sz="2900" kern="1200" dirty="0"/>
            <a:t> </a:t>
          </a:r>
          <a:r>
            <a:rPr lang="nl-NL" sz="2900" kern="1200" dirty="0" err="1"/>
            <a:t>versatile</a:t>
          </a:r>
          <a:r>
            <a:rPr lang="nl-NL" sz="2900" kern="1200" dirty="0"/>
            <a:t>, </a:t>
          </a:r>
          <a:r>
            <a:rPr lang="nl-NL" sz="2900" kern="1200" dirty="0" err="1"/>
            <a:t>some</a:t>
          </a:r>
          <a:r>
            <a:rPr lang="nl-NL" sz="2900" kern="1200" dirty="0"/>
            <a:t> </a:t>
          </a:r>
          <a:r>
            <a:rPr lang="nl-NL" sz="2900" kern="1200" dirty="0" err="1"/>
            <a:t>messages</a:t>
          </a:r>
          <a:r>
            <a:rPr lang="nl-NL" sz="2900" kern="1200" dirty="0"/>
            <a:t> </a:t>
          </a:r>
          <a:r>
            <a:rPr lang="nl-NL" sz="2900" kern="1200" dirty="0" err="1"/>
            <a:t>missed</a:t>
          </a:r>
          <a:endParaRPr lang="nl-NL" sz="29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3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86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5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215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18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62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3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21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30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6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5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6A86-36EE-4AD2-910D-AF66EA23D456}" type="datetimeFigureOut">
              <a:rPr lang="nl-NL" smtClean="0"/>
              <a:t>28-1-2017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4643-2B1D-4CF0-A12E-2806B941EAD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7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ESP Gateway </a:t>
            </a:r>
            <a:r>
              <a:rPr lang="nl-NL" dirty="0" err="1"/>
              <a:t>with</a:t>
            </a:r>
            <a:r>
              <a:rPr lang="nl-NL" dirty="0"/>
              <a:t> CAD </a:t>
            </a:r>
            <a:r>
              <a:rPr lang="nl-NL" dirty="0" err="1"/>
              <a:t>and</a:t>
            </a:r>
            <a:r>
              <a:rPr lang="nl-NL" dirty="0"/>
              <a:t> HOP support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525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Gateway Modes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99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63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2686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9466</TotalTime>
  <Words>52</Words>
  <Application>Microsoft Office PowerPoint</Application>
  <PresentationFormat>Breedbeeld</PresentationFormat>
  <Paragraphs>11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ESP Gateway with CAD and HOP support</vt:lpstr>
      <vt:lpstr>Gateway Modes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 Gateway with CAD and HOP support</dc:title>
  <dc:creator>Maarten Westenberg</dc:creator>
  <cp:lastModifiedBy>Maarten Westenberg</cp:lastModifiedBy>
  <cp:revision>5</cp:revision>
  <dcterms:created xsi:type="dcterms:W3CDTF">2017-01-28T09:54:42Z</dcterms:created>
  <dcterms:modified xsi:type="dcterms:W3CDTF">2017-02-03T23:41:01Z</dcterms:modified>
</cp:coreProperties>
</file>