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2293-458E-4872-A0EF-2EBBE30B1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97F94-9BDD-4A8C-8A9A-7CE78352F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F76E6-2501-4110-AFB1-2FFC5D57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8A2D-7E9C-4550-9C8C-8022B354C48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A6860-622B-44F3-8102-908192D6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860C9-CC11-491C-A77B-FF391D34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69A9-AD2A-4163-A50A-84D15163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4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AA23-EF70-4149-A470-8190B99F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49DCE-14B5-4440-8E91-808C3854F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690FD-C1C3-4FBA-ACCD-5D9EEEB1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8A2D-7E9C-4550-9C8C-8022B354C48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B46C5-A9FD-4BE7-A717-2FBB9B85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B64E2-8F3C-4008-BB1B-CC3D2005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69A9-AD2A-4163-A50A-84D15163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6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7603B-76DC-4601-A1FE-DD6041C17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DBC76-6206-4651-A97A-9F6542520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36D2-B765-4040-A53C-21B956D4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8A2D-7E9C-4550-9C8C-8022B354C48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5CC10-FDFD-40D5-BA27-EB69343A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F4DA-854F-4E1B-B26D-0185FB45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69A9-AD2A-4163-A50A-84D15163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6DFF-32E5-4967-9813-5160C190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2B67-90BA-4B1F-AF26-C6C318D6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486B8-4E93-4040-976B-C8B9559A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8A2D-7E9C-4550-9C8C-8022B354C48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D2AE-EA65-4D19-88C5-001E6EEE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B52B-5F95-40A9-98BA-BFD5CC31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69A9-AD2A-4163-A50A-84D15163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2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2DA0-704B-46E3-9534-0BF6BD80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D57F5-9F79-44F1-9E9A-CED1CABC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1543A-B064-4CF4-99B4-9FC57BA4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8A2D-7E9C-4550-9C8C-8022B354C48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B84E2-8D24-45B9-8FBD-056E8D16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A0C1D-1D4F-4933-B81D-196830F6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69A9-AD2A-4163-A50A-84D15163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2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D461-DE5A-45AC-8CEA-6CDADCEF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0F873-0365-4A6E-AA6B-C5D86D491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22632-97F2-48D7-A58C-6036534AB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DCE3B-C866-4692-A614-D358B5E4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8A2D-7E9C-4550-9C8C-8022B354C48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541E7-DD7B-4220-B871-439174BC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77E16-93C6-49AC-ADCC-19DC83D1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69A9-AD2A-4163-A50A-84D15163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0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E099-6B8C-487F-B4FE-314B8765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CD509-90AC-41F1-91F0-8206CE78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7E7F8-2931-4201-AD97-207527828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57571-C440-4328-B40B-FF7630428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FC62E-2470-4EF1-8DA8-4A9457232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C6CC3-7BC6-4873-B9AB-F836FB71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8A2D-7E9C-4550-9C8C-8022B354C48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67BA9-EE66-4443-B61B-65D2AE18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579D6-F7E5-427A-9BEF-9C5FA042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69A9-AD2A-4163-A50A-84D15163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E52E-68B2-4C87-8D87-D5B16898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DE6BB-6CDC-4B3A-92AC-1F434F87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8A2D-7E9C-4550-9C8C-8022B354C48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496F2-A7F9-47CB-A495-646A8ACB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4D70D-6972-4CE8-BD10-DCBE5930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69A9-AD2A-4163-A50A-84D15163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6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00CCE-0A99-49BC-AF6A-41F8DBB8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8A2D-7E9C-4550-9C8C-8022B354C48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9E2E9-DD48-4141-A4B9-8F7ABB51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7908B-18FF-41B4-94E9-0ADC88A6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69A9-AD2A-4163-A50A-84D15163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6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1B7A-28D8-4E43-AA17-6CF11ED7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381BD-8D25-4DB0-8524-0C04BB9D6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6D4A4-35BB-44E8-8952-56929CDCF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FF914-D1BE-4E15-BE8E-CE4B4F93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8A2D-7E9C-4550-9C8C-8022B354C48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DD1D7-6332-40C7-BF00-2BEEBB0E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E960B-66DA-43DA-9DB6-628CD260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69A9-AD2A-4163-A50A-84D15163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8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05D4-3094-43E9-AEA7-6851EA7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7E936-3E94-4ADA-B739-9BB84415B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02320-C993-44FD-BF35-374DFD70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899C9-59BE-4E66-8CE5-48DDAD38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8A2D-7E9C-4550-9C8C-8022B354C48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4AFC0-46D1-4635-9ADA-BE706C1A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8D526-3C80-4239-B9A7-AB939D67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69A9-AD2A-4163-A50A-84D15163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9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4E4FD-6234-47CD-991C-08DA2911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08336-3A1C-45B7-87A0-42C451540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C4D1-7D78-423F-9C53-FB14B9D61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A8A2D-7E9C-4550-9C8C-8022B354C48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CC3C-FE82-4BA5-98E4-E74ABEBC1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C094D-68C3-4FE0-820C-0062B0A36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69A9-AD2A-4163-A50A-84D15163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1324123-6479-4C32-9429-BCF7494B5F7C}"/>
              </a:ext>
            </a:extLst>
          </p:cNvPr>
          <p:cNvSpPr/>
          <p:nvPr/>
        </p:nvSpPr>
        <p:spPr>
          <a:xfrm>
            <a:off x="159024" y="1477616"/>
            <a:ext cx="143123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9D2C50-009E-4139-BFAC-72FE4ECA639F}"/>
              </a:ext>
            </a:extLst>
          </p:cNvPr>
          <p:cNvSpPr/>
          <p:nvPr/>
        </p:nvSpPr>
        <p:spPr>
          <a:xfrm>
            <a:off x="4777408" y="293206"/>
            <a:ext cx="143123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Delegate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4BCCB0-0F9C-40BC-9D56-1E0B2748B8F8}"/>
              </a:ext>
            </a:extLst>
          </p:cNvPr>
          <p:cNvSpPr/>
          <p:nvPr/>
        </p:nvSpPr>
        <p:spPr>
          <a:xfrm>
            <a:off x="4797286" y="1477616"/>
            <a:ext cx="143123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864A0B-213A-4318-9B51-795DC159845A}"/>
              </a:ext>
            </a:extLst>
          </p:cNvPr>
          <p:cNvSpPr/>
          <p:nvPr/>
        </p:nvSpPr>
        <p:spPr>
          <a:xfrm>
            <a:off x="4806405" y="2804489"/>
            <a:ext cx="143123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4CB21F-C866-4368-85B3-568D0454DE39}"/>
              </a:ext>
            </a:extLst>
          </p:cNvPr>
          <p:cNvSpPr/>
          <p:nvPr/>
        </p:nvSpPr>
        <p:spPr>
          <a:xfrm>
            <a:off x="4806404" y="4171120"/>
            <a:ext cx="143123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35F5A5-EA75-412F-8F13-BFDE956D4885}"/>
              </a:ext>
            </a:extLst>
          </p:cNvPr>
          <p:cNvSpPr/>
          <p:nvPr/>
        </p:nvSpPr>
        <p:spPr>
          <a:xfrm>
            <a:off x="7566997" y="145773"/>
            <a:ext cx="1842051" cy="12125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GPS data from monitor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4407F6-D898-46ED-A613-AB11D2F6493A}"/>
              </a:ext>
            </a:extLst>
          </p:cNvPr>
          <p:cNvSpPr/>
          <p:nvPr/>
        </p:nvSpPr>
        <p:spPr>
          <a:xfrm>
            <a:off x="7688751" y="2655402"/>
            <a:ext cx="1842051" cy="12125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GPS data from</a:t>
            </a:r>
            <a:r>
              <a:rPr lang="en-US" b="1" dirty="0"/>
              <a:t> </a:t>
            </a:r>
            <a:r>
              <a:rPr lang="en-US" dirty="0"/>
              <a:t>students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28E0FB-18C4-45CA-BE9C-44A9456BF8E9}"/>
              </a:ext>
            </a:extLst>
          </p:cNvPr>
          <p:cNvSpPr/>
          <p:nvPr/>
        </p:nvSpPr>
        <p:spPr>
          <a:xfrm>
            <a:off x="9859619" y="1328529"/>
            <a:ext cx="1842051" cy="12125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 to Web Server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02A16C-0F12-4FC9-9C9C-CC5A3F7240D3}"/>
              </a:ext>
            </a:extLst>
          </p:cNvPr>
          <p:cNvSpPr/>
          <p:nvPr/>
        </p:nvSpPr>
        <p:spPr>
          <a:xfrm>
            <a:off x="9859619" y="5512904"/>
            <a:ext cx="1842051" cy="12125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 data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1C6F2B-3949-4CCC-B363-140D8FE2E102}"/>
              </a:ext>
            </a:extLst>
          </p:cNvPr>
          <p:cNvSpPr/>
          <p:nvPr/>
        </p:nvSpPr>
        <p:spPr>
          <a:xfrm>
            <a:off x="4432850" y="5512904"/>
            <a:ext cx="2431772" cy="12125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is sent back to Teacher’s phone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13D036-A186-420D-9C43-E21471178D8E}"/>
              </a:ext>
            </a:extLst>
          </p:cNvPr>
          <p:cNvCxnSpPr>
            <a:cxnSpLocks/>
            <a:stCxn id="4" idx="6"/>
            <a:endCxn id="69" idx="2"/>
          </p:cNvCxnSpPr>
          <p:nvPr/>
        </p:nvCxnSpPr>
        <p:spPr>
          <a:xfrm flipV="1">
            <a:off x="1590259" y="750406"/>
            <a:ext cx="382656" cy="118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D0EAC7-7187-41EC-931A-72C775F27CBD}"/>
              </a:ext>
            </a:extLst>
          </p:cNvPr>
          <p:cNvCxnSpPr>
            <a:cxnSpLocks/>
            <a:stCxn id="4" idx="6"/>
            <a:endCxn id="68" idx="2"/>
          </p:cNvCxnSpPr>
          <p:nvPr/>
        </p:nvCxnSpPr>
        <p:spPr>
          <a:xfrm>
            <a:off x="1590259" y="1934816"/>
            <a:ext cx="440636" cy="132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2A46FF-78DD-4066-8760-E0E0C23D0AE3}"/>
              </a:ext>
            </a:extLst>
          </p:cNvPr>
          <p:cNvCxnSpPr>
            <a:cxnSpLocks/>
            <a:stCxn id="68" idx="6"/>
            <a:endCxn id="7" idx="2"/>
          </p:cNvCxnSpPr>
          <p:nvPr/>
        </p:nvCxnSpPr>
        <p:spPr>
          <a:xfrm>
            <a:off x="3756988" y="3261689"/>
            <a:ext cx="1049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0F7D51-4DE2-4874-A02F-C2B7AE0D5951}"/>
              </a:ext>
            </a:extLst>
          </p:cNvPr>
          <p:cNvCxnSpPr>
            <a:cxnSpLocks/>
            <a:stCxn id="68" idx="6"/>
            <a:endCxn id="8" idx="2"/>
          </p:cNvCxnSpPr>
          <p:nvPr/>
        </p:nvCxnSpPr>
        <p:spPr>
          <a:xfrm>
            <a:off x="3756988" y="3261689"/>
            <a:ext cx="1049416" cy="136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7E4BC8-DFAE-40B2-A594-09DEA6E69F66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08643" y="750406"/>
            <a:ext cx="1358354" cy="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1F822B-00D8-4C42-8B99-BB649B7E4323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6228521" y="1934816"/>
            <a:ext cx="1460230" cy="132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0B4CF7-3BB8-4339-970C-6B31EDCC8B2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237640" y="3261689"/>
            <a:ext cx="1451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21985D-FFFD-4C0A-8F5B-F2BD72613404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237639" y="3261689"/>
            <a:ext cx="1451112" cy="136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D573B5-1F6B-4D6D-870C-7B9800E3A4B8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09048" y="752060"/>
            <a:ext cx="450571" cy="118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8FD603A-CBAA-4C0C-B6BF-FBDEC0E9590D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9530802" y="1934816"/>
            <a:ext cx="328817" cy="132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199090B-EA39-4D58-AD3D-B1B3AE043D9F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10780645" y="2541103"/>
            <a:ext cx="0" cy="297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E29C063-E51E-4101-9ABA-3C78D0FE6219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6864622" y="6119191"/>
            <a:ext cx="2994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7CBBC75-94BA-4B17-95E5-B024000B5F3B}"/>
              </a:ext>
            </a:extLst>
          </p:cNvPr>
          <p:cNvCxnSpPr>
            <a:cxnSpLocks/>
            <a:stCxn id="14" idx="2"/>
            <a:endCxn id="4" idx="4"/>
          </p:cNvCxnSpPr>
          <p:nvPr/>
        </p:nvCxnSpPr>
        <p:spPr>
          <a:xfrm rot="10800000">
            <a:off x="874642" y="2392017"/>
            <a:ext cx="3558208" cy="3727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71F022C8-19AA-4F9B-9268-C124247A22F3}"/>
              </a:ext>
            </a:extLst>
          </p:cNvPr>
          <p:cNvSpPr/>
          <p:nvPr/>
        </p:nvSpPr>
        <p:spPr>
          <a:xfrm>
            <a:off x="2030895" y="2804489"/>
            <a:ext cx="1726093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 Teacher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761FF86-050A-4CF0-8B90-F768841F3C4D}"/>
              </a:ext>
            </a:extLst>
          </p:cNvPr>
          <p:cNvSpPr/>
          <p:nvPr/>
        </p:nvSpPr>
        <p:spPr>
          <a:xfrm>
            <a:off x="1972915" y="293206"/>
            <a:ext cx="1842051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 Monitor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E0C17B4-5F34-47FC-A6AE-E1B632522F12}"/>
              </a:ext>
            </a:extLst>
          </p:cNvPr>
          <p:cNvCxnSpPr>
            <a:cxnSpLocks/>
            <a:stCxn id="69" idx="6"/>
            <a:endCxn id="5" idx="2"/>
          </p:cNvCxnSpPr>
          <p:nvPr/>
        </p:nvCxnSpPr>
        <p:spPr>
          <a:xfrm>
            <a:off x="3814966" y="750406"/>
            <a:ext cx="962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6BE8C87-ECE1-43DF-899F-B4A3FA20BE76}"/>
              </a:ext>
            </a:extLst>
          </p:cNvPr>
          <p:cNvCxnSpPr>
            <a:cxnSpLocks/>
            <a:stCxn id="68" idx="6"/>
            <a:endCxn id="6" idx="2"/>
          </p:cNvCxnSpPr>
          <p:nvPr/>
        </p:nvCxnSpPr>
        <p:spPr>
          <a:xfrm flipV="1">
            <a:off x="3756988" y="1934816"/>
            <a:ext cx="1040298" cy="132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96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17144D-E894-4977-9F5F-42FD4F2E9826}"/>
              </a:ext>
            </a:extLst>
          </p:cNvPr>
          <p:cNvSpPr/>
          <p:nvPr/>
        </p:nvSpPr>
        <p:spPr>
          <a:xfrm>
            <a:off x="503582" y="678873"/>
            <a:ext cx="11237843" cy="5788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0C5E3-EEDB-4CDD-AED4-A77AC242B9F8}"/>
              </a:ext>
            </a:extLst>
          </p:cNvPr>
          <p:cNvSpPr txBox="1"/>
          <p:nvPr/>
        </p:nvSpPr>
        <p:spPr>
          <a:xfrm>
            <a:off x="185530" y="185530"/>
            <a:ext cx="32865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Office – Normal – Web 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26CE78-733A-4DA7-A8C5-FC9F73CA24D9}"/>
              </a:ext>
            </a:extLst>
          </p:cNvPr>
          <p:cNvSpPr/>
          <p:nvPr/>
        </p:nvSpPr>
        <p:spPr>
          <a:xfrm>
            <a:off x="503584" y="678873"/>
            <a:ext cx="1696278" cy="5788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961ACC-85DF-48A2-8131-954955D19EF4}"/>
              </a:ext>
            </a:extLst>
          </p:cNvPr>
          <p:cNvSpPr/>
          <p:nvPr/>
        </p:nvSpPr>
        <p:spPr>
          <a:xfrm>
            <a:off x="503582" y="1782418"/>
            <a:ext cx="1696279" cy="536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Check Attendance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8AA63C-DCCC-4B09-88EF-159E63FBC170}"/>
              </a:ext>
            </a:extLst>
          </p:cNvPr>
          <p:cNvSpPr/>
          <p:nvPr/>
        </p:nvSpPr>
        <p:spPr>
          <a:xfrm>
            <a:off x="2392747" y="1108363"/>
            <a:ext cx="9161944" cy="521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8270BF-4112-4654-812D-85AE4B0EC28A}"/>
              </a:ext>
            </a:extLst>
          </p:cNvPr>
          <p:cNvSpPr/>
          <p:nvPr/>
        </p:nvSpPr>
        <p:spPr>
          <a:xfrm>
            <a:off x="5011445" y="2989122"/>
            <a:ext cx="2141224" cy="476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Show attendance history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5BF93E-188D-4EF4-8019-00DEE1FE78C3}"/>
              </a:ext>
            </a:extLst>
          </p:cNvPr>
          <p:cNvSpPr/>
          <p:nvPr/>
        </p:nvSpPr>
        <p:spPr>
          <a:xfrm>
            <a:off x="7257261" y="3003533"/>
            <a:ext cx="1558124" cy="476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Show GPS history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AFFA73AD-E64F-4C8E-B0FA-366441949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57317"/>
              </p:ext>
            </p:extLst>
          </p:nvPr>
        </p:nvGraphicFramePr>
        <p:xfrm>
          <a:off x="2808520" y="3918723"/>
          <a:ext cx="804407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509">
                  <a:extLst>
                    <a:ext uri="{9D8B030D-6E8A-4147-A177-3AD203B41FA5}">
                      <a16:colId xmlns:a16="http://schemas.microsoft.com/office/drawing/2014/main" val="110270901"/>
                    </a:ext>
                  </a:extLst>
                </a:gridCol>
                <a:gridCol w="1005509">
                  <a:extLst>
                    <a:ext uri="{9D8B030D-6E8A-4147-A177-3AD203B41FA5}">
                      <a16:colId xmlns:a16="http://schemas.microsoft.com/office/drawing/2014/main" val="130070694"/>
                    </a:ext>
                  </a:extLst>
                </a:gridCol>
                <a:gridCol w="502755">
                  <a:extLst>
                    <a:ext uri="{9D8B030D-6E8A-4147-A177-3AD203B41FA5}">
                      <a16:colId xmlns:a16="http://schemas.microsoft.com/office/drawing/2014/main" val="359212864"/>
                    </a:ext>
                  </a:extLst>
                </a:gridCol>
                <a:gridCol w="502755">
                  <a:extLst>
                    <a:ext uri="{9D8B030D-6E8A-4147-A177-3AD203B41FA5}">
                      <a16:colId xmlns:a16="http://schemas.microsoft.com/office/drawing/2014/main" val="206339681"/>
                    </a:ext>
                  </a:extLst>
                </a:gridCol>
                <a:gridCol w="502755">
                  <a:extLst>
                    <a:ext uri="{9D8B030D-6E8A-4147-A177-3AD203B41FA5}">
                      <a16:colId xmlns:a16="http://schemas.microsoft.com/office/drawing/2014/main" val="3030155879"/>
                    </a:ext>
                  </a:extLst>
                </a:gridCol>
                <a:gridCol w="502755">
                  <a:extLst>
                    <a:ext uri="{9D8B030D-6E8A-4147-A177-3AD203B41FA5}">
                      <a16:colId xmlns:a16="http://schemas.microsoft.com/office/drawing/2014/main" val="4247736446"/>
                    </a:ext>
                  </a:extLst>
                </a:gridCol>
                <a:gridCol w="502755">
                  <a:extLst>
                    <a:ext uri="{9D8B030D-6E8A-4147-A177-3AD203B41FA5}">
                      <a16:colId xmlns:a16="http://schemas.microsoft.com/office/drawing/2014/main" val="2699683899"/>
                    </a:ext>
                  </a:extLst>
                </a:gridCol>
                <a:gridCol w="502755">
                  <a:extLst>
                    <a:ext uri="{9D8B030D-6E8A-4147-A177-3AD203B41FA5}">
                      <a16:colId xmlns:a16="http://schemas.microsoft.com/office/drawing/2014/main" val="1989456350"/>
                    </a:ext>
                  </a:extLst>
                </a:gridCol>
                <a:gridCol w="502755">
                  <a:extLst>
                    <a:ext uri="{9D8B030D-6E8A-4147-A177-3AD203B41FA5}">
                      <a16:colId xmlns:a16="http://schemas.microsoft.com/office/drawing/2014/main" val="1963633398"/>
                    </a:ext>
                  </a:extLst>
                </a:gridCol>
                <a:gridCol w="502755">
                  <a:extLst>
                    <a:ext uri="{9D8B030D-6E8A-4147-A177-3AD203B41FA5}">
                      <a16:colId xmlns:a16="http://schemas.microsoft.com/office/drawing/2014/main" val="473045754"/>
                    </a:ext>
                  </a:extLst>
                </a:gridCol>
                <a:gridCol w="502755">
                  <a:extLst>
                    <a:ext uri="{9D8B030D-6E8A-4147-A177-3AD203B41FA5}">
                      <a16:colId xmlns:a16="http://schemas.microsoft.com/office/drawing/2014/main" val="1769882317"/>
                    </a:ext>
                  </a:extLst>
                </a:gridCol>
                <a:gridCol w="502755">
                  <a:extLst>
                    <a:ext uri="{9D8B030D-6E8A-4147-A177-3AD203B41FA5}">
                      <a16:colId xmlns:a16="http://schemas.microsoft.com/office/drawing/2014/main" val="1821853246"/>
                    </a:ext>
                  </a:extLst>
                </a:gridCol>
                <a:gridCol w="1005509">
                  <a:extLst>
                    <a:ext uri="{9D8B030D-6E8A-4147-A177-3AD203B41FA5}">
                      <a16:colId xmlns:a16="http://schemas.microsoft.com/office/drawing/2014/main" val="206744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Week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Week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 Week 3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Week 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Week 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Week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8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145100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Hoàng 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0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1451035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Long </a:t>
                      </a:r>
                      <a:r>
                        <a:rPr lang="en-US" sz="1200" dirty="0" err="1"/>
                        <a:t>Tuấn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7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1451060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Triệu</a:t>
                      </a:r>
                      <a:r>
                        <a:rPr lang="en-US" sz="1200" dirty="0"/>
                        <a:t> 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05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17289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1C89958D-6462-45A3-A762-A299565527F2}"/>
              </a:ext>
            </a:extLst>
          </p:cNvPr>
          <p:cNvSpPr/>
          <p:nvPr/>
        </p:nvSpPr>
        <p:spPr>
          <a:xfrm>
            <a:off x="2808520" y="1979568"/>
            <a:ext cx="2141224" cy="476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Lecturer: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CE6099-8B8E-4B84-A90F-3F6ABA449753}"/>
              </a:ext>
            </a:extLst>
          </p:cNvPr>
          <p:cNvSpPr/>
          <p:nvPr/>
        </p:nvSpPr>
        <p:spPr>
          <a:xfrm>
            <a:off x="5771848" y="1949645"/>
            <a:ext cx="1203486" cy="476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Tas</a:t>
            </a:r>
            <a:r>
              <a:rPr lang="en-US" sz="1500" dirty="0"/>
              <a:t>: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C051AA-3E47-479C-9318-CECF5490A70B}"/>
              </a:ext>
            </a:extLst>
          </p:cNvPr>
          <p:cNvSpPr/>
          <p:nvPr/>
        </p:nvSpPr>
        <p:spPr>
          <a:xfrm>
            <a:off x="8328845" y="1979568"/>
            <a:ext cx="1726563" cy="476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Present/Total: 2/10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974157-E9F1-410B-B3AE-BAE9DE823D1B}"/>
              </a:ext>
            </a:extLst>
          </p:cNvPr>
          <p:cNvSpPr txBox="1"/>
          <p:nvPr/>
        </p:nvSpPr>
        <p:spPr>
          <a:xfrm>
            <a:off x="10141528" y="767831"/>
            <a:ext cx="1413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Office’s Name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A14792-721D-44F6-97AA-0343C708A568}"/>
              </a:ext>
            </a:extLst>
          </p:cNvPr>
          <p:cNvCxnSpPr/>
          <p:nvPr/>
        </p:nvCxnSpPr>
        <p:spPr>
          <a:xfrm>
            <a:off x="2854351" y="1874560"/>
            <a:ext cx="8062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FF2036E-B0C6-4639-8D98-745AFD3D91AC}"/>
              </a:ext>
            </a:extLst>
          </p:cNvPr>
          <p:cNvSpPr/>
          <p:nvPr/>
        </p:nvSpPr>
        <p:spPr>
          <a:xfrm>
            <a:off x="9108084" y="1218240"/>
            <a:ext cx="1726563" cy="476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Schedule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DC9BC7-AE52-4AF3-B3FF-311D57453FCE}"/>
              </a:ext>
            </a:extLst>
          </p:cNvPr>
          <p:cNvSpPr txBox="1"/>
          <p:nvPr/>
        </p:nvSpPr>
        <p:spPr>
          <a:xfrm>
            <a:off x="2886519" y="1292289"/>
            <a:ext cx="19765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Course Name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809C5A-C5A2-4891-A966-276F49487295}"/>
              </a:ext>
            </a:extLst>
          </p:cNvPr>
          <p:cNvSpPr/>
          <p:nvPr/>
        </p:nvSpPr>
        <p:spPr>
          <a:xfrm>
            <a:off x="7188636" y="1218443"/>
            <a:ext cx="1726563" cy="476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Edit Course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7AF7A7-0DF5-48B9-A422-40D8D9359141}"/>
              </a:ext>
            </a:extLst>
          </p:cNvPr>
          <p:cNvSpPr/>
          <p:nvPr/>
        </p:nvSpPr>
        <p:spPr>
          <a:xfrm>
            <a:off x="3011519" y="2515688"/>
            <a:ext cx="1726563" cy="476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Total Students: 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FA2226-853C-4BDE-873D-B9E9904436E8}"/>
              </a:ext>
            </a:extLst>
          </p:cNvPr>
          <p:cNvSpPr/>
          <p:nvPr/>
        </p:nvSpPr>
        <p:spPr>
          <a:xfrm>
            <a:off x="8893481" y="2989121"/>
            <a:ext cx="942617" cy="476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Export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042F3-8C4E-4C4C-B00A-C5050E40E0F7}"/>
              </a:ext>
            </a:extLst>
          </p:cNvPr>
          <p:cNvSpPr/>
          <p:nvPr/>
        </p:nvSpPr>
        <p:spPr>
          <a:xfrm>
            <a:off x="9909980" y="2989121"/>
            <a:ext cx="942617" cy="476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63359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5258F69-DE9B-4986-8B29-44897904AE35}"/>
              </a:ext>
            </a:extLst>
          </p:cNvPr>
          <p:cNvSpPr/>
          <p:nvPr/>
        </p:nvSpPr>
        <p:spPr>
          <a:xfrm>
            <a:off x="771031" y="989297"/>
            <a:ext cx="10734261" cy="5685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5734C-3D3D-4E5B-9153-C5AE263E4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92" t="10237" b="5209"/>
          <a:stretch/>
        </p:blipFill>
        <p:spPr>
          <a:xfrm>
            <a:off x="1362499" y="1047890"/>
            <a:ext cx="5949556" cy="5067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1F7CE3-B1E5-4177-93D9-D69B6A45812B}"/>
              </a:ext>
            </a:extLst>
          </p:cNvPr>
          <p:cNvSpPr txBox="1"/>
          <p:nvPr/>
        </p:nvSpPr>
        <p:spPr>
          <a:xfrm>
            <a:off x="145776" y="97523"/>
            <a:ext cx="11661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Map 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021CB6-2004-44AC-B643-911CAEC54B86}"/>
              </a:ext>
            </a:extLst>
          </p:cNvPr>
          <p:cNvSpPr/>
          <p:nvPr/>
        </p:nvSpPr>
        <p:spPr>
          <a:xfrm>
            <a:off x="9660835" y="5420139"/>
            <a:ext cx="1484243" cy="6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27DB7B-4C56-4524-A151-FF1B5853A83F}"/>
              </a:ext>
            </a:extLst>
          </p:cNvPr>
          <p:cNvSpPr txBox="1"/>
          <p:nvPr/>
        </p:nvSpPr>
        <p:spPr>
          <a:xfrm>
            <a:off x="3898805" y="3105835"/>
            <a:ext cx="1029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1,…,4, 7, 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F2A23-BB8C-48AD-9F2B-5DE5867C2DD2}"/>
              </a:ext>
            </a:extLst>
          </p:cNvPr>
          <p:cNvSpPr txBox="1"/>
          <p:nvPr/>
        </p:nvSpPr>
        <p:spPr>
          <a:xfrm>
            <a:off x="5987473" y="2136491"/>
            <a:ext cx="514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5, 6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8CE7A-E9F2-42C5-8FA6-A5C6F5995F2B}"/>
              </a:ext>
            </a:extLst>
          </p:cNvPr>
          <p:cNvSpPr txBox="1"/>
          <p:nvPr/>
        </p:nvSpPr>
        <p:spPr>
          <a:xfrm>
            <a:off x="2869305" y="4402615"/>
            <a:ext cx="514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8, 9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86BE96-E393-46B6-82D1-400E8725F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828"/>
              </p:ext>
            </p:extLst>
          </p:nvPr>
        </p:nvGraphicFramePr>
        <p:xfrm>
          <a:off x="7905928" y="1047890"/>
          <a:ext cx="3408920" cy="1088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460">
                  <a:extLst>
                    <a:ext uri="{9D8B030D-6E8A-4147-A177-3AD203B41FA5}">
                      <a16:colId xmlns:a16="http://schemas.microsoft.com/office/drawing/2014/main" val="2712351783"/>
                    </a:ext>
                  </a:extLst>
                </a:gridCol>
                <a:gridCol w="1704460">
                  <a:extLst>
                    <a:ext uri="{9D8B030D-6E8A-4147-A177-3AD203B41FA5}">
                      <a16:colId xmlns:a16="http://schemas.microsoft.com/office/drawing/2014/main" val="3026260193"/>
                    </a:ext>
                  </a:extLst>
                </a:gridCol>
              </a:tblGrid>
              <a:tr h="392036">
                <a:tc>
                  <a:txBody>
                    <a:bodyPr/>
                    <a:lstStyle/>
                    <a:p>
                      <a:r>
                        <a:rPr lang="en-US" dirty="0"/>
                        <a:t>Checked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checked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344368"/>
                  </a:ext>
                </a:extLst>
              </a:tr>
              <a:tr h="696565">
                <a:tc>
                  <a:txBody>
                    <a:bodyPr/>
                    <a:lstStyle/>
                    <a:p>
                      <a:r>
                        <a:rPr lang="en-US" dirty="0"/>
                        <a:t>1, 2, 3, 4, 7, 9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5, 6, 8, 9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549822"/>
                  </a:ext>
                </a:extLst>
              </a:tr>
            </a:tbl>
          </a:graphicData>
        </a:graphic>
      </p:graphicFrame>
      <p:pic>
        <p:nvPicPr>
          <p:cNvPr id="13" name="Picture 12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8A6CF5B2-4F93-48FD-AE87-081F34D86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37" y="2453418"/>
            <a:ext cx="234600" cy="386995"/>
          </a:xfrm>
          <a:prstGeom prst="rect">
            <a:avLst/>
          </a:prstGeom>
        </p:spPr>
      </p:pic>
      <p:pic>
        <p:nvPicPr>
          <p:cNvPr id="14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C3CEBBD8-ECCC-4767-B471-F095241C9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69" y="4710410"/>
            <a:ext cx="234600" cy="38699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2E07DA-EFEB-43D0-8792-39B0D4800FB4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362238" y="2742745"/>
            <a:ext cx="1543690" cy="31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C091C-1735-4A86-B9DD-2A7EBE43DFF6}"/>
              </a:ext>
            </a:extLst>
          </p:cNvPr>
          <p:cNvSpPr/>
          <p:nvPr/>
        </p:nvSpPr>
        <p:spPr>
          <a:xfrm>
            <a:off x="7905928" y="2678222"/>
            <a:ext cx="2624841" cy="750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Represent student not checked in in class (change to red)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BD2819-9DD1-4C31-837C-45D38194A67B}"/>
              </a:ext>
            </a:extLst>
          </p:cNvPr>
          <p:cNvSpPr/>
          <p:nvPr/>
        </p:nvSpPr>
        <p:spPr>
          <a:xfrm>
            <a:off x="7862562" y="3831933"/>
            <a:ext cx="2624841" cy="790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Represent student checked in in class (change to blue)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20563D-D1D5-49B5-828D-2EC424B9B6B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413762" y="3831888"/>
            <a:ext cx="3448800" cy="39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BF10B17-8344-42D1-B664-6529177C70B1}"/>
              </a:ext>
            </a:extLst>
          </p:cNvPr>
          <p:cNvSpPr/>
          <p:nvPr/>
        </p:nvSpPr>
        <p:spPr>
          <a:xfrm>
            <a:off x="3009469" y="489289"/>
            <a:ext cx="2624841" cy="3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log from Log Server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5E9E030-5908-4FEA-957B-42ADFBCDE7CD}"/>
              </a:ext>
            </a:extLst>
          </p:cNvPr>
          <p:cNvCxnSpPr>
            <a:cxnSpLocks/>
            <a:stCxn id="18" idx="1"/>
            <a:endCxn id="6" idx="1"/>
          </p:cNvCxnSpPr>
          <p:nvPr/>
        </p:nvCxnSpPr>
        <p:spPr>
          <a:xfrm rot="10800000" flipV="1">
            <a:off x="771031" y="676984"/>
            <a:ext cx="2238438" cy="3154904"/>
          </a:xfrm>
          <a:prstGeom prst="bentConnector3">
            <a:avLst>
              <a:gd name="adj1" fmla="val 110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79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158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Tâm Văn</dc:creator>
  <cp:lastModifiedBy>Tâm Văn</cp:lastModifiedBy>
  <cp:revision>32</cp:revision>
  <dcterms:created xsi:type="dcterms:W3CDTF">2018-03-31T17:19:08Z</dcterms:created>
  <dcterms:modified xsi:type="dcterms:W3CDTF">2018-04-19T12:03:17Z</dcterms:modified>
</cp:coreProperties>
</file>