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906900" y="1058250"/>
            <a:ext cx="7745400" cy="3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923075" y="164400"/>
            <a:ext cx="17622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Camera interface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01850" y="76125"/>
            <a:ext cx="880500" cy="4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7555725" y="2054850"/>
            <a:ext cx="880500" cy="5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</a:t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555725" y="2998550"/>
            <a:ext cx="880500" cy="5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 flipH="1">
            <a:off x="5066900" y="510525"/>
            <a:ext cx="56160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Shape 60"/>
          <p:cNvCxnSpPr>
            <a:endCxn id="58" idx="2"/>
          </p:cNvCxnSpPr>
          <p:nvPr/>
        </p:nvCxnSpPr>
        <p:spPr>
          <a:xfrm rot="10800000">
            <a:off x="7995975" y="3560150"/>
            <a:ext cx="447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Shape 61"/>
          <p:cNvSpPr/>
          <p:nvPr/>
        </p:nvSpPr>
        <p:spPr>
          <a:xfrm>
            <a:off x="5628500" y="216225"/>
            <a:ext cx="15444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Scanning Area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223775" y="4505325"/>
            <a:ext cx="15444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 to return to last 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7490400" y="216225"/>
            <a:ext cx="15444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 to scan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4" name="Shape 64"/>
          <p:cNvCxnSpPr>
            <a:stCxn id="63" idx="2"/>
            <a:endCxn id="57" idx="0"/>
          </p:cNvCxnSpPr>
          <p:nvPr/>
        </p:nvCxnSpPr>
        <p:spPr>
          <a:xfrm flipH="1">
            <a:off x="7995900" y="777825"/>
            <a:ext cx="266700" cy="12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Shape 65"/>
          <p:cNvSpPr/>
          <p:nvPr/>
        </p:nvSpPr>
        <p:spPr>
          <a:xfrm>
            <a:off x="3471525" y="3050400"/>
            <a:ext cx="1684800" cy="638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scan here</a:t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00825" y="4505325"/>
            <a:ext cx="17622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Pop up message when first enter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" name="Shape 67"/>
          <p:cNvCxnSpPr>
            <a:stCxn id="66" idx="0"/>
            <a:endCxn id="68" idx="2"/>
          </p:cNvCxnSpPr>
          <p:nvPr/>
        </p:nvCxnSpPr>
        <p:spPr>
          <a:xfrm flipH="1" rot="10800000">
            <a:off x="3981925" y="4370325"/>
            <a:ext cx="33210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Shape 69"/>
          <p:cNvCxnSpPr/>
          <p:nvPr/>
        </p:nvCxnSpPr>
        <p:spPr>
          <a:xfrm>
            <a:off x="7428075" y="10721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Shape 70"/>
          <p:cNvCxnSpPr>
            <a:stCxn id="55" idx="2"/>
          </p:cNvCxnSpPr>
          <p:nvPr/>
        </p:nvCxnSpPr>
        <p:spPr>
          <a:xfrm>
            <a:off x="2804175" y="726000"/>
            <a:ext cx="104700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Shape 71"/>
          <p:cNvSpPr/>
          <p:nvPr/>
        </p:nvSpPr>
        <p:spPr>
          <a:xfrm>
            <a:off x="1201600" y="1333325"/>
            <a:ext cx="293700" cy="331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10800000">
            <a:off x="6924384" y="3826593"/>
            <a:ext cx="293700" cy="331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388525" y="1531713"/>
            <a:ext cx="5656500" cy="245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>
            <a:off x="1830014" y="1531713"/>
            <a:ext cx="0" cy="24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1388525" y="1943848"/>
            <a:ext cx="56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Shape 76"/>
          <p:cNvSpPr txBox="1"/>
          <p:nvPr/>
        </p:nvSpPr>
        <p:spPr>
          <a:xfrm>
            <a:off x="1388525" y="1600400"/>
            <a:ext cx="502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STT</a:t>
            </a:r>
            <a:endParaRPr sz="1000"/>
          </a:p>
        </p:txBody>
      </p:sp>
      <p:sp>
        <p:nvSpPr>
          <p:cNvPr id="77" name="Shape 77"/>
          <p:cNvSpPr txBox="1"/>
          <p:nvPr/>
        </p:nvSpPr>
        <p:spPr>
          <a:xfrm>
            <a:off x="2057702" y="1600400"/>
            <a:ext cx="610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Name</a:t>
            </a:r>
            <a:endParaRPr sz="1000"/>
          </a:p>
        </p:txBody>
      </p:sp>
      <p:cxnSp>
        <p:nvCxnSpPr>
          <p:cNvPr id="78" name="Shape 78"/>
          <p:cNvCxnSpPr/>
          <p:nvPr/>
        </p:nvCxnSpPr>
        <p:spPr>
          <a:xfrm>
            <a:off x="2805975" y="1531713"/>
            <a:ext cx="0" cy="24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Shape 79"/>
          <p:cNvSpPr txBox="1"/>
          <p:nvPr/>
        </p:nvSpPr>
        <p:spPr>
          <a:xfrm>
            <a:off x="2958274" y="1600400"/>
            <a:ext cx="56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MSSV</a:t>
            </a:r>
            <a:endParaRPr sz="1000"/>
          </a:p>
        </p:txBody>
      </p:sp>
      <p:cxnSp>
        <p:nvCxnSpPr>
          <p:cNvPr id="80" name="Shape 80"/>
          <p:cNvCxnSpPr/>
          <p:nvPr/>
        </p:nvCxnSpPr>
        <p:spPr>
          <a:xfrm>
            <a:off x="3586711" y="1531713"/>
            <a:ext cx="0" cy="24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/>
        </p:nvSpPr>
        <p:spPr>
          <a:xfrm>
            <a:off x="3712124" y="1600400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Week 1</a:t>
            </a:r>
            <a:endParaRPr sz="1000"/>
          </a:p>
        </p:txBody>
      </p:sp>
      <p:sp>
        <p:nvSpPr>
          <p:cNvPr id="82" name="Shape 82"/>
          <p:cNvSpPr txBox="1"/>
          <p:nvPr/>
        </p:nvSpPr>
        <p:spPr>
          <a:xfrm>
            <a:off x="4367450" y="1600400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Week 2</a:t>
            </a:r>
            <a:endParaRPr sz="1000"/>
          </a:p>
        </p:txBody>
      </p:sp>
      <p:sp>
        <p:nvSpPr>
          <p:cNvPr id="83" name="Shape 83"/>
          <p:cNvSpPr txBox="1"/>
          <p:nvPr/>
        </p:nvSpPr>
        <p:spPr>
          <a:xfrm>
            <a:off x="5022773" y="1600400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Week 3</a:t>
            </a:r>
            <a:endParaRPr sz="1000"/>
          </a:p>
        </p:txBody>
      </p:sp>
      <p:sp>
        <p:nvSpPr>
          <p:cNvPr id="84" name="Shape 84"/>
          <p:cNvSpPr txBox="1"/>
          <p:nvPr/>
        </p:nvSpPr>
        <p:spPr>
          <a:xfrm>
            <a:off x="5678099" y="1600400"/>
            <a:ext cx="655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Week 4</a:t>
            </a:r>
            <a:endParaRPr sz="1000"/>
          </a:p>
        </p:txBody>
      </p:sp>
      <p:sp>
        <p:nvSpPr>
          <p:cNvPr id="85" name="Shape 85"/>
          <p:cNvSpPr txBox="1"/>
          <p:nvPr/>
        </p:nvSpPr>
        <p:spPr>
          <a:xfrm>
            <a:off x="6333423" y="1600400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Week 5</a:t>
            </a:r>
            <a:endParaRPr sz="1000"/>
          </a:p>
        </p:txBody>
      </p:sp>
      <p:cxnSp>
        <p:nvCxnSpPr>
          <p:cNvPr id="86" name="Shape 86"/>
          <p:cNvCxnSpPr/>
          <p:nvPr/>
        </p:nvCxnSpPr>
        <p:spPr>
          <a:xfrm>
            <a:off x="4322498" y="1531713"/>
            <a:ext cx="0" cy="24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/>
          <p:nvPr/>
        </p:nvCxnSpPr>
        <p:spPr>
          <a:xfrm>
            <a:off x="5022774" y="1531713"/>
            <a:ext cx="0" cy="24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/>
          <p:nvPr/>
        </p:nvCxnSpPr>
        <p:spPr>
          <a:xfrm>
            <a:off x="5678101" y="1531713"/>
            <a:ext cx="0" cy="24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6333428" y="1531713"/>
            <a:ext cx="0" cy="24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 txBox="1"/>
          <p:nvPr/>
        </p:nvSpPr>
        <p:spPr>
          <a:xfrm>
            <a:off x="1388525" y="1970016"/>
            <a:ext cx="39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01</a:t>
            </a:r>
            <a:endParaRPr sz="1000"/>
          </a:p>
        </p:txBody>
      </p:sp>
      <p:sp>
        <p:nvSpPr>
          <p:cNvPr id="91" name="Shape 91"/>
          <p:cNvSpPr txBox="1"/>
          <p:nvPr/>
        </p:nvSpPr>
        <p:spPr>
          <a:xfrm>
            <a:off x="1887168" y="1970016"/>
            <a:ext cx="86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Tuấn Long</a:t>
            </a:r>
            <a:endParaRPr sz="1000"/>
          </a:p>
        </p:txBody>
      </p:sp>
      <p:sp>
        <p:nvSpPr>
          <p:cNvPr id="92" name="Shape 92"/>
          <p:cNvSpPr txBox="1"/>
          <p:nvPr/>
        </p:nvSpPr>
        <p:spPr>
          <a:xfrm>
            <a:off x="2837496" y="1970016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1471031</a:t>
            </a:r>
            <a:endParaRPr sz="1000"/>
          </a:p>
        </p:txBody>
      </p:sp>
      <p:sp>
        <p:nvSpPr>
          <p:cNvPr id="93" name="Shape 93"/>
          <p:cNvSpPr/>
          <p:nvPr/>
        </p:nvSpPr>
        <p:spPr>
          <a:xfrm>
            <a:off x="3669271" y="2045750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425305" y="2045741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077437" y="2045750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732773" y="2045750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388100" y="2045741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1388525" y="2334127"/>
            <a:ext cx="56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>
            <a:off x="1388525" y="2659361"/>
            <a:ext cx="56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1388525" y="3003130"/>
            <a:ext cx="56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1388525" y="3346936"/>
            <a:ext cx="56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1388525" y="3662821"/>
            <a:ext cx="565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Shape 103"/>
          <p:cNvSpPr txBox="1"/>
          <p:nvPr/>
        </p:nvSpPr>
        <p:spPr>
          <a:xfrm>
            <a:off x="1388525" y="2338098"/>
            <a:ext cx="39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02</a:t>
            </a:r>
            <a:endParaRPr sz="1000"/>
          </a:p>
        </p:txBody>
      </p:sp>
      <p:sp>
        <p:nvSpPr>
          <p:cNvPr id="104" name="Shape 104"/>
          <p:cNvSpPr txBox="1"/>
          <p:nvPr/>
        </p:nvSpPr>
        <p:spPr>
          <a:xfrm>
            <a:off x="1388525" y="2679219"/>
            <a:ext cx="39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03</a:t>
            </a:r>
            <a:endParaRPr sz="1000"/>
          </a:p>
        </p:txBody>
      </p:sp>
      <p:sp>
        <p:nvSpPr>
          <p:cNvPr id="105" name="Shape 105"/>
          <p:cNvSpPr txBox="1"/>
          <p:nvPr/>
        </p:nvSpPr>
        <p:spPr>
          <a:xfrm>
            <a:off x="1388525" y="3016387"/>
            <a:ext cx="39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04</a:t>
            </a:r>
            <a:endParaRPr sz="1000"/>
          </a:p>
        </p:txBody>
      </p:sp>
      <p:sp>
        <p:nvSpPr>
          <p:cNvPr id="106" name="Shape 106"/>
          <p:cNvSpPr txBox="1"/>
          <p:nvPr/>
        </p:nvSpPr>
        <p:spPr>
          <a:xfrm>
            <a:off x="1388525" y="3360193"/>
            <a:ext cx="39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05</a:t>
            </a:r>
            <a:endParaRPr sz="1000"/>
          </a:p>
        </p:txBody>
      </p:sp>
      <p:sp>
        <p:nvSpPr>
          <p:cNvPr id="107" name="Shape 107"/>
          <p:cNvSpPr txBox="1"/>
          <p:nvPr/>
        </p:nvSpPr>
        <p:spPr>
          <a:xfrm>
            <a:off x="1388525" y="3662821"/>
            <a:ext cx="39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1848499" y="2314834"/>
            <a:ext cx="939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Truyền Nhân</a:t>
            </a:r>
            <a:endParaRPr sz="1000"/>
          </a:p>
        </p:txBody>
      </p:sp>
      <p:sp>
        <p:nvSpPr>
          <p:cNvPr id="109" name="Shape 109"/>
          <p:cNvSpPr txBox="1"/>
          <p:nvPr/>
        </p:nvSpPr>
        <p:spPr>
          <a:xfrm>
            <a:off x="2839787" y="2338098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1471032</a:t>
            </a:r>
            <a:endParaRPr sz="1000"/>
          </a:p>
        </p:txBody>
      </p:sp>
      <p:sp>
        <p:nvSpPr>
          <p:cNvPr id="110" name="Shape 110"/>
          <p:cNvSpPr/>
          <p:nvPr/>
        </p:nvSpPr>
        <p:spPr>
          <a:xfrm>
            <a:off x="3669280" y="2403498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669280" y="2738009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69280" y="3081796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669280" y="3411632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422101" y="2403498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422101" y="2737999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422101" y="3081796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422101" y="3411632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077427" y="2403498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5077427" y="2737999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077427" y="3081796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077427" y="3411632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732745" y="2403498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5732745" y="2738009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732745" y="3081796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732745" y="3411632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388072" y="2403498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388072" y="2738009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388072" y="3081796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388072" y="3411632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1887168" y="2681885"/>
            <a:ext cx="86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Hải Quảng</a:t>
            </a:r>
            <a:endParaRPr sz="1000"/>
          </a:p>
        </p:txBody>
      </p:sp>
      <p:sp>
        <p:nvSpPr>
          <p:cNvPr id="131" name="Shape 131"/>
          <p:cNvSpPr txBox="1"/>
          <p:nvPr/>
        </p:nvSpPr>
        <p:spPr>
          <a:xfrm>
            <a:off x="2839796" y="2670610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1471033</a:t>
            </a:r>
            <a:endParaRPr sz="1000"/>
          </a:p>
        </p:txBody>
      </p:sp>
      <p:sp>
        <p:nvSpPr>
          <p:cNvPr id="132" name="Shape 132"/>
          <p:cNvSpPr txBox="1"/>
          <p:nvPr/>
        </p:nvSpPr>
        <p:spPr>
          <a:xfrm>
            <a:off x="2839796" y="3008764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1471034</a:t>
            </a:r>
            <a:endParaRPr sz="1000"/>
          </a:p>
        </p:txBody>
      </p:sp>
      <p:sp>
        <p:nvSpPr>
          <p:cNvPr id="133" name="Shape 133"/>
          <p:cNvSpPr txBox="1"/>
          <p:nvPr/>
        </p:nvSpPr>
        <p:spPr>
          <a:xfrm>
            <a:off x="2839796" y="3335788"/>
            <a:ext cx="7131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1471035</a:t>
            </a:r>
            <a:endParaRPr sz="1000"/>
          </a:p>
        </p:txBody>
      </p:sp>
      <p:sp>
        <p:nvSpPr>
          <p:cNvPr id="134" name="Shape 134"/>
          <p:cNvSpPr txBox="1"/>
          <p:nvPr/>
        </p:nvSpPr>
        <p:spPr>
          <a:xfrm>
            <a:off x="1887168" y="3016378"/>
            <a:ext cx="86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Hoàng Tuấn</a:t>
            </a:r>
            <a:endParaRPr sz="1000"/>
          </a:p>
        </p:txBody>
      </p:sp>
      <p:sp>
        <p:nvSpPr>
          <p:cNvPr id="135" name="Shape 135"/>
          <p:cNvSpPr txBox="1"/>
          <p:nvPr/>
        </p:nvSpPr>
        <p:spPr>
          <a:xfrm>
            <a:off x="1887168" y="3360184"/>
            <a:ext cx="861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Bích Xuân</a:t>
            </a:r>
            <a:endParaRPr sz="1000"/>
          </a:p>
        </p:txBody>
      </p:sp>
      <p:cxnSp>
        <p:nvCxnSpPr>
          <p:cNvPr id="136" name="Shape 136"/>
          <p:cNvCxnSpPr/>
          <p:nvPr/>
        </p:nvCxnSpPr>
        <p:spPr>
          <a:xfrm>
            <a:off x="3986400" y="1946241"/>
            <a:ext cx="4500" cy="20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Shape 137"/>
          <p:cNvCxnSpPr/>
          <p:nvPr/>
        </p:nvCxnSpPr>
        <p:spPr>
          <a:xfrm>
            <a:off x="4697667" y="1946241"/>
            <a:ext cx="4500" cy="20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5348137" y="1946241"/>
            <a:ext cx="4500" cy="20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6003464" y="1946241"/>
            <a:ext cx="4500" cy="20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6709875" y="1946241"/>
            <a:ext cx="4500" cy="20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Shape 141"/>
          <p:cNvSpPr/>
          <p:nvPr/>
        </p:nvSpPr>
        <p:spPr>
          <a:xfrm>
            <a:off x="4071962" y="2403498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4071962" y="2737999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071962" y="3081787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777734" y="2737999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777734" y="3081787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777734" y="3411632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430633" y="2737999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430633" y="2403498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430633" y="2045741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430633" y="3411632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085960" y="2737999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085960" y="2403498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085960" y="3411632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085960" y="3081787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764537" y="2403498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764537" y="2737999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764537" y="3081787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64519" y="2045741"/>
            <a:ext cx="169800" cy="186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071962" y="2045741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071962" y="3411632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777734" y="2045741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777734" y="2403498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430633" y="3081787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085960" y="2045741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764537" y="3411632"/>
            <a:ext cx="169800" cy="18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3209775" y="4052575"/>
            <a:ext cx="2208300" cy="317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 ‘Scan’ to start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906900" y="1058250"/>
            <a:ext cx="7745400" cy="3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06900" y="1072100"/>
            <a:ext cx="6521100" cy="33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544675" y="1437075"/>
            <a:ext cx="880500" cy="5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570425" y="3560150"/>
            <a:ext cx="880500" cy="5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again</a:t>
            </a:r>
            <a:endParaRPr/>
          </a:p>
        </p:txBody>
      </p:sp>
      <p:cxnSp>
        <p:nvCxnSpPr>
          <p:cNvPr id="174" name="Shape 174"/>
          <p:cNvCxnSpPr>
            <a:stCxn id="175" idx="2"/>
          </p:cNvCxnSpPr>
          <p:nvPr/>
        </p:nvCxnSpPr>
        <p:spPr>
          <a:xfrm>
            <a:off x="3024625" y="777825"/>
            <a:ext cx="357600" cy="11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Shape 176"/>
          <p:cNvCxnSpPr>
            <a:stCxn id="177" idx="0"/>
            <a:endCxn id="173" idx="2"/>
          </p:cNvCxnSpPr>
          <p:nvPr/>
        </p:nvCxnSpPr>
        <p:spPr>
          <a:xfrm flipH="1" rot="10800000">
            <a:off x="7995975" y="4121625"/>
            <a:ext cx="147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Shape 175"/>
          <p:cNvSpPr/>
          <p:nvPr/>
        </p:nvSpPr>
        <p:spPr>
          <a:xfrm>
            <a:off x="2252425" y="216225"/>
            <a:ext cx="15444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Scanning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223775" y="4505325"/>
            <a:ext cx="15444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 to scan again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615725" y="216225"/>
            <a:ext cx="34191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 if choose this scan -&gt; Proceed to detect text and return data to website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9" name="Shape 179"/>
          <p:cNvCxnSpPr>
            <a:stCxn id="178" idx="2"/>
            <a:endCxn id="172" idx="0"/>
          </p:cNvCxnSpPr>
          <p:nvPr/>
        </p:nvCxnSpPr>
        <p:spPr>
          <a:xfrm>
            <a:off x="7325275" y="777825"/>
            <a:ext cx="659700" cy="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Shape 180"/>
          <p:cNvCxnSpPr/>
          <p:nvPr/>
        </p:nvCxnSpPr>
        <p:spPr>
          <a:xfrm>
            <a:off x="7428075" y="10721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101850" y="76125"/>
            <a:ext cx="880500" cy="4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906900" y="1049050"/>
            <a:ext cx="6521100" cy="3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1415873" y="1049050"/>
            <a:ext cx="0" cy="3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906900" y="1607672"/>
            <a:ext cx="65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x="906900" y="1142125"/>
            <a:ext cx="530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STT</a:t>
            </a:r>
            <a:endParaRPr sz="1200"/>
          </a:p>
        </p:txBody>
      </p:sp>
      <p:sp>
        <p:nvSpPr>
          <p:cNvPr id="186" name="Shape 186"/>
          <p:cNvSpPr txBox="1"/>
          <p:nvPr/>
        </p:nvSpPr>
        <p:spPr>
          <a:xfrm>
            <a:off x="1678350" y="1142125"/>
            <a:ext cx="670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Name</a:t>
            </a:r>
            <a:endParaRPr sz="1200"/>
          </a:p>
        </p:txBody>
      </p:sp>
      <p:cxnSp>
        <p:nvCxnSpPr>
          <p:cNvPr id="187" name="Shape 187"/>
          <p:cNvCxnSpPr/>
          <p:nvPr/>
        </p:nvCxnSpPr>
        <p:spPr>
          <a:xfrm>
            <a:off x="2541016" y="1049050"/>
            <a:ext cx="0" cy="3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 txBox="1"/>
          <p:nvPr/>
        </p:nvSpPr>
        <p:spPr>
          <a:xfrm>
            <a:off x="2716600" y="1142125"/>
            <a:ext cx="70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MSSV</a:t>
            </a:r>
            <a:endParaRPr sz="1200"/>
          </a:p>
        </p:txBody>
      </p:sp>
      <p:cxnSp>
        <p:nvCxnSpPr>
          <p:cNvPr id="189" name="Shape 189"/>
          <p:cNvCxnSpPr/>
          <p:nvPr/>
        </p:nvCxnSpPr>
        <p:spPr>
          <a:xfrm>
            <a:off x="3441092" y="1049050"/>
            <a:ext cx="0" cy="3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Shape 190"/>
          <p:cNvSpPr txBox="1"/>
          <p:nvPr/>
        </p:nvSpPr>
        <p:spPr>
          <a:xfrm>
            <a:off x="3585681" y="1142137"/>
            <a:ext cx="70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Week 1</a:t>
            </a:r>
            <a:endParaRPr sz="1200"/>
          </a:p>
        </p:txBody>
      </p:sp>
      <p:sp>
        <p:nvSpPr>
          <p:cNvPr id="191" name="Shape 191"/>
          <p:cNvSpPr txBox="1"/>
          <p:nvPr/>
        </p:nvSpPr>
        <p:spPr>
          <a:xfrm>
            <a:off x="4341179" y="1142137"/>
            <a:ext cx="70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Week 2</a:t>
            </a:r>
            <a:endParaRPr sz="1200"/>
          </a:p>
        </p:txBody>
      </p:sp>
      <p:sp>
        <p:nvSpPr>
          <p:cNvPr id="192" name="Shape 192"/>
          <p:cNvSpPr txBox="1"/>
          <p:nvPr/>
        </p:nvSpPr>
        <p:spPr>
          <a:xfrm>
            <a:off x="5096677" y="1142137"/>
            <a:ext cx="70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Week 3</a:t>
            </a:r>
            <a:endParaRPr sz="1200"/>
          </a:p>
        </p:txBody>
      </p:sp>
      <p:sp>
        <p:nvSpPr>
          <p:cNvPr id="193" name="Shape 193"/>
          <p:cNvSpPr txBox="1"/>
          <p:nvPr/>
        </p:nvSpPr>
        <p:spPr>
          <a:xfrm>
            <a:off x="5852174" y="1142137"/>
            <a:ext cx="70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Week 4</a:t>
            </a:r>
            <a:endParaRPr sz="1200"/>
          </a:p>
        </p:txBody>
      </p:sp>
      <p:sp>
        <p:nvSpPr>
          <p:cNvPr id="194" name="Shape 194"/>
          <p:cNvSpPr txBox="1"/>
          <p:nvPr/>
        </p:nvSpPr>
        <p:spPr>
          <a:xfrm>
            <a:off x="6607672" y="1142137"/>
            <a:ext cx="703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Week 5</a:t>
            </a:r>
            <a:endParaRPr sz="1200"/>
          </a:p>
        </p:txBody>
      </p:sp>
      <p:cxnSp>
        <p:nvCxnSpPr>
          <p:cNvPr id="195" name="Shape 195"/>
          <p:cNvCxnSpPr/>
          <p:nvPr/>
        </p:nvCxnSpPr>
        <p:spPr>
          <a:xfrm>
            <a:off x="4289348" y="1049050"/>
            <a:ext cx="0" cy="3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5096666" y="1049050"/>
            <a:ext cx="0" cy="3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5852164" y="1049050"/>
            <a:ext cx="0" cy="3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6607661" y="1049050"/>
            <a:ext cx="0" cy="3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Shape 199"/>
          <p:cNvSpPr txBox="1"/>
          <p:nvPr/>
        </p:nvSpPr>
        <p:spPr>
          <a:xfrm>
            <a:off x="906900" y="1643140"/>
            <a:ext cx="45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01</a:t>
            </a:r>
            <a:endParaRPr sz="1200"/>
          </a:p>
        </p:txBody>
      </p:sp>
      <p:sp>
        <p:nvSpPr>
          <p:cNvPr id="200" name="Shape 200"/>
          <p:cNvSpPr txBox="1"/>
          <p:nvPr/>
        </p:nvSpPr>
        <p:spPr>
          <a:xfrm>
            <a:off x="1481764" y="1643140"/>
            <a:ext cx="993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Tuấn Long</a:t>
            </a:r>
            <a:endParaRPr sz="1200"/>
          </a:p>
        </p:txBody>
      </p:sp>
      <p:sp>
        <p:nvSpPr>
          <p:cNvPr id="201" name="Shape 201"/>
          <p:cNvSpPr txBox="1"/>
          <p:nvPr/>
        </p:nvSpPr>
        <p:spPr>
          <a:xfrm>
            <a:off x="2577355" y="1643140"/>
            <a:ext cx="822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1471031</a:t>
            </a:r>
            <a:endParaRPr sz="1200"/>
          </a:p>
        </p:txBody>
      </p:sp>
      <p:sp>
        <p:nvSpPr>
          <p:cNvPr id="202" name="Shape 202"/>
          <p:cNvSpPr/>
          <p:nvPr/>
        </p:nvSpPr>
        <p:spPr>
          <a:xfrm>
            <a:off x="3536271" y="1745793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407870" y="1745780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159684" y="1745793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5915192" y="1745793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670690" y="1745780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Shape 207"/>
          <p:cNvCxnSpPr/>
          <p:nvPr/>
        </p:nvCxnSpPr>
        <p:spPr>
          <a:xfrm>
            <a:off x="906900" y="2136667"/>
            <a:ext cx="65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>
            <a:off x="906900" y="2577501"/>
            <a:ext cx="65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906900" y="3043456"/>
            <a:ext cx="65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/>
          <p:nvPr/>
        </p:nvCxnSpPr>
        <p:spPr>
          <a:xfrm>
            <a:off x="906900" y="3509461"/>
            <a:ext cx="65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>
            <a:off x="906900" y="3937623"/>
            <a:ext cx="65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Shape 212"/>
          <p:cNvSpPr txBox="1"/>
          <p:nvPr/>
        </p:nvSpPr>
        <p:spPr>
          <a:xfrm>
            <a:off x="906900" y="2142051"/>
            <a:ext cx="45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02</a:t>
            </a:r>
            <a:endParaRPr sz="1200"/>
          </a:p>
        </p:txBody>
      </p:sp>
      <p:sp>
        <p:nvSpPr>
          <p:cNvPr id="213" name="Shape 213"/>
          <p:cNvSpPr txBox="1"/>
          <p:nvPr/>
        </p:nvSpPr>
        <p:spPr>
          <a:xfrm>
            <a:off x="906900" y="2604417"/>
            <a:ext cx="45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03</a:t>
            </a:r>
            <a:endParaRPr sz="1200"/>
          </a:p>
        </p:txBody>
      </p:sp>
      <p:sp>
        <p:nvSpPr>
          <p:cNvPr id="214" name="Shape 214"/>
          <p:cNvSpPr txBox="1"/>
          <p:nvPr/>
        </p:nvSpPr>
        <p:spPr>
          <a:xfrm>
            <a:off x="906900" y="3061425"/>
            <a:ext cx="45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04</a:t>
            </a:r>
            <a:endParaRPr sz="1200"/>
          </a:p>
        </p:txBody>
      </p:sp>
      <p:sp>
        <p:nvSpPr>
          <p:cNvPr id="215" name="Shape 215"/>
          <p:cNvSpPr txBox="1"/>
          <p:nvPr/>
        </p:nvSpPr>
        <p:spPr>
          <a:xfrm>
            <a:off x="906900" y="3527430"/>
            <a:ext cx="45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05</a:t>
            </a:r>
            <a:endParaRPr sz="1200"/>
          </a:p>
        </p:txBody>
      </p:sp>
      <p:sp>
        <p:nvSpPr>
          <p:cNvPr id="216" name="Shape 216"/>
          <p:cNvSpPr txBox="1"/>
          <p:nvPr/>
        </p:nvSpPr>
        <p:spPr>
          <a:xfrm>
            <a:off x="906900" y="3937623"/>
            <a:ext cx="451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437184" y="2110518"/>
            <a:ext cx="10824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Truyền Nhân</a:t>
            </a:r>
            <a:endParaRPr sz="1200"/>
          </a:p>
        </p:txBody>
      </p:sp>
      <p:sp>
        <p:nvSpPr>
          <p:cNvPr id="218" name="Shape 218"/>
          <p:cNvSpPr txBox="1"/>
          <p:nvPr/>
        </p:nvSpPr>
        <p:spPr>
          <a:xfrm>
            <a:off x="2579996" y="2142051"/>
            <a:ext cx="822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1471032</a:t>
            </a:r>
            <a:endParaRPr sz="1200"/>
          </a:p>
        </p:txBody>
      </p:sp>
      <p:sp>
        <p:nvSpPr>
          <p:cNvPr id="219" name="Shape 219"/>
          <p:cNvSpPr/>
          <p:nvPr/>
        </p:nvSpPr>
        <p:spPr>
          <a:xfrm>
            <a:off x="3536282" y="2230695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36282" y="2684102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536282" y="3150082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36282" y="3597153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4404176" y="2230695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404176" y="2684089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4404176" y="3150082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404176" y="3597153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159673" y="2230695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159673" y="2684089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159673" y="3150082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159673" y="3597153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5915161" y="2230695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915161" y="2684102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915161" y="3150082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915161" y="3597153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670658" y="2230695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670658" y="2684102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670658" y="3150082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670658" y="3597153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1481764" y="2608031"/>
            <a:ext cx="993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Hải Quảng</a:t>
            </a:r>
            <a:endParaRPr sz="1200"/>
          </a:p>
        </p:txBody>
      </p:sp>
      <p:sp>
        <p:nvSpPr>
          <p:cNvPr id="240" name="Shape 240"/>
          <p:cNvSpPr txBox="1"/>
          <p:nvPr/>
        </p:nvSpPr>
        <p:spPr>
          <a:xfrm>
            <a:off x="2580007" y="2592747"/>
            <a:ext cx="822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1471033</a:t>
            </a:r>
            <a:endParaRPr sz="1200"/>
          </a:p>
        </p:txBody>
      </p:sp>
      <p:sp>
        <p:nvSpPr>
          <p:cNvPr id="241" name="Shape 241"/>
          <p:cNvSpPr txBox="1"/>
          <p:nvPr/>
        </p:nvSpPr>
        <p:spPr>
          <a:xfrm>
            <a:off x="2580007" y="3051092"/>
            <a:ext cx="822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1471034</a:t>
            </a:r>
            <a:endParaRPr sz="1200"/>
          </a:p>
        </p:txBody>
      </p:sp>
      <p:sp>
        <p:nvSpPr>
          <p:cNvPr id="242" name="Shape 242"/>
          <p:cNvSpPr txBox="1"/>
          <p:nvPr/>
        </p:nvSpPr>
        <p:spPr>
          <a:xfrm>
            <a:off x="2580007" y="3494351"/>
            <a:ext cx="822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1471035</a:t>
            </a:r>
            <a:endParaRPr sz="1200"/>
          </a:p>
        </p:txBody>
      </p:sp>
      <p:sp>
        <p:nvSpPr>
          <p:cNvPr id="243" name="Shape 243"/>
          <p:cNvSpPr txBox="1"/>
          <p:nvPr/>
        </p:nvSpPr>
        <p:spPr>
          <a:xfrm>
            <a:off x="1481764" y="3061413"/>
            <a:ext cx="993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Hoàng Tuấn</a:t>
            </a:r>
            <a:endParaRPr sz="1200"/>
          </a:p>
        </p:txBody>
      </p:sp>
      <p:sp>
        <p:nvSpPr>
          <p:cNvPr id="244" name="Shape 244"/>
          <p:cNvSpPr txBox="1"/>
          <p:nvPr/>
        </p:nvSpPr>
        <p:spPr>
          <a:xfrm>
            <a:off x="1481764" y="3527418"/>
            <a:ext cx="993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Bích Xuân</a:t>
            </a:r>
            <a:endParaRPr sz="1200"/>
          </a:p>
        </p:txBody>
      </p:sp>
      <p:cxnSp>
        <p:nvCxnSpPr>
          <p:cNvPr id="245" name="Shape 245"/>
          <p:cNvCxnSpPr/>
          <p:nvPr/>
        </p:nvCxnSpPr>
        <p:spPr>
          <a:xfrm>
            <a:off x="3901875" y="1610914"/>
            <a:ext cx="5100" cy="27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>
            <a:off x="4721864" y="1610914"/>
            <a:ext cx="5100" cy="27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>
            <a:off x="5471763" y="1610914"/>
            <a:ext cx="5100" cy="27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Shape 248"/>
          <p:cNvCxnSpPr/>
          <p:nvPr/>
        </p:nvCxnSpPr>
        <p:spPr>
          <a:xfrm>
            <a:off x="6227261" y="1610914"/>
            <a:ext cx="5100" cy="27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7041651" y="1610914"/>
            <a:ext cx="5100" cy="27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4000517" y="2230695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000517" y="2684089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000517" y="3150070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814170" y="2684089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814170" y="3150070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814170" y="3597153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566868" y="2684089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566868" y="2230695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5566868" y="1745780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5566868" y="3597153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322366" y="2684089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322366" y="2230695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6322366" y="3597153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322366" y="3150070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7104668" y="2230695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7104668" y="2684089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Shape 266"/>
          <p:cNvCxnSpPr>
            <a:stCxn id="267" idx="3"/>
            <a:endCxn id="268" idx="2"/>
          </p:cNvCxnSpPr>
          <p:nvPr/>
        </p:nvCxnSpPr>
        <p:spPr>
          <a:xfrm flipH="1" rot="10800000">
            <a:off x="6866325" y="3060300"/>
            <a:ext cx="1129800" cy="17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Shape 269"/>
          <p:cNvSpPr/>
          <p:nvPr/>
        </p:nvSpPr>
        <p:spPr>
          <a:xfrm>
            <a:off x="7104668" y="3150070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104647" y="1745780"/>
            <a:ext cx="195600" cy="252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000517" y="1745780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000517" y="3597153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814170" y="1745780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814170" y="2230695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566868" y="3150070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322366" y="1745780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7104668" y="3597153"/>
            <a:ext cx="195600" cy="252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7555875" y="2498613"/>
            <a:ext cx="880500" cy="5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class</a:t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702125" y="4510200"/>
            <a:ext cx="21642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Press this to confirm the list again with barcode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906900" y="1058250"/>
            <a:ext cx="7745400" cy="3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Shape 283"/>
          <p:cNvCxnSpPr/>
          <p:nvPr/>
        </p:nvCxnSpPr>
        <p:spPr>
          <a:xfrm>
            <a:off x="8104525" y="106455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Shape 284"/>
          <p:cNvSpPr/>
          <p:nvPr/>
        </p:nvSpPr>
        <p:spPr>
          <a:xfrm>
            <a:off x="8193850" y="2514325"/>
            <a:ext cx="394500" cy="394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231500" y="3905475"/>
            <a:ext cx="319200" cy="25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8219400" y="1225250"/>
            <a:ext cx="319200" cy="2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Shape 287"/>
          <p:cNvCxnSpPr/>
          <p:nvPr/>
        </p:nvCxnSpPr>
        <p:spPr>
          <a:xfrm>
            <a:off x="1422313" y="106455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 rot="-5400000">
            <a:off x="602800" y="1528100"/>
            <a:ext cx="1135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bar</a:t>
            </a:r>
            <a:endParaRPr/>
          </a:p>
        </p:txBody>
      </p:sp>
      <p:cxnSp>
        <p:nvCxnSpPr>
          <p:cNvPr id="289" name="Shape 289"/>
          <p:cNvCxnSpPr/>
          <p:nvPr/>
        </p:nvCxnSpPr>
        <p:spPr>
          <a:xfrm>
            <a:off x="1995163" y="1045975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 rot="-5400000">
            <a:off x="1364200" y="3618975"/>
            <a:ext cx="6891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cxnSp>
        <p:nvCxnSpPr>
          <p:cNvPr id="291" name="Shape 291"/>
          <p:cNvCxnSpPr/>
          <p:nvPr/>
        </p:nvCxnSpPr>
        <p:spPr>
          <a:xfrm>
            <a:off x="7526475" y="106455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Shape 292"/>
          <p:cNvSpPr txBox="1"/>
          <p:nvPr/>
        </p:nvSpPr>
        <p:spPr>
          <a:xfrm rot="-5400000">
            <a:off x="7470950" y="2374500"/>
            <a:ext cx="6891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 rot="-5400000">
            <a:off x="-50525" y="334325"/>
            <a:ext cx="880500" cy="4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294" name="Shape 294"/>
          <p:cNvSpPr/>
          <p:nvPr/>
        </p:nvSpPr>
        <p:spPr>
          <a:xfrm rot="-5400000">
            <a:off x="3668850" y="1999350"/>
            <a:ext cx="1806300" cy="14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Area</a:t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653750" y="1654300"/>
            <a:ext cx="293700" cy="331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 rot="10800000">
            <a:off x="5193650" y="3471675"/>
            <a:ext cx="293700" cy="331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 rot="5400000">
            <a:off x="5193650" y="1654300"/>
            <a:ext cx="293700" cy="331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 rot="-5400000">
            <a:off x="3653750" y="3490725"/>
            <a:ext cx="293700" cy="331800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 rot="-5400000">
            <a:off x="6114188" y="3752325"/>
            <a:ext cx="17622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Pop up after finished scanning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Shape 300"/>
          <p:cNvSpPr/>
          <p:nvPr/>
        </p:nvSpPr>
        <p:spPr>
          <a:xfrm rot="-5400000">
            <a:off x="5063963" y="2523125"/>
            <a:ext cx="2208300" cy="317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Confirmed Class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1" name="Shape 301"/>
          <p:cNvCxnSpPr>
            <a:stCxn id="299" idx="0"/>
            <a:endCxn id="300" idx="1"/>
          </p:cNvCxnSpPr>
          <p:nvPr/>
        </p:nvCxnSpPr>
        <p:spPr>
          <a:xfrm rot="10800000">
            <a:off x="6168188" y="3786225"/>
            <a:ext cx="5463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Shape 302"/>
          <p:cNvSpPr/>
          <p:nvPr/>
        </p:nvSpPr>
        <p:spPr>
          <a:xfrm rot="-5400000">
            <a:off x="7310000" y="-255000"/>
            <a:ext cx="1011000" cy="1516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 Ok to finish choosing and proceed to scan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 rot="-5400000">
            <a:off x="1339300" y="4099025"/>
            <a:ext cx="738900" cy="1385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 this to return to last page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04" name="Shape 304"/>
          <p:cNvCxnSpPr>
            <a:stCxn id="303" idx="3"/>
            <a:endCxn id="290" idx="1"/>
          </p:cNvCxnSpPr>
          <p:nvPr/>
        </p:nvCxnSpPr>
        <p:spPr>
          <a:xfrm rot="10800000">
            <a:off x="1708750" y="4160825"/>
            <a:ext cx="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Shape 305"/>
          <p:cNvCxnSpPr>
            <a:stCxn id="292" idx="3"/>
            <a:endCxn id="302" idx="1"/>
          </p:cNvCxnSpPr>
          <p:nvPr/>
        </p:nvCxnSpPr>
        <p:spPr>
          <a:xfrm rot="10800000">
            <a:off x="7815500" y="1008900"/>
            <a:ext cx="0" cy="12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906900" y="1058250"/>
            <a:ext cx="7745400" cy="3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Shape 311"/>
          <p:cNvCxnSpPr/>
          <p:nvPr/>
        </p:nvCxnSpPr>
        <p:spPr>
          <a:xfrm>
            <a:off x="8104525" y="106455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/>
          <p:nvPr/>
        </p:nvSpPr>
        <p:spPr>
          <a:xfrm>
            <a:off x="8193850" y="2514325"/>
            <a:ext cx="394500" cy="394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8231500" y="3905475"/>
            <a:ext cx="319200" cy="25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8219400" y="1225250"/>
            <a:ext cx="319200" cy="29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1422313" y="106455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Shape 316"/>
          <p:cNvSpPr txBox="1"/>
          <p:nvPr/>
        </p:nvSpPr>
        <p:spPr>
          <a:xfrm rot="-5400000">
            <a:off x="602800" y="1528100"/>
            <a:ext cx="1135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bar</a:t>
            </a:r>
            <a:endParaRPr/>
          </a:p>
        </p:txBody>
      </p:sp>
      <p:sp>
        <p:nvSpPr>
          <p:cNvPr id="317" name="Shape 317"/>
          <p:cNvSpPr txBox="1"/>
          <p:nvPr/>
        </p:nvSpPr>
        <p:spPr>
          <a:xfrm rot="-5400000">
            <a:off x="1938175" y="3376200"/>
            <a:ext cx="689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cxnSp>
        <p:nvCxnSpPr>
          <p:cNvPr id="318" name="Shape 318"/>
          <p:cNvCxnSpPr/>
          <p:nvPr/>
        </p:nvCxnSpPr>
        <p:spPr>
          <a:xfrm>
            <a:off x="1995250" y="2724175"/>
            <a:ext cx="554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Shape 319"/>
          <p:cNvSpPr txBox="1"/>
          <p:nvPr/>
        </p:nvSpPr>
        <p:spPr>
          <a:xfrm rot="-5400000">
            <a:off x="1938163" y="1665050"/>
            <a:ext cx="689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cxnSp>
        <p:nvCxnSpPr>
          <p:cNvPr id="320" name="Shape 320"/>
          <p:cNvCxnSpPr/>
          <p:nvPr/>
        </p:nvCxnSpPr>
        <p:spPr>
          <a:xfrm>
            <a:off x="2570263" y="1045975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Shape 321"/>
          <p:cNvCxnSpPr/>
          <p:nvPr/>
        </p:nvCxnSpPr>
        <p:spPr>
          <a:xfrm>
            <a:off x="1995163" y="1045975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Shape 322"/>
          <p:cNvSpPr txBox="1"/>
          <p:nvPr/>
        </p:nvSpPr>
        <p:spPr>
          <a:xfrm rot="-5400000">
            <a:off x="1364200" y="3618975"/>
            <a:ext cx="6891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323" name="Shape 323"/>
          <p:cNvSpPr txBox="1"/>
          <p:nvPr/>
        </p:nvSpPr>
        <p:spPr>
          <a:xfrm rot="-5400000">
            <a:off x="2595050" y="3587025"/>
            <a:ext cx="7530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14CTT</a:t>
            </a:r>
            <a:endParaRPr/>
          </a:p>
        </p:txBody>
      </p:sp>
      <p:sp>
        <p:nvSpPr>
          <p:cNvPr id="324" name="Shape 324"/>
          <p:cNvSpPr txBox="1"/>
          <p:nvPr/>
        </p:nvSpPr>
        <p:spPr>
          <a:xfrm rot="-5400000">
            <a:off x="3283875" y="3587025"/>
            <a:ext cx="7530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15CTT</a:t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 rot="-5400000">
            <a:off x="3966250" y="3580575"/>
            <a:ext cx="7659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16CTT</a:t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 rot="-5400000">
            <a:off x="4673350" y="3587025"/>
            <a:ext cx="7530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14CLC</a:t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855450" y="293832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544275" y="293832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233100" y="293187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933750" y="293832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 rot="-5400000">
            <a:off x="5178275" y="3587025"/>
            <a:ext cx="689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32" name="Shape 332"/>
          <p:cNvSpPr txBox="1"/>
          <p:nvPr/>
        </p:nvSpPr>
        <p:spPr>
          <a:xfrm rot="-5400000">
            <a:off x="2545400" y="1858477"/>
            <a:ext cx="8523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855450" y="12438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/>
        </p:nvSpPr>
        <p:spPr>
          <a:xfrm rot="-5400000">
            <a:off x="3234225" y="1874027"/>
            <a:ext cx="8523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544275" y="125940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 rot="-5400000">
            <a:off x="3923050" y="1857914"/>
            <a:ext cx="8523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233100" y="1243288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 rot="-5400000">
            <a:off x="4623700" y="1890927"/>
            <a:ext cx="8523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933750" y="127630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 rot="-5400000">
            <a:off x="5178263" y="1890925"/>
            <a:ext cx="689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341" name="Shape 341"/>
          <p:cNvCxnSpPr/>
          <p:nvPr/>
        </p:nvCxnSpPr>
        <p:spPr>
          <a:xfrm>
            <a:off x="7526475" y="106455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Shape 342"/>
          <p:cNvSpPr txBox="1"/>
          <p:nvPr/>
        </p:nvSpPr>
        <p:spPr>
          <a:xfrm rot="-5400000">
            <a:off x="7470950" y="1372550"/>
            <a:ext cx="689100" cy="3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sp>
        <p:nvSpPr>
          <p:cNvPr id="343" name="Shape 343"/>
          <p:cNvSpPr/>
          <p:nvPr/>
        </p:nvSpPr>
        <p:spPr>
          <a:xfrm rot="-5400000">
            <a:off x="4929213" y="-125400"/>
            <a:ext cx="1017300" cy="1257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Interface to choose date and class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4" name="Shape 344"/>
          <p:cNvCxnSpPr>
            <a:stCxn id="343" idx="1"/>
          </p:cNvCxnSpPr>
          <p:nvPr/>
        </p:nvCxnSpPr>
        <p:spPr>
          <a:xfrm>
            <a:off x="5437863" y="1012050"/>
            <a:ext cx="3717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Shape 345"/>
          <p:cNvSpPr/>
          <p:nvPr/>
        </p:nvSpPr>
        <p:spPr>
          <a:xfrm rot="-5400000">
            <a:off x="7310000" y="-255000"/>
            <a:ext cx="1011000" cy="1516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 Ok to finish choosing and proceed to scan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6" name="Shape 346"/>
          <p:cNvCxnSpPr>
            <a:stCxn id="345" idx="1"/>
            <a:endCxn id="342" idx="3"/>
          </p:cNvCxnSpPr>
          <p:nvPr/>
        </p:nvCxnSpPr>
        <p:spPr>
          <a:xfrm>
            <a:off x="7815500" y="1008900"/>
            <a:ext cx="0" cy="2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Shape 347"/>
          <p:cNvSpPr/>
          <p:nvPr/>
        </p:nvSpPr>
        <p:spPr>
          <a:xfrm rot="-5400000">
            <a:off x="1339300" y="4099025"/>
            <a:ext cx="738900" cy="1385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Click this to return to last page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8" name="Shape 348"/>
          <p:cNvCxnSpPr>
            <a:stCxn id="347" idx="3"/>
            <a:endCxn id="322" idx="1"/>
          </p:cNvCxnSpPr>
          <p:nvPr/>
        </p:nvCxnSpPr>
        <p:spPr>
          <a:xfrm rot="10800000">
            <a:off x="1708750" y="4160825"/>
            <a:ext cx="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Shape 349"/>
          <p:cNvSpPr/>
          <p:nvPr/>
        </p:nvSpPr>
        <p:spPr>
          <a:xfrm rot="-5400000">
            <a:off x="3556488" y="4310000"/>
            <a:ext cx="878700" cy="814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 of classes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0" name="Shape 350"/>
          <p:cNvCxnSpPr>
            <a:stCxn id="349" idx="3"/>
            <a:endCxn id="323" idx="1"/>
          </p:cNvCxnSpPr>
          <p:nvPr/>
        </p:nvCxnSpPr>
        <p:spPr>
          <a:xfrm rot="10800000">
            <a:off x="2971638" y="4160750"/>
            <a:ext cx="10242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Shape 351"/>
          <p:cNvCxnSpPr>
            <a:stCxn id="349" idx="3"/>
            <a:endCxn id="324" idx="1"/>
          </p:cNvCxnSpPr>
          <p:nvPr/>
        </p:nvCxnSpPr>
        <p:spPr>
          <a:xfrm rot="10800000">
            <a:off x="3660438" y="4160750"/>
            <a:ext cx="3354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Shape 352"/>
          <p:cNvCxnSpPr>
            <a:stCxn id="349" idx="3"/>
            <a:endCxn id="325" idx="1"/>
          </p:cNvCxnSpPr>
          <p:nvPr/>
        </p:nvCxnSpPr>
        <p:spPr>
          <a:xfrm flipH="1" rot="10800000">
            <a:off x="3995838" y="4160750"/>
            <a:ext cx="3534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Shape 353"/>
          <p:cNvCxnSpPr>
            <a:stCxn id="349" idx="3"/>
            <a:endCxn id="326" idx="1"/>
          </p:cNvCxnSpPr>
          <p:nvPr/>
        </p:nvCxnSpPr>
        <p:spPr>
          <a:xfrm flipH="1" rot="10800000">
            <a:off x="3995838" y="4160750"/>
            <a:ext cx="10539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Shape 354"/>
          <p:cNvSpPr/>
          <p:nvPr/>
        </p:nvSpPr>
        <p:spPr>
          <a:xfrm rot="-5400000">
            <a:off x="2823700" y="11850"/>
            <a:ext cx="1006800" cy="9831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List of dates available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Shape 355"/>
          <p:cNvSpPr/>
          <p:nvPr/>
        </p:nvSpPr>
        <p:spPr>
          <a:xfrm rot="-5400000">
            <a:off x="6117700" y="3030050"/>
            <a:ext cx="1126500" cy="1368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Tick this circle to choose that class/date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6" name="Shape 356"/>
          <p:cNvCxnSpPr>
            <a:stCxn id="355" idx="3"/>
            <a:endCxn id="330" idx="6"/>
          </p:cNvCxnSpPr>
          <p:nvPr/>
        </p:nvCxnSpPr>
        <p:spPr>
          <a:xfrm rot="10800000">
            <a:off x="5165950" y="3066050"/>
            <a:ext cx="15150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Shape 357"/>
          <p:cNvCxnSpPr>
            <a:stCxn id="354" idx="1"/>
            <a:endCxn id="333" idx="7"/>
          </p:cNvCxnSpPr>
          <p:nvPr/>
        </p:nvCxnSpPr>
        <p:spPr>
          <a:xfrm flipH="1">
            <a:off x="3053500" y="1006800"/>
            <a:ext cx="27360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Shape 358"/>
          <p:cNvCxnSpPr>
            <a:stCxn id="354" idx="1"/>
            <a:endCxn id="335" idx="1"/>
          </p:cNvCxnSpPr>
          <p:nvPr/>
        </p:nvCxnSpPr>
        <p:spPr>
          <a:xfrm>
            <a:off x="3327100" y="1006800"/>
            <a:ext cx="2511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Shape 359"/>
          <p:cNvCxnSpPr>
            <a:stCxn id="354" idx="1"/>
            <a:endCxn id="337" idx="1"/>
          </p:cNvCxnSpPr>
          <p:nvPr/>
        </p:nvCxnSpPr>
        <p:spPr>
          <a:xfrm>
            <a:off x="3327100" y="1006800"/>
            <a:ext cx="9399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Shape 360"/>
          <p:cNvCxnSpPr>
            <a:stCxn id="354" idx="1"/>
            <a:endCxn id="339" idx="1"/>
          </p:cNvCxnSpPr>
          <p:nvPr/>
        </p:nvCxnSpPr>
        <p:spPr>
          <a:xfrm>
            <a:off x="3327100" y="1006800"/>
            <a:ext cx="1640700" cy="3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Shape 361"/>
          <p:cNvSpPr txBox="1"/>
          <p:nvPr/>
        </p:nvSpPr>
        <p:spPr>
          <a:xfrm rot="-5400000">
            <a:off x="-50525" y="334325"/>
            <a:ext cx="880500" cy="4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699300" y="1128200"/>
            <a:ext cx="7745400" cy="3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101850" y="163975"/>
            <a:ext cx="1285800" cy="4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Form</a:t>
            </a:r>
            <a:endParaRPr/>
          </a:p>
        </p:txBody>
      </p:sp>
      <p:cxnSp>
        <p:nvCxnSpPr>
          <p:cNvPr id="368" name="Shape 368"/>
          <p:cNvCxnSpPr/>
          <p:nvPr/>
        </p:nvCxnSpPr>
        <p:spPr>
          <a:xfrm>
            <a:off x="1303838" y="11282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Shape 369"/>
          <p:cNvCxnSpPr/>
          <p:nvPr/>
        </p:nvCxnSpPr>
        <p:spPr>
          <a:xfrm>
            <a:off x="699300" y="1692450"/>
            <a:ext cx="77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Shape 370"/>
          <p:cNvSpPr txBox="1"/>
          <p:nvPr/>
        </p:nvSpPr>
        <p:spPr>
          <a:xfrm>
            <a:off x="699300" y="1222225"/>
            <a:ext cx="5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STT</a:t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1615600" y="1222225"/>
            <a:ext cx="68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372" name="Shape 372"/>
          <p:cNvCxnSpPr/>
          <p:nvPr/>
        </p:nvCxnSpPr>
        <p:spPr>
          <a:xfrm>
            <a:off x="2640238" y="11282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Shape 373"/>
          <p:cNvSpPr txBox="1"/>
          <p:nvPr/>
        </p:nvSpPr>
        <p:spPr>
          <a:xfrm>
            <a:off x="2848800" y="1222225"/>
            <a:ext cx="68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MSSV</a:t>
            </a:r>
            <a:endParaRPr/>
          </a:p>
        </p:txBody>
      </p:sp>
      <p:cxnSp>
        <p:nvCxnSpPr>
          <p:cNvPr id="374" name="Shape 374"/>
          <p:cNvCxnSpPr/>
          <p:nvPr/>
        </p:nvCxnSpPr>
        <p:spPr>
          <a:xfrm>
            <a:off x="3709313" y="11282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Shape 375"/>
          <p:cNvSpPr txBox="1"/>
          <p:nvPr/>
        </p:nvSpPr>
        <p:spPr>
          <a:xfrm>
            <a:off x="3881050" y="1222225"/>
            <a:ext cx="8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4778400" y="1222225"/>
            <a:ext cx="8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5675750" y="1222225"/>
            <a:ext cx="8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6573100" y="1222225"/>
            <a:ext cx="8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7470450" y="1222225"/>
            <a:ext cx="8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cxnSp>
        <p:nvCxnSpPr>
          <p:cNvPr id="380" name="Shape 380"/>
          <p:cNvCxnSpPr/>
          <p:nvPr/>
        </p:nvCxnSpPr>
        <p:spPr>
          <a:xfrm>
            <a:off x="4716838" y="11282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Shape 381"/>
          <p:cNvCxnSpPr/>
          <p:nvPr/>
        </p:nvCxnSpPr>
        <p:spPr>
          <a:xfrm>
            <a:off x="5675738" y="11282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Shape 382"/>
          <p:cNvCxnSpPr/>
          <p:nvPr/>
        </p:nvCxnSpPr>
        <p:spPr>
          <a:xfrm>
            <a:off x="6573088" y="11282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7470438" y="1128200"/>
            <a:ext cx="0" cy="3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Shape 384"/>
          <p:cNvSpPr txBox="1"/>
          <p:nvPr/>
        </p:nvSpPr>
        <p:spPr>
          <a:xfrm>
            <a:off x="699300" y="1728275"/>
            <a:ext cx="5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382100" y="1728275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Tuấn Long</a:t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2683400" y="1728275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1471031</a:t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3822363" y="183196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4857613" y="18319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5750588" y="183196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647950" y="1831963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7545300" y="18319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Shape 392"/>
          <p:cNvCxnSpPr/>
          <p:nvPr/>
        </p:nvCxnSpPr>
        <p:spPr>
          <a:xfrm>
            <a:off x="699300" y="2226775"/>
            <a:ext cx="77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699300" y="2672050"/>
            <a:ext cx="77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Shape 394"/>
          <p:cNvCxnSpPr/>
          <p:nvPr/>
        </p:nvCxnSpPr>
        <p:spPr>
          <a:xfrm>
            <a:off x="699300" y="3142700"/>
            <a:ext cx="77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Shape 395"/>
          <p:cNvCxnSpPr/>
          <p:nvPr/>
        </p:nvCxnSpPr>
        <p:spPr>
          <a:xfrm>
            <a:off x="699300" y="3613400"/>
            <a:ext cx="77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699300" y="4045875"/>
            <a:ext cx="774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Shape 397"/>
          <p:cNvSpPr txBox="1"/>
          <p:nvPr/>
        </p:nvSpPr>
        <p:spPr>
          <a:xfrm>
            <a:off x="699300" y="2232213"/>
            <a:ext cx="5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699300" y="2699238"/>
            <a:ext cx="5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9" name="Shape 399"/>
          <p:cNvSpPr txBox="1"/>
          <p:nvPr/>
        </p:nvSpPr>
        <p:spPr>
          <a:xfrm>
            <a:off x="699300" y="3160850"/>
            <a:ext cx="5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699300" y="3631550"/>
            <a:ext cx="5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699300" y="4045875"/>
            <a:ext cx="53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02" name="Shape 402"/>
          <p:cNvSpPr txBox="1"/>
          <p:nvPr/>
        </p:nvSpPr>
        <p:spPr>
          <a:xfrm>
            <a:off x="1329150" y="2200363"/>
            <a:ext cx="128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Nhân</a:t>
            </a:r>
            <a:endParaRPr/>
          </a:p>
        </p:txBody>
      </p:sp>
      <p:sp>
        <p:nvSpPr>
          <p:cNvPr id="403" name="Shape 403"/>
          <p:cNvSpPr txBox="1"/>
          <p:nvPr/>
        </p:nvSpPr>
        <p:spPr>
          <a:xfrm>
            <a:off x="2686537" y="2232213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1471032</a:t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3822375" y="23217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3822375" y="2779725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3822375" y="325040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822375" y="370197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4853225" y="23217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853225" y="2779713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853225" y="325040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853225" y="370197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750575" y="23217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5750575" y="277971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5750575" y="325040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750575" y="3701975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6647913" y="23217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6647913" y="277972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6647913" y="325040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6647913" y="370197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7545263" y="23217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7545263" y="277972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7545263" y="325040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7545263" y="370197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1382100" y="2702888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Hải Quảng</a:t>
            </a: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2686550" y="268745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1471033</a:t>
            </a:r>
            <a:endParaRPr/>
          </a:p>
        </p:txBody>
      </p:sp>
      <p:sp>
        <p:nvSpPr>
          <p:cNvPr id="426" name="Shape 426"/>
          <p:cNvSpPr txBox="1"/>
          <p:nvPr/>
        </p:nvSpPr>
        <p:spPr>
          <a:xfrm>
            <a:off x="2686550" y="3150413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1471034</a:t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2686550" y="3598138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1471035</a:t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1382100" y="3160838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Hoàng Tuấn</a:t>
            </a: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1382100" y="3631538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Bích Xuân</a:t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3053663" y="194325"/>
            <a:ext cx="1285800" cy="43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</a:t>
            </a:r>
            <a:endParaRPr/>
          </a:p>
        </p:txBody>
      </p:sp>
      <p:sp>
        <p:nvSpPr>
          <p:cNvPr id="431" name="Shape 431"/>
          <p:cNvSpPr txBox="1"/>
          <p:nvPr/>
        </p:nvSpPr>
        <p:spPr>
          <a:xfrm>
            <a:off x="4020538" y="194325"/>
            <a:ext cx="1523700" cy="43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Course name</a:t>
            </a: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3656038" y="598375"/>
            <a:ext cx="1285800" cy="43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Time</a:t>
            </a: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7468200" y="163975"/>
            <a:ext cx="976500" cy="7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</a:t>
            </a:r>
            <a:endParaRPr/>
          </a:p>
        </p:txBody>
      </p:sp>
      <p:cxnSp>
        <p:nvCxnSpPr>
          <p:cNvPr id="434" name="Shape 434"/>
          <p:cNvCxnSpPr/>
          <p:nvPr/>
        </p:nvCxnSpPr>
        <p:spPr>
          <a:xfrm>
            <a:off x="4256613" y="1695725"/>
            <a:ext cx="6300" cy="28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Shape 435"/>
          <p:cNvCxnSpPr/>
          <p:nvPr/>
        </p:nvCxnSpPr>
        <p:spPr>
          <a:xfrm>
            <a:off x="5230563" y="1695725"/>
            <a:ext cx="6300" cy="28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>
            <a:off x="6121263" y="1695725"/>
            <a:ext cx="6300" cy="28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Shape 437"/>
          <p:cNvCxnSpPr/>
          <p:nvPr/>
        </p:nvCxnSpPr>
        <p:spPr>
          <a:xfrm>
            <a:off x="7018613" y="1695725"/>
            <a:ext cx="6300" cy="28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Shape 438"/>
          <p:cNvCxnSpPr/>
          <p:nvPr/>
        </p:nvCxnSpPr>
        <p:spPr>
          <a:xfrm>
            <a:off x="7985913" y="1695725"/>
            <a:ext cx="6300" cy="28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Shape 439"/>
          <p:cNvSpPr/>
          <p:nvPr/>
        </p:nvSpPr>
        <p:spPr>
          <a:xfrm>
            <a:off x="4373775" y="23217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4373775" y="277971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4373775" y="3250388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5340200" y="277971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5340200" y="3250388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5340200" y="3701975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234225" y="277971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6234225" y="23217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6234225" y="18319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6234225" y="3701975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7131575" y="277971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7131575" y="23217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7131575" y="3701975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7131575" y="3250388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8060763" y="23217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8060763" y="2779713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8060763" y="3250388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8060738" y="1831950"/>
            <a:ext cx="232200" cy="25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373775" y="18319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4373775" y="370197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5340200" y="18319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5340200" y="23217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234225" y="3250388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7131575" y="1831950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8060763" y="3701975"/>
            <a:ext cx="232200" cy="255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2052950" y="4243125"/>
            <a:ext cx="6444600" cy="49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165500" y="163975"/>
            <a:ext cx="2240700" cy="4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 Received Data</a:t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2052950" y="893025"/>
            <a:ext cx="6444600" cy="33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Shape 471"/>
          <p:cNvCxnSpPr/>
          <p:nvPr/>
        </p:nvCxnSpPr>
        <p:spPr>
          <a:xfrm>
            <a:off x="4289400" y="896175"/>
            <a:ext cx="0" cy="3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Shape 472"/>
          <p:cNvCxnSpPr/>
          <p:nvPr/>
        </p:nvCxnSpPr>
        <p:spPr>
          <a:xfrm flipH="1" rot="10800000">
            <a:off x="2052950" y="1448475"/>
            <a:ext cx="6450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Shape 473"/>
          <p:cNvSpPr txBox="1"/>
          <p:nvPr/>
        </p:nvSpPr>
        <p:spPr>
          <a:xfrm>
            <a:off x="2414900" y="1006075"/>
            <a:ext cx="1540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MSSV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2696900" y="148175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1471031</a:t>
            </a: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2696900" y="197790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1471032</a:t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2696900" y="239765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1471033</a:t>
            </a:r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2696900" y="2840163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1471034</a:t>
            </a:r>
            <a:endParaRPr/>
          </a:p>
        </p:txBody>
      </p:sp>
      <p:sp>
        <p:nvSpPr>
          <p:cNvPr id="478" name="Shape 478"/>
          <p:cNvSpPr txBox="1"/>
          <p:nvPr/>
        </p:nvSpPr>
        <p:spPr>
          <a:xfrm>
            <a:off x="2696900" y="3290775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1471035</a:t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2696900" y="3778825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4905400" y="3786488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165500" y="893025"/>
            <a:ext cx="1891500" cy="384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341000" y="999975"/>
            <a:ext cx="1540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cxnSp>
        <p:nvCxnSpPr>
          <p:cNvPr id="483" name="Shape 483"/>
          <p:cNvCxnSpPr/>
          <p:nvPr/>
        </p:nvCxnSpPr>
        <p:spPr>
          <a:xfrm>
            <a:off x="165500" y="1450875"/>
            <a:ext cx="18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/>
          <p:nvPr/>
        </p:nvCxnSpPr>
        <p:spPr>
          <a:xfrm>
            <a:off x="165500" y="4249425"/>
            <a:ext cx="18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Shape 485"/>
          <p:cNvSpPr txBox="1"/>
          <p:nvPr/>
        </p:nvSpPr>
        <p:spPr>
          <a:xfrm>
            <a:off x="3614250" y="4333925"/>
            <a:ext cx="1540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</a:t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7024200" y="4340025"/>
            <a:ext cx="303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7666975" y="999975"/>
            <a:ext cx="705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</a:t>
            </a: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6662900" y="148055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89" name="Shape 489"/>
          <p:cNvSpPr txBox="1"/>
          <p:nvPr/>
        </p:nvSpPr>
        <p:spPr>
          <a:xfrm>
            <a:off x="6662900" y="1951638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6662900" y="241510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91" name="Shape 491"/>
          <p:cNvSpPr txBox="1"/>
          <p:nvPr/>
        </p:nvSpPr>
        <p:spPr>
          <a:xfrm>
            <a:off x="6662900" y="2867825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6662900" y="3314838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493" name="Shape 493"/>
          <p:cNvCxnSpPr/>
          <p:nvPr/>
        </p:nvCxnSpPr>
        <p:spPr>
          <a:xfrm>
            <a:off x="6712000" y="906275"/>
            <a:ext cx="0" cy="38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Shape 494"/>
          <p:cNvSpPr txBox="1"/>
          <p:nvPr/>
        </p:nvSpPr>
        <p:spPr>
          <a:xfrm>
            <a:off x="4671188" y="1006063"/>
            <a:ext cx="1540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4851500" y="1551875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Tuấn Long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4798550" y="1965413"/>
            <a:ext cx="1285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Truyền Nhân</a:t>
            </a:r>
            <a:endParaRPr/>
          </a:p>
        </p:txBody>
      </p:sp>
      <p:sp>
        <p:nvSpPr>
          <p:cNvPr id="497" name="Shape 497"/>
          <p:cNvSpPr txBox="1"/>
          <p:nvPr/>
        </p:nvSpPr>
        <p:spPr>
          <a:xfrm>
            <a:off x="4851500" y="2422038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Hải Quảng</a:t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4851500" y="2884663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Hoàng Tuấn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4851500" y="3316738"/>
            <a:ext cx="1179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Bích Xuân</a:t>
            </a:r>
            <a:endParaRPr/>
          </a:p>
        </p:txBody>
      </p:sp>
      <p:cxnSp>
        <p:nvCxnSpPr>
          <p:cNvPr id="500" name="Shape 500"/>
          <p:cNvCxnSpPr/>
          <p:nvPr/>
        </p:nvCxnSpPr>
        <p:spPr>
          <a:xfrm flipH="1" rot="10800000">
            <a:off x="2049800" y="1944638"/>
            <a:ext cx="6450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Shape 501"/>
          <p:cNvCxnSpPr/>
          <p:nvPr/>
        </p:nvCxnSpPr>
        <p:spPr>
          <a:xfrm flipH="1" rot="10800000">
            <a:off x="2049800" y="2390625"/>
            <a:ext cx="6450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Shape 502"/>
          <p:cNvCxnSpPr/>
          <p:nvPr/>
        </p:nvCxnSpPr>
        <p:spPr>
          <a:xfrm flipH="1" rot="10800000">
            <a:off x="2049800" y="2840688"/>
            <a:ext cx="6450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Shape 503"/>
          <p:cNvCxnSpPr/>
          <p:nvPr/>
        </p:nvCxnSpPr>
        <p:spPr>
          <a:xfrm flipH="1" rot="10800000">
            <a:off x="2052950" y="3302325"/>
            <a:ext cx="6450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Shape 504"/>
          <p:cNvCxnSpPr/>
          <p:nvPr/>
        </p:nvCxnSpPr>
        <p:spPr>
          <a:xfrm flipH="1" rot="10800000">
            <a:off x="2049800" y="3761875"/>
            <a:ext cx="6450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6798350" y="999975"/>
            <a:ext cx="705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</a:t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7531525" y="1479613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507" name="Shape 507"/>
          <p:cNvSpPr txBox="1"/>
          <p:nvPr/>
        </p:nvSpPr>
        <p:spPr>
          <a:xfrm>
            <a:off x="7531525" y="195070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7531525" y="2414163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531525" y="2866888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7531525" y="3313900"/>
            <a:ext cx="9765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511" name="Shape 511"/>
          <p:cNvCxnSpPr/>
          <p:nvPr/>
        </p:nvCxnSpPr>
        <p:spPr>
          <a:xfrm>
            <a:off x="7639400" y="906275"/>
            <a:ext cx="0" cy="38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Shape 512"/>
          <p:cNvSpPr txBox="1"/>
          <p:nvPr/>
        </p:nvSpPr>
        <p:spPr>
          <a:xfrm>
            <a:off x="7868275" y="4340025"/>
            <a:ext cx="303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4211250" y="163975"/>
            <a:ext cx="4286100" cy="561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the circle is filled, the student will be marked as YES, otherwise, marked as NO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3525725" y="83725"/>
            <a:ext cx="1770300" cy="138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Paper</a:t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6886800" y="1384425"/>
            <a:ext cx="1770300" cy="138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information</a:t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55450" y="1384425"/>
            <a:ext cx="1926000" cy="138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Over</a:t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1599725" y="3456450"/>
            <a:ext cx="1926000" cy="138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gather information and check in for students</a:t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5296025" y="3456450"/>
            <a:ext cx="1926000" cy="1387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sent to server</a:t>
            </a:r>
            <a:endParaRPr/>
          </a:p>
        </p:txBody>
      </p:sp>
      <p:cxnSp>
        <p:nvCxnSpPr>
          <p:cNvPr id="523" name="Shape 523"/>
          <p:cNvCxnSpPr>
            <a:stCxn id="518" idx="6"/>
            <a:endCxn id="519" idx="0"/>
          </p:cNvCxnSpPr>
          <p:nvPr/>
        </p:nvCxnSpPr>
        <p:spPr>
          <a:xfrm>
            <a:off x="5296025" y="777475"/>
            <a:ext cx="2475900" cy="606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4" name="Shape 524"/>
          <p:cNvCxnSpPr>
            <a:stCxn id="519" idx="4"/>
            <a:endCxn id="522" idx="6"/>
          </p:cNvCxnSpPr>
          <p:nvPr/>
        </p:nvCxnSpPr>
        <p:spPr>
          <a:xfrm rot="5400000">
            <a:off x="6807900" y="3186075"/>
            <a:ext cx="1378200" cy="549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5" name="Shape 525"/>
          <p:cNvCxnSpPr>
            <a:stCxn id="522" idx="2"/>
            <a:endCxn id="521" idx="6"/>
          </p:cNvCxnSpPr>
          <p:nvPr/>
        </p:nvCxnSpPr>
        <p:spPr>
          <a:xfrm flipH="1">
            <a:off x="3525725" y="4150200"/>
            <a:ext cx="17703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6" name="Shape 526"/>
          <p:cNvCxnSpPr>
            <a:stCxn id="521" idx="2"/>
            <a:endCxn id="520" idx="4"/>
          </p:cNvCxnSpPr>
          <p:nvPr/>
        </p:nvCxnSpPr>
        <p:spPr>
          <a:xfrm rot="10800000">
            <a:off x="1118525" y="2772000"/>
            <a:ext cx="481200" cy="1378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7" name="Shape 527"/>
          <p:cNvCxnSpPr>
            <a:stCxn id="520" idx="0"/>
            <a:endCxn id="518" idx="2"/>
          </p:cNvCxnSpPr>
          <p:nvPr/>
        </p:nvCxnSpPr>
        <p:spPr>
          <a:xfrm rot="-5400000">
            <a:off x="2018600" y="-122625"/>
            <a:ext cx="606900" cy="2407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