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8567C-4D01-6849-B202-C6FE39CD1845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E5B0E-A121-7C4A-AB66-9F75A053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hPOP</a:t>
            </a:r>
            <a:r>
              <a:rPr lang="en-US" dirty="0" smtClean="0"/>
              <a:t> = human personalized </a:t>
            </a:r>
            <a:r>
              <a:rPr lang="en-US" dirty="0" err="1" smtClean="0"/>
              <a:t>omics</a:t>
            </a:r>
            <a:r>
              <a:rPr lang="en-US" dirty="0" smtClean="0"/>
              <a:t> profiling</a:t>
            </a:r>
          </a:p>
          <a:p>
            <a:r>
              <a:rPr lang="en-US" dirty="0" smtClean="0"/>
              <a:t>Look at natural variations</a:t>
            </a:r>
            <a:r>
              <a:rPr lang="en-US" baseline="0" dirty="0" smtClean="0"/>
              <a:t> in the expression of biomarkers in multiple –</a:t>
            </a:r>
            <a:r>
              <a:rPr lang="en-US" baseline="0" dirty="0" err="1" smtClean="0"/>
              <a:t>omics</a:t>
            </a:r>
            <a:endParaRPr lang="en-US" baseline="0" dirty="0" smtClean="0"/>
          </a:p>
          <a:p>
            <a:r>
              <a:rPr lang="en-US" baseline="0" dirty="0" smtClean="0"/>
              <a:t>This helps inform future personalized medicine study as we have an understanding of the range of possible variations and how they change during diseases</a:t>
            </a:r>
          </a:p>
          <a:p>
            <a:r>
              <a:rPr lang="en-US" baseline="0" dirty="0" smtClean="0"/>
              <a:t>Data: 131 individuals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5B0E-A121-7C4A-AB66-9F75A053E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proteins with high variations tell us anything about the number of variation in the genome?</a:t>
            </a:r>
          </a:p>
          <a:p>
            <a:r>
              <a:rPr lang="en-US" dirty="0" smtClean="0"/>
              <a:t>Any interesting variance (SNPs) in the regulatory regions </a:t>
            </a:r>
          </a:p>
          <a:p>
            <a:r>
              <a:rPr lang="en-US" dirty="0" smtClean="0"/>
              <a:t>Protein quantitative trait loci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5B0E-A121-7C4A-AB66-9F75A053E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iPOP</a:t>
            </a:r>
            <a:r>
              <a:rPr lang="en-US" dirty="0" smtClean="0"/>
              <a:t> = integrative personalized </a:t>
            </a:r>
            <a:r>
              <a:rPr lang="en-US" dirty="0" err="1" smtClean="0"/>
              <a:t>omics</a:t>
            </a:r>
            <a:r>
              <a:rPr lang="en-US" dirty="0" smtClean="0"/>
              <a:t> profiling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from patients before and after they went on a weight gain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Economic</a:t>
            </a:r>
            <a:r>
              <a:rPr lang="en-US" baseline="0" smtClean="0"/>
              <a:t> benefits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5B0E-A121-7C4A-AB66-9F75A053E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E96C-770D-2B40-8F97-AA64344367E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B689-312D-EB43-BE1C-17282907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Thinh Tran</a:t>
            </a:r>
          </a:p>
          <a:p>
            <a:r>
              <a:rPr lang="en-US" dirty="0" err="1" smtClean="0"/>
              <a:t>Röst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November 28,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9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variation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89" y="1975556"/>
            <a:ext cx="5999600" cy="33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9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Correlating proteomic and genomic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423"/>
            <a:ext cx="8229600" cy="4525963"/>
          </a:xfrm>
        </p:spPr>
        <p:txBody>
          <a:bodyPr/>
          <a:lstStyle/>
          <a:p>
            <a:r>
              <a:rPr lang="en-US" dirty="0" smtClean="0"/>
              <a:t>Aim: to correlate the variations in protein expression with genomic variations in the protein-coding genes</a:t>
            </a:r>
          </a:p>
          <a:p>
            <a:r>
              <a:rPr lang="en-US" dirty="0" smtClean="0"/>
              <a:t>Rationale: </a:t>
            </a:r>
          </a:p>
          <a:p>
            <a:pPr lvl="1"/>
            <a:r>
              <a:rPr lang="en-US" dirty="0" smtClean="0"/>
              <a:t>Limited understanding of genetic control of protein abundance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pQTLs</a:t>
            </a:r>
            <a:r>
              <a:rPr lang="en-US" dirty="0" smtClean="0"/>
              <a:t> have been identified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7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project: </a:t>
            </a:r>
            <a:r>
              <a:rPr lang="en-US" dirty="0" err="1" smtClean="0"/>
              <a:t>iPOP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78"/>
            <a:ext cx="8229600" cy="4525963"/>
          </a:xfrm>
        </p:spPr>
        <p:txBody>
          <a:bodyPr/>
          <a:lstStyle/>
          <a:p>
            <a:r>
              <a:rPr lang="en-US" dirty="0" smtClean="0"/>
              <a:t>Question: what kind of </a:t>
            </a:r>
            <a:r>
              <a:rPr lang="en-US" dirty="0" err="1" smtClean="0"/>
              <a:t>omics</a:t>
            </a:r>
            <a:r>
              <a:rPr lang="en-US" dirty="0"/>
              <a:t> </a:t>
            </a:r>
            <a:r>
              <a:rPr lang="en-US" dirty="0" smtClean="0"/>
              <a:t>data provides the best way to classify insulin sensitive (IS) and insulin resistant (IR) patients?</a:t>
            </a:r>
          </a:p>
          <a:p>
            <a:r>
              <a:rPr lang="en-US" dirty="0" smtClean="0"/>
              <a:t>Approach: machine learning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186</Words>
  <Application>Microsoft Macintosh PowerPoint</Application>
  <PresentationFormat>On-screen Show (4:3)</PresentationFormat>
  <Paragraphs>30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meeting</vt:lpstr>
      <vt:lpstr>Human variation </vt:lpstr>
      <vt:lpstr>Correlating proteomic and genomic variations</vt:lpstr>
      <vt:lpstr>Side project: iPOP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Thinh Tran</dc:creator>
  <cp:lastModifiedBy>Thinh Tran</cp:lastModifiedBy>
  <cp:revision>15</cp:revision>
  <dcterms:created xsi:type="dcterms:W3CDTF">2017-11-27T18:18:58Z</dcterms:created>
  <dcterms:modified xsi:type="dcterms:W3CDTF">2017-11-28T14:56:27Z</dcterms:modified>
</cp:coreProperties>
</file>