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73" r:id="rId7"/>
    <p:sldId id="274" r:id="rId8"/>
    <p:sldId id="264" r:id="rId9"/>
    <p:sldId id="283" r:id="rId10"/>
    <p:sldId id="270" r:id="rId11"/>
    <p:sldId id="282" r:id="rId12"/>
    <p:sldId id="271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Tien Thinh" initials="LTT" lastIdx="1" clrIdx="0">
    <p:extLst>
      <p:ext uri="{19B8F6BF-5375-455C-9EA6-DF929625EA0E}">
        <p15:presenceInfo xmlns:p15="http://schemas.microsoft.com/office/powerpoint/2012/main" userId="Le Tien Thin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712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50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9813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68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2999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0674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499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482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061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222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0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84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4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939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600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73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275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A1190A-1D8F-4FD2-A289-B0190C38BCA6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8FE5E-6DB5-47B5-83D8-2750679338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9036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18" y="986292"/>
            <a:ext cx="11538856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Management System</a:t>
            </a:r>
            <a:br>
              <a:rPr lang="vi-VN" dirty="0"/>
            </a:b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630613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Implementers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-51600082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NGUYỄN THIỆN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-516000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0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8328-E896-4F79-919C-2F54EB63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 Activity diagram of system 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06374B-64F8-41A3-9042-BAD74769E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11" y="1308682"/>
            <a:ext cx="8707772" cy="5549317"/>
          </a:xfrm>
        </p:spPr>
      </p:pic>
    </p:spTree>
    <p:extLst>
      <p:ext uri="{BB962C8B-B14F-4D97-AF65-F5344CB8AC3E}">
        <p14:creationId xmlns:p14="http://schemas.microsoft.com/office/powerpoint/2010/main" val="166114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3918-97EA-4A66-AA16-98042885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95" y="217826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###Class Diagram 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BE0254B-4264-4487-BEC4-A26650F2E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1073791"/>
            <a:ext cx="6937696" cy="5419288"/>
          </a:xfrm>
        </p:spPr>
      </p:pic>
    </p:spTree>
    <p:extLst>
      <p:ext uri="{BB962C8B-B14F-4D97-AF65-F5344CB8AC3E}">
        <p14:creationId xmlns:p14="http://schemas.microsoft.com/office/powerpoint/2010/main" val="381239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3625-B6E3-4A9E-A84F-65D519C1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 Sequence diagram of system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578A2A-D903-4603-8B12-77B6781DF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54" y="1853248"/>
            <a:ext cx="6211265" cy="4195762"/>
          </a:xfrm>
        </p:spPr>
      </p:pic>
    </p:spTree>
    <p:extLst>
      <p:ext uri="{BB962C8B-B14F-4D97-AF65-F5344CB8AC3E}">
        <p14:creationId xmlns:p14="http://schemas.microsoft.com/office/powerpoint/2010/main" val="177714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A81-3543-46EE-8172-4A5E2E9C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 Sequence diagram of system 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93A2A0-985D-48E4-801E-D28F0D7F8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09" y="1943582"/>
            <a:ext cx="6008441" cy="4195762"/>
          </a:xfrm>
        </p:spPr>
      </p:pic>
    </p:spTree>
    <p:extLst>
      <p:ext uri="{BB962C8B-B14F-4D97-AF65-F5344CB8AC3E}">
        <p14:creationId xmlns:p14="http://schemas.microsoft.com/office/powerpoint/2010/main" val="5618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90EE-6F20-4920-BE4F-23993FCB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006"/>
            <a:ext cx="9404723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1399-6285-48AB-B626-78A34DA0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909702"/>
            <a:ext cx="8946541" cy="4195481"/>
          </a:xfrm>
        </p:spPr>
        <p:txBody>
          <a:bodyPr/>
          <a:lstStyle/>
          <a:p>
            <a:r>
              <a:rPr lang="en-US" dirty="0" err="1"/>
              <a:t>Inteface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8F17AC-FE29-4913-9857-121446CE5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370526"/>
            <a:ext cx="9968917" cy="560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17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F683-EA2A-4C88-98AE-E817B66C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3" y="100380"/>
            <a:ext cx="9404723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3A141F-0F9D-4F02-B8FD-D9874DECB2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8" y="973123"/>
            <a:ext cx="9813211" cy="523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8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417C-CEB1-4DFE-A782-043DF73E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3" y="175881"/>
            <a:ext cx="9404723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48F5-593F-46EE-A21C-025218AB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72" y="1012683"/>
            <a:ext cx="8946541" cy="4195481"/>
          </a:xfrm>
        </p:spPr>
        <p:txBody>
          <a:bodyPr/>
          <a:lstStyle/>
          <a:p>
            <a:r>
              <a:rPr lang="en-US" dirty="0"/>
              <a:t>Log in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65F4E7-8A1E-4380-8117-ACB5557C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72" y="1459685"/>
            <a:ext cx="9659763" cy="493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97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AF2C-CEC2-4BF4-AE10-57DFAEC9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99" y="945571"/>
            <a:ext cx="8946541" cy="41954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DEA5DC-E3F6-4987-AC15-9C275772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99" y="74933"/>
            <a:ext cx="9404350" cy="14001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182E29-B489-42E4-B163-26FA1FEB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25" y="1064048"/>
            <a:ext cx="10049853" cy="565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15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2D41-FD31-4F83-BE0E-840CC5C3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88" y="945571"/>
            <a:ext cx="8946541" cy="4195481"/>
          </a:xfrm>
        </p:spPr>
        <p:txBody>
          <a:bodyPr/>
          <a:lstStyle/>
          <a:p>
            <a:r>
              <a:rPr lang="en-US" dirty="0"/>
              <a:t>Sign up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F2807F-9FDC-400B-8F72-C25B9931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88" y="175601"/>
            <a:ext cx="9404350" cy="14001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728EE7-9E96-498F-B46D-6D4856F74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2" y="1442211"/>
            <a:ext cx="10276513" cy="532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4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051B-9593-4D85-B305-67906E16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91" y="825500"/>
            <a:ext cx="8946541" cy="4195481"/>
          </a:xfrm>
        </p:spPr>
        <p:txBody>
          <a:bodyPr/>
          <a:lstStyle/>
          <a:p>
            <a:r>
              <a:rPr lang="en-US" dirty="0"/>
              <a:t>Course card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D45C59-7AA6-422C-BAA1-C0BDA1CC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3" y="125413"/>
            <a:ext cx="9404350" cy="14001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F2CA07-2B56-401E-B121-4EA3F1C13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43" y="1352129"/>
            <a:ext cx="10016457" cy="550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1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 Course Management :</a:t>
            </a:r>
            <a:endParaRPr lang="vi-VN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2710"/>
            <a:ext cx="8946541" cy="471569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remove, manage courses in data warehouse</a:t>
            </a:r>
          </a:p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courses available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management and account security of customers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429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9042-61DF-48B8-AC38-DE4E39CB3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2" y="886848"/>
            <a:ext cx="8946541" cy="4195481"/>
          </a:xfrm>
        </p:spPr>
        <p:txBody>
          <a:bodyPr/>
          <a:lstStyle/>
          <a:p>
            <a:r>
              <a:rPr lang="en-US" dirty="0"/>
              <a:t>Purchase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4AD956-792A-43BF-ACDD-73BD5849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2" y="91711"/>
            <a:ext cx="9404350" cy="14001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A051586-8673-4034-8099-54880CF8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69" y="1279284"/>
            <a:ext cx="9991290" cy="548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29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9" y="549489"/>
            <a:ext cx="10515600" cy="5748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 Functions of System </a:t>
            </a:r>
            <a:r>
              <a:rPr lang="vi-VN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or register as a member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cart information, course</a:t>
            </a:r>
          </a:p>
          <a:p>
            <a:r>
              <a:rPr lang="fr-FR" sz="320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management, course management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Purchase, receive and process orders</a:t>
            </a:r>
          </a:p>
        </p:txBody>
      </p:sp>
    </p:spTree>
    <p:extLst>
      <p:ext uri="{BB962C8B-B14F-4D97-AF65-F5344CB8AC3E}">
        <p14:creationId xmlns:p14="http://schemas.microsoft.com/office/powerpoint/2010/main" val="273422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739" y="65238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 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 joins the system : </a:t>
            </a:r>
            <a:endParaRPr lang="vi-VN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 (Headings)"/>
              </a:rPr>
              <a:t>1 / Customer: is the person who purchases directly from the system or via website. Customers can feedback on system management if any errors occur.</a:t>
            </a:r>
            <a:endParaRPr lang="en-US" sz="2800" dirty="0">
              <a:latin typeface="Times New Roman (Headings)"/>
            </a:endParaRPr>
          </a:p>
          <a:p>
            <a:pPr marL="0" indent="0">
              <a:buNone/>
            </a:pPr>
            <a:r>
              <a:rPr lang="en-GB" sz="2800" dirty="0">
                <a:latin typeface="Times New Roman (Headings)"/>
              </a:rPr>
              <a:t>2 / Administration: Work online on website. The person who receives and processes the course for the customer. As </a:t>
            </a:r>
            <a:r>
              <a:rPr lang="en-US" sz="2800" dirty="0">
                <a:latin typeface="Times New Roman (Headings)"/>
              </a:rPr>
              <a:t>well as</a:t>
            </a:r>
            <a:r>
              <a:rPr lang="en-GB" sz="2800" dirty="0">
                <a:latin typeface="Times New Roman (Headings)"/>
              </a:rPr>
              <a:t> people who knows the situation of sales and purchase of the system, customer management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40694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97" y="121792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 Identify the USE CASE :</a:t>
            </a:r>
            <a:endParaRPr lang="vi-VN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425"/>
            <a:ext cx="10515600" cy="52752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Log in/ out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View courses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View cart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Purchase courses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Add, remove courses in cart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Administration : 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in/ out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 management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Customer management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Course management of customer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7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C797-7781-4B44-8F78-D4014B1E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 Customer UC specification: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69D5-223F-4C5A-AD10-85406D71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725747"/>
            <a:ext cx="8946541" cy="419548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Customer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UC allows customers to manage the products they need to purchase and information on the sales system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View products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Log 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 product to cart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 or remove products and quantities in the cart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Buy and pay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4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4AB7-32BE-4210-94CE-E7FD7D3E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 Commodity UC Specification: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0B86-9EBB-4AF6-A493-58E17B40E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98" y="1717358"/>
            <a:ext cx="8946541" cy="419548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Agent: Management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Product statistics and customer information management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Log 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Inventory of products that are in and out of stock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Manage information of members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-UC ended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8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82027" y="155770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Use case diagram</a:t>
            </a:r>
            <a:endParaRPr lang="vi-VN" sz="3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9DC67-9F5D-45B8-A220-43C9E5A58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70" y="796953"/>
            <a:ext cx="9940954" cy="60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9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E6C4-1E7F-4664-88A4-DFE9F08C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29" y="217826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###Entity relational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D4FA4-B935-4ED0-93C3-3C8520CDA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3" y="1249960"/>
            <a:ext cx="9085277" cy="4998440"/>
          </a:xfrm>
        </p:spPr>
      </p:pic>
    </p:spTree>
    <p:extLst>
      <p:ext uri="{BB962C8B-B14F-4D97-AF65-F5344CB8AC3E}">
        <p14:creationId xmlns:p14="http://schemas.microsoft.com/office/powerpoint/2010/main" val="3360041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763</TotalTime>
  <Words>355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Times New Roman</vt:lpstr>
      <vt:lpstr>Times New Roman (Headings)</vt:lpstr>
      <vt:lpstr>Wingdings 3</vt:lpstr>
      <vt:lpstr>Ion</vt:lpstr>
      <vt:lpstr>Course Management System </vt:lpstr>
      <vt:lpstr>### Course Management :</vt:lpstr>
      <vt:lpstr>PowerPoint Presentation</vt:lpstr>
      <vt:lpstr>### The object joins the system : </vt:lpstr>
      <vt:lpstr>### Identify the USE CASE :</vt:lpstr>
      <vt:lpstr>### Customer UC specification:</vt:lpstr>
      <vt:lpstr>### Commodity UC Specification:</vt:lpstr>
      <vt:lpstr>PowerPoint Presentation</vt:lpstr>
      <vt:lpstr>###Entity relational diagram</vt:lpstr>
      <vt:lpstr>### Activity diagram of system :</vt:lpstr>
      <vt:lpstr>###Class Diagram :</vt:lpstr>
      <vt:lpstr>### Sequence diagram of system :</vt:lpstr>
      <vt:lpstr>### Sequence diagram of system :</vt:lpstr>
      <vt:lpstr>Demo</vt:lpstr>
      <vt:lpstr>Demo</vt:lpstr>
      <vt:lpstr>Demo</vt:lpstr>
      <vt:lpstr>Demo</vt:lpstr>
      <vt:lpstr>Demo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Đặc tả và hệ thống</dc:title>
  <dc:creator>thiện trần</dc:creator>
  <cp:lastModifiedBy>Le Tien Thinh</cp:lastModifiedBy>
  <cp:revision>47</cp:revision>
  <dcterms:created xsi:type="dcterms:W3CDTF">2019-02-17T11:43:32Z</dcterms:created>
  <dcterms:modified xsi:type="dcterms:W3CDTF">2019-12-08T13:54:38Z</dcterms:modified>
</cp:coreProperties>
</file>