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2398" autoAdjust="0"/>
  </p:normalViewPr>
  <p:slideViewPr>
    <p:cSldViewPr snapToGrid="0">
      <p:cViewPr>
        <p:scale>
          <a:sx n="125" d="100"/>
          <a:sy n="125" d="100"/>
        </p:scale>
        <p:origin x="12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1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7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J3XkNcLdx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E75B-47B4-AB83-60C2-DF8755AD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9C0D5-9075-1A68-D315-5A9F628A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4CE1F-35C1-440F-7375-BBA18EAF0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51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56D64-9FDA-034C-2267-3776AD9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7E683-6488-38EA-B0F6-8738CF3B03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5A962-62BF-48B9-FFCA-037BEDC1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46" y="1222386"/>
            <a:ext cx="6315714" cy="35544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BB439D-56E5-B44B-F7F9-891ED41BE5B2}"/>
              </a:ext>
            </a:extLst>
          </p:cNvPr>
          <p:cNvSpPr/>
          <p:nvPr/>
        </p:nvSpPr>
        <p:spPr>
          <a:xfrm>
            <a:off x="1514246" y="3584447"/>
            <a:ext cx="980237" cy="168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F1C01-7B5E-E1BE-104C-44012ED24DE1}"/>
              </a:ext>
            </a:extLst>
          </p:cNvPr>
          <p:cNvSpPr/>
          <p:nvPr/>
        </p:nvSpPr>
        <p:spPr>
          <a:xfrm>
            <a:off x="2728570" y="2476193"/>
            <a:ext cx="555956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3C438-42AC-0334-DBD5-018031ED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BBA50-4DE6-9BC3-3BBD-46CD1B9DA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AF5E3-D79A-BC46-1E5E-D088F094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79" y="934862"/>
            <a:ext cx="4801069" cy="38112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9B3704-D026-F7A4-4E54-D3A2A64B3725}"/>
              </a:ext>
            </a:extLst>
          </p:cNvPr>
          <p:cNvSpPr/>
          <p:nvPr/>
        </p:nvSpPr>
        <p:spPr>
          <a:xfrm>
            <a:off x="3688957" y="2414471"/>
            <a:ext cx="656272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D1BF9-2286-49E3-D62F-F27D1815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F5B0A-AE33-0302-1D94-FBC389717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80B6A-911F-49E9-DBB1-FE29AD23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10" y="881045"/>
            <a:ext cx="5294165" cy="41757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DB95F3-0012-4ABD-4B49-CF3B79DF9DC4}"/>
              </a:ext>
            </a:extLst>
          </p:cNvPr>
          <p:cNvSpPr/>
          <p:nvPr/>
        </p:nvSpPr>
        <p:spPr>
          <a:xfrm>
            <a:off x="1743114" y="2231591"/>
            <a:ext cx="656272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3550E-52E5-962B-2F82-EB65E05FD23B}"/>
              </a:ext>
            </a:extLst>
          </p:cNvPr>
          <p:cNvSpPr/>
          <p:nvPr/>
        </p:nvSpPr>
        <p:spPr>
          <a:xfrm>
            <a:off x="2979382" y="3182567"/>
            <a:ext cx="656272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5591A-B479-1DD7-DAFF-4DE03E551305}"/>
              </a:ext>
            </a:extLst>
          </p:cNvPr>
          <p:cNvSpPr/>
          <p:nvPr/>
        </p:nvSpPr>
        <p:spPr>
          <a:xfrm>
            <a:off x="4983746" y="3354931"/>
            <a:ext cx="656272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D5BCA-9854-F8F8-08DD-042FF7F2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ECB82-E310-EACF-91B5-471D93884B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E8A6-0FAD-BCD9-4B16-CFB36278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1129231"/>
            <a:ext cx="4871432" cy="38752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5DDBA-C1AF-F503-07B6-884C0A8FAE6B}"/>
              </a:ext>
            </a:extLst>
          </p:cNvPr>
          <p:cNvSpPr/>
          <p:nvPr/>
        </p:nvSpPr>
        <p:spPr>
          <a:xfrm>
            <a:off x="1938528" y="1804108"/>
            <a:ext cx="656272" cy="15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48709-67D8-F6C8-0C7E-3E2280D8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5A34C-EBF8-58E9-256D-DA703EFC9B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B69EF-176D-51AA-09BB-6E5023CC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2" y="1123252"/>
            <a:ext cx="3697703" cy="39335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BD11D-24EE-A952-5735-EC84F8E20831}"/>
              </a:ext>
            </a:extLst>
          </p:cNvPr>
          <p:cNvSpPr/>
          <p:nvPr/>
        </p:nvSpPr>
        <p:spPr>
          <a:xfrm>
            <a:off x="2567635" y="1606598"/>
            <a:ext cx="577901" cy="14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9F3F2-4EF5-6720-947E-2672F02395E2}"/>
              </a:ext>
            </a:extLst>
          </p:cNvPr>
          <p:cNvSpPr/>
          <p:nvPr/>
        </p:nvSpPr>
        <p:spPr>
          <a:xfrm>
            <a:off x="1111911" y="1594714"/>
            <a:ext cx="1119226" cy="395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Left click!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5AF1C-39F5-DB80-DD5F-AF01221BD4A4}"/>
              </a:ext>
            </a:extLst>
          </p:cNvPr>
          <p:cNvSpPr/>
          <p:nvPr/>
        </p:nvSpPr>
        <p:spPr>
          <a:xfrm>
            <a:off x="3193083" y="1655520"/>
            <a:ext cx="577901" cy="14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2306F-9F32-7104-B16F-F8DCC46A2F6A}"/>
              </a:ext>
            </a:extLst>
          </p:cNvPr>
          <p:cNvSpPr/>
          <p:nvPr/>
        </p:nvSpPr>
        <p:spPr>
          <a:xfrm>
            <a:off x="4315965" y="1577338"/>
            <a:ext cx="1119226" cy="395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Setting</a:t>
            </a:r>
          </a:p>
        </p:txBody>
      </p:sp>
    </p:spTree>
    <p:extLst>
      <p:ext uri="{BB962C8B-B14F-4D97-AF65-F5344CB8AC3E}">
        <p14:creationId xmlns:p14="http://schemas.microsoft.com/office/powerpoint/2010/main" val="354626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BF3DC-BE31-21F5-07D5-E62ACC1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62BC5-B1FC-7CA3-3920-2631C4AD7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FF68E-B255-D9CC-922D-AD00FB34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162197"/>
            <a:ext cx="4566276" cy="39813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50746-E77D-5019-88A4-AA121E94B2BF}"/>
              </a:ext>
            </a:extLst>
          </p:cNvPr>
          <p:cNvSpPr/>
          <p:nvPr/>
        </p:nvSpPr>
        <p:spPr>
          <a:xfrm>
            <a:off x="1975105" y="1343251"/>
            <a:ext cx="241402" cy="17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60284-84C6-4BF2-3F58-C448E90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9D231-D072-A77C-413B-D0CDAAE74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DA097-961D-7539-594E-51771E73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05" y="1005437"/>
            <a:ext cx="6280989" cy="41380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1EEDE-AC5D-94C1-E428-FD521641913B}"/>
              </a:ext>
            </a:extLst>
          </p:cNvPr>
          <p:cNvSpPr/>
          <p:nvPr/>
        </p:nvSpPr>
        <p:spPr>
          <a:xfrm>
            <a:off x="1431505" y="1116480"/>
            <a:ext cx="241402" cy="17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E60FE-AC21-CFDC-E146-A418EA52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23560-6C91-A47B-6E0D-EB7F37714A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F1034-0F6A-8E43-F8D0-9CFE875F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3" y="1064379"/>
            <a:ext cx="6986016" cy="37956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789FB-DE07-B956-09C7-0F881CA63CA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54650" y="1766560"/>
            <a:ext cx="1638300" cy="68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31D3E-7D66-45DB-EDEC-54728DDCAE50}"/>
              </a:ext>
            </a:extLst>
          </p:cNvPr>
          <p:cNvSpPr txBox="1"/>
          <p:nvPr/>
        </p:nvSpPr>
        <p:spPr>
          <a:xfrm>
            <a:off x="7092950" y="1504950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pin is input clock</a:t>
            </a:r>
          </a:p>
        </p:txBody>
      </p:sp>
    </p:spTree>
    <p:extLst>
      <p:ext uri="{BB962C8B-B14F-4D97-AF65-F5344CB8AC3E}">
        <p14:creationId xmlns:p14="http://schemas.microsoft.com/office/powerpoint/2010/main" val="1234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D2ECF-4FC6-3B63-5100-58AB78F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Blink LED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09EE8-950C-5F25-8064-3C6827FF2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15B40-BBF6-1EBC-4D4B-A264657C471D}"/>
              </a:ext>
            </a:extLst>
          </p:cNvPr>
          <p:cNvSpPr txBox="1"/>
          <p:nvPr/>
        </p:nvSpPr>
        <p:spPr>
          <a:xfrm>
            <a:off x="453542" y="1104595"/>
            <a:ext cx="679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REF: </a:t>
            </a:r>
            <a:r>
              <a:rPr lang="en-US">
                <a:hlinkClick r:id="rId2"/>
              </a:rPr>
              <a:t>https://www.youtube.com/watch?v=JJ3XkNcLdx8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76A2-DFE2-D62C-ACA5-CAEBE9F1FEDC}"/>
              </a:ext>
            </a:extLst>
          </p:cNvPr>
          <p:cNvSpPr txBox="1"/>
          <p:nvPr/>
        </p:nvSpPr>
        <p:spPr>
          <a:xfrm>
            <a:off x="453543" y="150890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15BE0-79BA-BDD4-49C0-EA9A85124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40"/>
          <a:stretch/>
        </p:blipFill>
        <p:spPr>
          <a:xfrm>
            <a:off x="453543" y="2352150"/>
            <a:ext cx="3884372" cy="231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0B68D-C77D-81C9-60C7-0981710F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99" y="1961138"/>
            <a:ext cx="3946482" cy="195091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80436-7F10-8107-3126-79D13A8FC045}"/>
              </a:ext>
            </a:extLst>
          </p:cNvPr>
          <p:cNvCxnSpPr/>
          <p:nvPr/>
        </p:nvCxnSpPr>
        <p:spPr>
          <a:xfrm flipH="1">
            <a:off x="1874520" y="3657600"/>
            <a:ext cx="5539740" cy="5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6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85F9C-47A4-F1A1-21C5-4635B2D8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Version to download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8302-AEC8-EA06-36A9-314ADADF7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C3484-D3F5-E7AD-681F-C2DD52CB36FD}"/>
              </a:ext>
            </a:extLst>
          </p:cNvPr>
          <p:cNvSpPr txBox="1"/>
          <p:nvPr/>
        </p:nvSpPr>
        <p:spPr>
          <a:xfrm>
            <a:off x="311700" y="1199693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bản web edition </a:t>
            </a:r>
          </a:p>
        </p:txBody>
      </p:sp>
    </p:spTree>
    <p:extLst>
      <p:ext uri="{BB962C8B-B14F-4D97-AF65-F5344CB8AC3E}">
        <p14:creationId xmlns:p14="http://schemas.microsoft.com/office/powerpoint/2010/main" val="13353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85F9C-47A4-F1A1-21C5-4635B2D8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Install driver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8302-AEC8-EA06-36A9-314ADADF7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3684C-2199-1FFE-C579-97D462F34611}"/>
              </a:ext>
            </a:extLst>
          </p:cNvPr>
          <p:cNvGrpSpPr/>
          <p:nvPr/>
        </p:nvGrpSpPr>
        <p:grpSpPr>
          <a:xfrm>
            <a:off x="1984966" y="1017725"/>
            <a:ext cx="5174067" cy="3787204"/>
            <a:chOff x="409651" y="946869"/>
            <a:chExt cx="5174067" cy="37872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29125F-4400-DCB3-6007-55A04D54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651" y="946869"/>
              <a:ext cx="5174067" cy="378720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CE3997-1F21-899A-93EF-F4BF570D71CF}"/>
                </a:ext>
              </a:extLst>
            </p:cNvPr>
            <p:cNvSpPr/>
            <p:nvPr/>
          </p:nvSpPr>
          <p:spPr>
            <a:xfrm>
              <a:off x="482803" y="3021178"/>
              <a:ext cx="1331367" cy="38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AAFAD-F7E2-93E5-F41A-91502E33F08B}"/>
                </a:ext>
              </a:extLst>
            </p:cNvPr>
            <p:cNvSpPr txBox="1"/>
            <p:nvPr/>
          </p:nvSpPr>
          <p:spPr>
            <a:xfrm>
              <a:off x="2926080" y="2263973"/>
              <a:ext cx="716890" cy="5232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Driver error!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D37DDF-955C-D2EE-0FC9-02562631355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814170" y="2525583"/>
              <a:ext cx="1111910" cy="685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09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85F9C-47A4-F1A1-21C5-4635B2D8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Install driver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8302-AEC8-EA06-36A9-314ADADF7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3684C-2199-1FFE-C579-97D462F34611}"/>
              </a:ext>
            </a:extLst>
          </p:cNvPr>
          <p:cNvGrpSpPr/>
          <p:nvPr/>
        </p:nvGrpSpPr>
        <p:grpSpPr>
          <a:xfrm>
            <a:off x="1984966" y="1017725"/>
            <a:ext cx="5174067" cy="3787204"/>
            <a:chOff x="409651" y="946869"/>
            <a:chExt cx="5174067" cy="37872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29125F-4400-DCB3-6007-55A04D54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651" y="946869"/>
              <a:ext cx="5174067" cy="378720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CE3997-1F21-899A-93EF-F4BF570D71CF}"/>
                </a:ext>
              </a:extLst>
            </p:cNvPr>
            <p:cNvSpPr/>
            <p:nvPr/>
          </p:nvSpPr>
          <p:spPr>
            <a:xfrm>
              <a:off x="482803" y="3021178"/>
              <a:ext cx="1331367" cy="38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AAFAD-F7E2-93E5-F41A-91502E33F08B}"/>
                </a:ext>
              </a:extLst>
            </p:cNvPr>
            <p:cNvSpPr txBox="1"/>
            <p:nvPr/>
          </p:nvSpPr>
          <p:spPr>
            <a:xfrm>
              <a:off x="2926080" y="2263973"/>
              <a:ext cx="716890" cy="5232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Driver error!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D37DDF-955C-D2EE-0FC9-02562631355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814170" y="2525583"/>
              <a:ext cx="1111910" cy="685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3CB21-AFC4-4539-3DA3-E1CE5F34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Update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73D1-6C23-5053-8ADB-2E7FACEE8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C09DCD-9143-5D3A-4962-C694A34A8BE6}"/>
              </a:ext>
            </a:extLst>
          </p:cNvPr>
          <p:cNvGrpSpPr/>
          <p:nvPr/>
        </p:nvGrpSpPr>
        <p:grpSpPr>
          <a:xfrm>
            <a:off x="4654277" y="1381765"/>
            <a:ext cx="3861531" cy="2831788"/>
            <a:chOff x="1318930" y="1383133"/>
            <a:chExt cx="4474708" cy="32814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FB3C5C-2810-C68E-8968-2F1483E5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930" y="1383133"/>
              <a:ext cx="4474708" cy="3281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47779-4E7D-360A-CC63-3E859C2AE5B2}"/>
                </a:ext>
              </a:extLst>
            </p:cNvPr>
            <p:cNvSpPr/>
            <p:nvPr/>
          </p:nvSpPr>
          <p:spPr>
            <a:xfrm>
              <a:off x="1948390" y="3165186"/>
              <a:ext cx="1475124" cy="38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426AE0-4065-9A39-0DB5-B1F729D63B8D}"/>
                </a:ext>
              </a:extLst>
            </p:cNvPr>
            <p:cNvSpPr txBox="1"/>
            <p:nvPr/>
          </p:nvSpPr>
          <p:spPr>
            <a:xfrm>
              <a:off x="3879022" y="2417556"/>
              <a:ext cx="1864383" cy="6063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Step 2: select to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B4F459D-B0D1-2F0E-8B1D-545CED44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1766"/>
            <a:ext cx="3818180" cy="29615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9B1335-8EBA-9E64-2FC0-463B5A68EE74}"/>
              </a:ext>
            </a:extLst>
          </p:cNvPr>
          <p:cNvSpPr/>
          <p:nvPr/>
        </p:nvSpPr>
        <p:spPr>
          <a:xfrm>
            <a:off x="947805" y="3584448"/>
            <a:ext cx="1122397" cy="19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4FC0E-7218-E0F0-5FCD-BD62DD6A217F}"/>
              </a:ext>
            </a:extLst>
          </p:cNvPr>
          <p:cNvSpPr txBox="1"/>
          <p:nvPr/>
        </p:nvSpPr>
        <p:spPr>
          <a:xfrm>
            <a:off x="1956414" y="2334844"/>
            <a:ext cx="1372025" cy="11695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1: Left click to Driver error, then click to Update driver</a:t>
            </a:r>
          </a:p>
        </p:txBody>
      </p:sp>
    </p:spTree>
    <p:extLst>
      <p:ext uri="{BB962C8B-B14F-4D97-AF65-F5344CB8AC3E}">
        <p14:creationId xmlns:p14="http://schemas.microsoft.com/office/powerpoint/2010/main" val="89829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3CB21-AFC4-4539-3DA3-E1CE5F34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Update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73D1-6C23-5053-8ADB-2E7FACEE8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C09DCD-9143-5D3A-4962-C694A34A8BE6}"/>
              </a:ext>
            </a:extLst>
          </p:cNvPr>
          <p:cNvGrpSpPr/>
          <p:nvPr/>
        </p:nvGrpSpPr>
        <p:grpSpPr>
          <a:xfrm>
            <a:off x="4654277" y="1381765"/>
            <a:ext cx="3861531" cy="2831788"/>
            <a:chOff x="1318930" y="1383133"/>
            <a:chExt cx="4474708" cy="32814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FB3C5C-2810-C68E-8968-2F1483E5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930" y="1383133"/>
              <a:ext cx="4474708" cy="3281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47779-4E7D-360A-CC63-3E859C2AE5B2}"/>
                </a:ext>
              </a:extLst>
            </p:cNvPr>
            <p:cNvSpPr/>
            <p:nvPr/>
          </p:nvSpPr>
          <p:spPr>
            <a:xfrm>
              <a:off x="1948390" y="3165186"/>
              <a:ext cx="1475124" cy="38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426AE0-4065-9A39-0DB5-B1F729D63B8D}"/>
                </a:ext>
              </a:extLst>
            </p:cNvPr>
            <p:cNvSpPr txBox="1"/>
            <p:nvPr/>
          </p:nvSpPr>
          <p:spPr>
            <a:xfrm>
              <a:off x="3879022" y="2417556"/>
              <a:ext cx="1864383" cy="6063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Step 2: select to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B4F459D-B0D1-2F0E-8B1D-545CED44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81766"/>
            <a:ext cx="3818180" cy="29615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9B1335-8EBA-9E64-2FC0-463B5A68EE74}"/>
              </a:ext>
            </a:extLst>
          </p:cNvPr>
          <p:cNvSpPr/>
          <p:nvPr/>
        </p:nvSpPr>
        <p:spPr>
          <a:xfrm>
            <a:off x="947805" y="3584448"/>
            <a:ext cx="1122397" cy="19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4FC0E-7218-E0F0-5FCD-BD62DD6A217F}"/>
              </a:ext>
            </a:extLst>
          </p:cNvPr>
          <p:cNvSpPr txBox="1"/>
          <p:nvPr/>
        </p:nvSpPr>
        <p:spPr>
          <a:xfrm>
            <a:off x="1956414" y="2334844"/>
            <a:ext cx="1372025" cy="11695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1: Left click to Driver error, then click to Update driver</a:t>
            </a:r>
          </a:p>
        </p:txBody>
      </p:sp>
    </p:spTree>
    <p:extLst>
      <p:ext uri="{BB962C8B-B14F-4D97-AF65-F5344CB8AC3E}">
        <p14:creationId xmlns:p14="http://schemas.microsoft.com/office/powerpoint/2010/main" val="22035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3CB21-AFC4-4539-3DA3-E1CE5F34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Update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73D1-6C23-5053-8ADB-2E7FACEE81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8608" y="457543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839DC-D5CA-6A1C-34D0-8C84B9C9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68" y="1107664"/>
            <a:ext cx="4265028" cy="3503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C9631E-77EE-716E-7AC1-5641A3A10831}"/>
              </a:ext>
            </a:extLst>
          </p:cNvPr>
          <p:cNvSpPr/>
          <p:nvPr/>
        </p:nvSpPr>
        <p:spPr>
          <a:xfrm>
            <a:off x="3280999" y="2384756"/>
            <a:ext cx="1272985" cy="1901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0DD9FE-BDDC-6A50-CED5-B3F61EC543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37586" y="2230868"/>
            <a:ext cx="2561129" cy="1629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544B8-408D-24CF-D043-9DCD3163F9FB}"/>
              </a:ext>
            </a:extLst>
          </p:cNvPr>
          <p:cNvSpPr txBox="1"/>
          <p:nvPr/>
        </p:nvSpPr>
        <p:spPr>
          <a:xfrm>
            <a:off x="6598715" y="1861536"/>
            <a:ext cx="2172210" cy="738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4: Find the install folder project -&gt; click to USB-blaster Folder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530C11-508F-A9E4-C327-CE75D76FAA8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287279" y="2040941"/>
            <a:ext cx="1770475" cy="559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49E35E-CC82-F7E9-B5CA-77C0D19668A1}"/>
              </a:ext>
            </a:extLst>
          </p:cNvPr>
          <p:cNvSpPr txBox="1"/>
          <p:nvPr/>
        </p:nvSpPr>
        <p:spPr>
          <a:xfrm>
            <a:off x="0" y="2338590"/>
            <a:ext cx="1287279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3: Click to “Browse”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6F80A7-F5C8-AF5E-43F2-A61CEFF6CA5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77318" y="4536974"/>
            <a:ext cx="1698008" cy="313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1A4431-FED2-7424-C1FC-8D24B2BB5F70}"/>
              </a:ext>
            </a:extLst>
          </p:cNvPr>
          <p:cNvSpPr txBox="1"/>
          <p:nvPr/>
        </p:nvSpPr>
        <p:spPr>
          <a:xfrm>
            <a:off x="6675326" y="4696293"/>
            <a:ext cx="1608903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 5: Click OK</a:t>
            </a:r>
          </a:p>
        </p:txBody>
      </p:sp>
    </p:spTree>
    <p:extLst>
      <p:ext uri="{BB962C8B-B14F-4D97-AF65-F5344CB8AC3E}">
        <p14:creationId xmlns:p14="http://schemas.microsoft.com/office/powerpoint/2010/main" val="34141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3CB21-AFC4-4539-3DA3-E1CE5F34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0FD8-0707-4F01-1C30-F3B782D38D9D}"/>
              </a:ext>
            </a:extLst>
          </p:cNvPr>
          <p:cNvSpPr txBox="1"/>
          <p:nvPr/>
        </p:nvSpPr>
        <p:spPr>
          <a:xfrm>
            <a:off x="424281" y="1017725"/>
            <a:ext cx="693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https://community.intel.com/t5/Programmable-Devices/Windows-10-driver-support-for-USB-Blaster/m-p/1276720</a:t>
            </a:r>
          </a:p>
        </p:txBody>
      </p:sp>
    </p:spTree>
    <p:extLst>
      <p:ext uri="{BB962C8B-B14F-4D97-AF65-F5344CB8AC3E}">
        <p14:creationId xmlns:p14="http://schemas.microsoft.com/office/powerpoint/2010/main" val="37641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C3BC1-A065-9FE2-6F4E-4E37B24A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first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BEB48-952E-A0D5-8566-85A2ACCA5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8875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156</Words>
  <Application>Microsoft Office PowerPoint</Application>
  <PresentationFormat>On-screen Show (16:9)</PresentationFormat>
  <Paragraphs>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PowerPoint Presentation</vt:lpstr>
      <vt:lpstr>Version to download</vt:lpstr>
      <vt:lpstr>Install driver</vt:lpstr>
      <vt:lpstr>Install driver</vt:lpstr>
      <vt:lpstr>Update driver</vt:lpstr>
      <vt:lpstr>Update driver</vt:lpstr>
      <vt:lpstr>Update driver</vt:lpstr>
      <vt:lpstr>Ref</vt:lpstr>
      <vt:lpstr>Create first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Changed specification</dc:title>
  <cp:lastModifiedBy>Le Quang Thinh</cp:lastModifiedBy>
  <cp:revision>73</cp:revision>
  <dcterms:modified xsi:type="dcterms:W3CDTF">2024-04-15T04:57:26Z</dcterms:modified>
</cp:coreProperties>
</file>