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99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09E1-CE8E-69EF-9F91-A9035A55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6E5-6A01-AC4A-239F-C9978B891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DAFC-CAA3-7C35-59B5-003BD5A5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9438-2EED-3D12-A723-910C018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5566-D1F3-E021-9FA4-02974305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FB50-E9DA-017C-A194-28665DF8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1F078-83BA-C159-BE91-0F6B0EB9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53B-9CBB-0882-2617-84E84F0E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AD58-2F02-D78D-479F-5DADC378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A332-0CFA-EAF3-36D9-02C4194E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C106E-CC31-65D4-28B4-7971E2A11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7329-AEFB-B052-891A-F17DA99F2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7F85-3B40-05AF-980A-89A539C8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B9C1-E716-7CA0-B078-6D59F749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8634-D5D8-14E6-2898-DFF8E2B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CE28-7F4A-8FBE-EF39-DA9CCA60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F90C-4731-F364-54D4-DAD82329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F88A-C8DF-3E41-4990-80B7AB6F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9CD51-0449-B6FB-0EC4-792DB37B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6580-1BAC-30D3-15F5-55C624EB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4DA6-8289-B9F8-458F-308F6F24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7838A-BABE-E9F1-ECDB-A9AF347C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B962-3F2A-A1D7-26E5-61ACF842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EA4F-4468-97E8-205E-24153468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74BA-F124-2F12-031E-5E7F1788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0B3-AC80-F63C-9251-19472EA5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6ECA-80CE-CB5F-A2B8-3355F7DB3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07CA1-2DA8-57A1-3829-D7F737A0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34AF-0A64-D593-6DBD-CAE1221F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2B130-DF70-051D-F60A-5EBD9C37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9EE9-C78A-902E-139F-B53DF05A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D027-6DAF-9EC0-B1B5-A6F561DD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57FCB-E9E0-EE02-E003-472A97C9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08FEC-4053-3954-B8A9-3197A619F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34CF9-F4C6-34F7-65BE-89E85BAE2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32853-D034-743A-0A61-D7DD9BC42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70B17-F324-2F39-CABC-569A42FE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7EE34-1F9B-D77A-BE25-E7EECE8C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153DC-B155-5E62-FC25-E8C95BF5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8306-33E4-A265-EE13-9E6CF462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E11FA-7643-9E5D-401E-C41747F8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38ADB-9228-B886-F82B-B8CCE62A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AF026-8844-4A5E-3FF4-F378CDA8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DA071-CF8F-FA7F-8572-F25290AD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9E6CE-B81B-1DED-2DE4-57610EE4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B525-85DE-2A73-6C86-8B7DB35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77A5-B964-589A-BC45-BAA08A03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EB87-148D-B492-BD73-DA4BB0BD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05850-4C70-885B-023A-384FCF9F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8AC63-834E-3F63-C2B2-6F68FAF7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05056-26E0-73A2-6E95-075D70D5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9C939-16BA-CC0A-1D82-08387AA7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2E54-2BBF-2FFC-91D9-86B389F5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1AF43-883B-0854-767D-882DD9C1A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C1EB-2AB5-C872-6787-D9AA6D50D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A342-4BB2-65C7-BA87-97828685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4FDE-93D9-A40D-7741-71D7B93E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A611-4FA9-1236-0813-508DFB7F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DF06E-626C-2175-896E-E51A2D5C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E86D0-86A8-C93A-D80B-2A9EC2A9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F26C-ACDF-400A-4BFD-BB7B65585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794D-AF18-4736-9D66-3FDF81D588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7BF80-35BB-500F-8B33-1550F6F4B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9F28-E4BA-9591-732B-7256AD215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A1C8-C752-4A8E-A689-F7A3CA31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30F2B9-3838-449A-D286-377A8DD6D003}"/>
              </a:ext>
            </a:extLst>
          </p:cNvPr>
          <p:cNvSpPr/>
          <p:nvPr/>
        </p:nvSpPr>
        <p:spPr>
          <a:xfrm>
            <a:off x="4534678" y="158620"/>
            <a:ext cx="1561322" cy="7651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287C-CCA8-CA8C-27C0-2882700732AE}"/>
              </a:ext>
            </a:extLst>
          </p:cNvPr>
          <p:cNvSpPr/>
          <p:nvPr/>
        </p:nvSpPr>
        <p:spPr>
          <a:xfrm>
            <a:off x="4534678" y="1740159"/>
            <a:ext cx="1561322" cy="8957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143DB2-8038-E1EA-1460-1D2EECE8056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15339" y="923731"/>
            <a:ext cx="0" cy="8164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D659A9B-CF3E-47D9-3CEB-7C0A2C2E320F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6096000" y="541176"/>
            <a:ext cx="12700" cy="1646853"/>
          </a:xfrm>
          <a:prstGeom prst="bentConnector3">
            <a:avLst>
              <a:gd name="adj1" fmla="val 1800000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E68BC-D680-1C80-9F59-F05FA7FD302B}"/>
              </a:ext>
            </a:extLst>
          </p:cNvPr>
          <p:cNvSpPr/>
          <p:nvPr/>
        </p:nvSpPr>
        <p:spPr>
          <a:xfrm>
            <a:off x="3819331" y="1103346"/>
            <a:ext cx="1250298" cy="4571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AC4391-80B4-293C-4394-62FC13F15263}"/>
              </a:ext>
            </a:extLst>
          </p:cNvPr>
          <p:cNvSpPr/>
          <p:nvPr/>
        </p:nvSpPr>
        <p:spPr>
          <a:xfrm>
            <a:off x="6354410" y="1103346"/>
            <a:ext cx="1250298" cy="4571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8486A3-D795-F294-E00C-E14B44ADEEE2}"/>
              </a:ext>
            </a:extLst>
          </p:cNvPr>
          <p:cNvSpPr/>
          <p:nvPr/>
        </p:nvSpPr>
        <p:spPr>
          <a:xfrm>
            <a:off x="4534678" y="3060441"/>
            <a:ext cx="1574022" cy="8957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580EE2-7F5A-EFD0-6D68-79188DE29420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5315339" y="2635898"/>
            <a:ext cx="6350" cy="4245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7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EA9499-D68C-1330-0610-C20F97F8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42" y="1744662"/>
            <a:ext cx="6817203" cy="2834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B6524C-CAFF-12C0-587D-F21DF83136F0}"/>
              </a:ext>
            </a:extLst>
          </p:cNvPr>
          <p:cNvSpPr/>
          <p:nvPr/>
        </p:nvSpPr>
        <p:spPr>
          <a:xfrm>
            <a:off x="2773680" y="2987040"/>
            <a:ext cx="6408420" cy="441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FEB37-5A30-4044-B912-4EAB08CC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82" y="1707197"/>
            <a:ext cx="5932767" cy="3527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57B1E5-05C0-1038-4D80-9458B13F771A}"/>
              </a:ext>
            </a:extLst>
          </p:cNvPr>
          <p:cNvSpPr/>
          <p:nvPr/>
        </p:nvSpPr>
        <p:spPr>
          <a:xfrm>
            <a:off x="5074920" y="2080260"/>
            <a:ext cx="3581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0FC2F6-8322-433B-E9E8-D00F84248E61}"/>
              </a:ext>
            </a:extLst>
          </p:cNvPr>
          <p:cNvSpPr/>
          <p:nvPr/>
        </p:nvSpPr>
        <p:spPr>
          <a:xfrm rot="16200000">
            <a:off x="5096510" y="2319178"/>
            <a:ext cx="314960" cy="2943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7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54E7F00-A72B-30EE-EF17-DB953283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80" y="702405"/>
            <a:ext cx="8828440" cy="49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2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30F2B9-3838-449A-D286-377A8DD6D003}"/>
              </a:ext>
            </a:extLst>
          </p:cNvPr>
          <p:cNvSpPr/>
          <p:nvPr/>
        </p:nvSpPr>
        <p:spPr>
          <a:xfrm>
            <a:off x="4534678" y="158620"/>
            <a:ext cx="1561322" cy="7651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287C-CCA8-CA8C-27C0-2882700732AE}"/>
              </a:ext>
            </a:extLst>
          </p:cNvPr>
          <p:cNvSpPr/>
          <p:nvPr/>
        </p:nvSpPr>
        <p:spPr>
          <a:xfrm>
            <a:off x="4534678" y="1740159"/>
            <a:ext cx="1561322" cy="8957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Kiểm tra dữ liệu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143DB2-8038-E1EA-1460-1D2EECE8056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15339" y="923731"/>
            <a:ext cx="0" cy="8164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D659A9B-CF3E-47D9-3CEB-7C0A2C2E320F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6096000" y="541176"/>
            <a:ext cx="12700" cy="1646853"/>
          </a:xfrm>
          <a:prstGeom prst="bentConnector3">
            <a:avLst>
              <a:gd name="adj1" fmla="val 1800000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E68BC-D680-1C80-9F59-F05FA7FD302B}"/>
              </a:ext>
            </a:extLst>
          </p:cNvPr>
          <p:cNvSpPr/>
          <p:nvPr/>
        </p:nvSpPr>
        <p:spPr>
          <a:xfrm>
            <a:off x="3819331" y="1103346"/>
            <a:ext cx="1250298" cy="4571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đúng các trường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AC4391-80B4-293C-4394-62FC13F15263}"/>
              </a:ext>
            </a:extLst>
          </p:cNvPr>
          <p:cNvSpPr/>
          <p:nvPr/>
        </p:nvSpPr>
        <p:spPr>
          <a:xfrm>
            <a:off x="6354410" y="1103346"/>
            <a:ext cx="1250298" cy="4571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trường/sai thông tin đăng nhập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8486A3-D795-F294-E00C-E14B44ADEEE2}"/>
              </a:ext>
            </a:extLst>
          </p:cNvPr>
          <p:cNvSpPr/>
          <p:nvPr/>
        </p:nvSpPr>
        <p:spPr>
          <a:xfrm>
            <a:off x="4534678" y="3060441"/>
            <a:ext cx="1574022" cy="8957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580EE2-7F5A-EFD0-6D68-79188DE29420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5315339" y="2635898"/>
            <a:ext cx="6350" cy="4245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3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FC84CC-5796-37F1-23E1-C824313804C1}"/>
              </a:ext>
            </a:extLst>
          </p:cNvPr>
          <p:cNvSpPr/>
          <p:nvPr/>
        </p:nvSpPr>
        <p:spPr>
          <a:xfrm>
            <a:off x="8668404" y="2383241"/>
            <a:ext cx="886408" cy="84908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0C198-2ED2-20B2-B09D-33ED1D947F2D}"/>
              </a:ext>
            </a:extLst>
          </p:cNvPr>
          <p:cNvSpPr/>
          <p:nvPr/>
        </p:nvSpPr>
        <p:spPr>
          <a:xfrm>
            <a:off x="6554488" y="263368"/>
            <a:ext cx="1558212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898B6-17D0-4CA0-D0DF-AE5FF8F9A693}"/>
              </a:ext>
            </a:extLst>
          </p:cNvPr>
          <p:cNvSpPr/>
          <p:nvPr/>
        </p:nvSpPr>
        <p:spPr>
          <a:xfrm>
            <a:off x="4752059" y="600426"/>
            <a:ext cx="1558213" cy="548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sản phẩm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84F7-5B80-A711-2122-5DD021F59A4F}"/>
              </a:ext>
            </a:extLst>
          </p:cNvPr>
          <p:cNvSpPr/>
          <p:nvPr/>
        </p:nvSpPr>
        <p:spPr>
          <a:xfrm>
            <a:off x="4639650" y="1307942"/>
            <a:ext cx="155821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Thêm , sửa , xoá sản phẩm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65524-B324-FA05-424A-E70E84C0B742}"/>
              </a:ext>
            </a:extLst>
          </p:cNvPr>
          <p:cNvSpPr/>
          <p:nvPr/>
        </p:nvSpPr>
        <p:spPr>
          <a:xfrm>
            <a:off x="4669303" y="1828182"/>
            <a:ext cx="1553543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chi tiết sản phẩm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54BB9-2CB2-128B-8107-B31B31C580C6}"/>
              </a:ext>
            </a:extLst>
          </p:cNvPr>
          <p:cNvSpPr/>
          <p:nvPr/>
        </p:nvSpPr>
        <p:spPr>
          <a:xfrm>
            <a:off x="4678633" y="2383241"/>
            <a:ext cx="1553543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danh mục danh mục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F8A95-8711-66BD-A292-86F940E34767}"/>
              </a:ext>
            </a:extLst>
          </p:cNvPr>
          <p:cNvSpPr/>
          <p:nvPr/>
        </p:nvSpPr>
        <p:spPr>
          <a:xfrm>
            <a:off x="4690569" y="5991766"/>
            <a:ext cx="1562879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, sửa xoá tag bài viết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9E967-DD33-FDF8-C520-774FC5169942}"/>
              </a:ext>
            </a:extLst>
          </p:cNvPr>
          <p:cNvSpPr/>
          <p:nvPr/>
        </p:nvSpPr>
        <p:spPr>
          <a:xfrm>
            <a:off x="4684027" y="2980002"/>
            <a:ext cx="155354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Thêm , sửa , xoá danh mục sản phẩm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08539B-FF08-26FC-71A0-17146A9EE89F}"/>
              </a:ext>
            </a:extLst>
          </p:cNvPr>
          <p:cNvSpPr/>
          <p:nvPr/>
        </p:nvSpPr>
        <p:spPr>
          <a:xfrm>
            <a:off x="4711839" y="3579440"/>
            <a:ext cx="155354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tag sản phẩm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6859B-93CB-FEC6-C051-C15EFE91195C}"/>
              </a:ext>
            </a:extLst>
          </p:cNvPr>
          <p:cNvSpPr/>
          <p:nvPr/>
        </p:nvSpPr>
        <p:spPr>
          <a:xfrm>
            <a:off x="4722042" y="4208347"/>
            <a:ext cx="155354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Thêm , sửa xoá danh mục sản phẩm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E44486-CB50-EFA4-2CC4-AF05751B840B}"/>
              </a:ext>
            </a:extLst>
          </p:cNvPr>
          <p:cNvSpPr/>
          <p:nvPr/>
        </p:nvSpPr>
        <p:spPr>
          <a:xfrm>
            <a:off x="4710975" y="4781549"/>
            <a:ext cx="155354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bài viết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581F5-7335-0517-EF0D-FAC4F0CF7F6C}"/>
              </a:ext>
            </a:extLst>
          </p:cNvPr>
          <p:cNvSpPr/>
          <p:nvPr/>
        </p:nvSpPr>
        <p:spPr>
          <a:xfrm>
            <a:off x="4722042" y="5361993"/>
            <a:ext cx="1562880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Thêm ,sửa xoá bài viết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28A8B-7836-15F1-733C-007B75355EE9}"/>
              </a:ext>
            </a:extLst>
          </p:cNvPr>
          <p:cNvSpPr/>
          <p:nvPr/>
        </p:nvSpPr>
        <p:spPr>
          <a:xfrm>
            <a:off x="6838580" y="6012619"/>
            <a:ext cx="1558212" cy="6247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đơn hang và chi tiết đơn hàng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BD8750-E132-B82B-425B-55991D48EE8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flipH="1" flipV="1">
            <a:off x="7333594" y="739229"/>
            <a:ext cx="1334810" cy="20685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339725-2210-FFD7-B8D2-F2DAB6EDC331}"/>
              </a:ext>
            </a:extLst>
          </p:cNvPr>
          <p:cNvCxnSpPr>
            <a:cxnSpLocks/>
            <a:stCxn id="2" idx="2"/>
            <a:endCxn id="6" idx="3"/>
          </p:cNvCxnSpPr>
          <p:nvPr/>
        </p:nvCxnSpPr>
        <p:spPr>
          <a:xfrm flipH="1" flipV="1">
            <a:off x="6310272" y="874902"/>
            <a:ext cx="2358132" cy="19328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A9399D-806D-F935-5556-79F8679E8E3B}"/>
              </a:ext>
            </a:extLst>
          </p:cNvPr>
          <p:cNvCxnSpPr>
            <a:stCxn id="2" idx="2"/>
            <a:endCxn id="8" idx="3"/>
          </p:cNvCxnSpPr>
          <p:nvPr/>
        </p:nvCxnSpPr>
        <p:spPr>
          <a:xfrm flipH="1" flipV="1">
            <a:off x="6197861" y="1545873"/>
            <a:ext cx="2470543" cy="126191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27B218-6C58-06EE-A9F0-787BC3C94BD8}"/>
              </a:ext>
            </a:extLst>
          </p:cNvPr>
          <p:cNvCxnSpPr>
            <a:stCxn id="2" idx="2"/>
            <a:endCxn id="9" idx="3"/>
          </p:cNvCxnSpPr>
          <p:nvPr/>
        </p:nvCxnSpPr>
        <p:spPr>
          <a:xfrm flipH="1" flipV="1">
            <a:off x="6222846" y="2066113"/>
            <a:ext cx="2445558" cy="74167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B638A5-1C3A-3028-F406-400E3E6D72C0}"/>
              </a:ext>
            </a:extLst>
          </p:cNvPr>
          <p:cNvCxnSpPr>
            <a:cxnSpLocks/>
            <a:stCxn id="2" idx="2"/>
            <a:endCxn id="10" idx="3"/>
          </p:cNvCxnSpPr>
          <p:nvPr/>
        </p:nvCxnSpPr>
        <p:spPr>
          <a:xfrm flipH="1" flipV="1">
            <a:off x="6232176" y="2621172"/>
            <a:ext cx="2436228" cy="18661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1F921-10F2-E478-8E4E-12C50D4ED5F0}"/>
              </a:ext>
            </a:extLst>
          </p:cNvPr>
          <p:cNvCxnSpPr>
            <a:stCxn id="2" idx="2"/>
            <a:endCxn id="12" idx="3"/>
          </p:cNvCxnSpPr>
          <p:nvPr/>
        </p:nvCxnSpPr>
        <p:spPr>
          <a:xfrm flipH="1">
            <a:off x="6237568" y="2807784"/>
            <a:ext cx="2430836" cy="41014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7CF6EE-C7EC-B52D-3AC6-209CD8B5779F}"/>
              </a:ext>
            </a:extLst>
          </p:cNvPr>
          <p:cNvCxnSpPr>
            <a:stCxn id="2" idx="2"/>
            <a:endCxn id="13" idx="3"/>
          </p:cNvCxnSpPr>
          <p:nvPr/>
        </p:nvCxnSpPr>
        <p:spPr>
          <a:xfrm flipH="1">
            <a:off x="6265380" y="2807784"/>
            <a:ext cx="2403024" cy="10095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49BD21-7392-1192-C731-5A0363A29D27}"/>
              </a:ext>
            </a:extLst>
          </p:cNvPr>
          <p:cNvCxnSpPr>
            <a:stCxn id="2" idx="2"/>
            <a:endCxn id="15" idx="3"/>
          </p:cNvCxnSpPr>
          <p:nvPr/>
        </p:nvCxnSpPr>
        <p:spPr>
          <a:xfrm flipH="1">
            <a:off x="6275583" y="2807784"/>
            <a:ext cx="2392821" cy="16384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29053E-3510-4BE7-1C58-4572F0EFF7A2}"/>
              </a:ext>
            </a:extLst>
          </p:cNvPr>
          <p:cNvCxnSpPr>
            <a:stCxn id="2" idx="2"/>
            <a:endCxn id="18" idx="3"/>
          </p:cNvCxnSpPr>
          <p:nvPr/>
        </p:nvCxnSpPr>
        <p:spPr>
          <a:xfrm flipH="1">
            <a:off x="6264516" y="2807784"/>
            <a:ext cx="2403888" cy="221169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40B9B8-F2BE-011F-895D-C421EED4DA3A}"/>
              </a:ext>
            </a:extLst>
          </p:cNvPr>
          <p:cNvCxnSpPr>
            <a:stCxn id="2" idx="2"/>
            <a:endCxn id="19" idx="3"/>
          </p:cNvCxnSpPr>
          <p:nvPr/>
        </p:nvCxnSpPr>
        <p:spPr>
          <a:xfrm flipH="1">
            <a:off x="6284922" y="2807784"/>
            <a:ext cx="2383482" cy="27921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6661B4-483E-C2AC-0C14-E4047FA3ABCE}"/>
              </a:ext>
            </a:extLst>
          </p:cNvPr>
          <p:cNvCxnSpPr>
            <a:stCxn id="2" idx="2"/>
            <a:endCxn id="11" idx="3"/>
          </p:cNvCxnSpPr>
          <p:nvPr/>
        </p:nvCxnSpPr>
        <p:spPr>
          <a:xfrm flipH="1">
            <a:off x="6253448" y="2807784"/>
            <a:ext cx="2414956" cy="342191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7A1EAC-21D7-F212-0FCE-252D687E1D24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7617686" y="2807784"/>
            <a:ext cx="1050718" cy="32048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BD755F29-2E23-CF50-2D5D-37888FA1FBD6}"/>
              </a:ext>
            </a:extLst>
          </p:cNvPr>
          <p:cNvSpPr/>
          <p:nvPr/>
        </p:nvSpPr>
        <p:spPr>
          <a:xfrm>
            <a:off x="1336466" y="4781549"/>
            <a:ext cx="886408" cy="84908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đăng bài viết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4227AAF-09A5-A852-3961-C0079E8E4FFB}"/>
              </a:ext>
            </a:extLst>
          </p:cNvPr>
          <p:cNvSpPr/>
          <p:nvPr/>
        </p:nvSpPr>
        <p:spPr>
          <a:xfrm>
            <a:off x="2386556" y="59078"/>
            <a:ext cx="1117734" cy="984188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quản lí sản phẩm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46A0AA0-0B02-D63F-0B89-3B26DCCE50A2}"/>
              </a:ext>
            </a:extLst>
          </p:cNvPr>
          <p:cNvCxnSpPr>
            <a:cxnSpLocks/>
            <a:stCxn id="111" idx="6"/>
            <a:endCxn id="6" idx="1"/>
          </p:cNvCxnSpPr>
          <p:nvPr/>
        </p:nvCxnSpPr>
        <p:spPr>
          <a:xfrm>
            <a:off x="3504290" y="551172"/>
            <a:ext cx="1247769" cy="32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1EAFCF4-92CA-610E-FAFE-9E85729A06DB}"/>
              </a:ext>
            </a:extLst>
          </p:cNvPr>
          <p:cNvCxnSpPr>
            <a:stCxn id="111" idx="6"/>
            <a:endCxn id="8" idx="1"/>
          </p:cNvCxnSpPr>
          <p:nvPr/>
        </p:nvCxnSpPr>
        <p:spPr>
          <a:xfrm>
            <a:off x="3504290" y="551172"/>
            <a:ext cx="1135360" cy="99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E281F33-AA3C-EBA4-AB47-BD2D93FD69E1}"/>
              </a:ext>
            </a:extLst>
          </p:cNvPr>
          <p:cNvCxnSpPr>
            <a:stCxn id="111" idx="6"/>
            <a:endCxn id="9" idx="1"/>
          </p:cNvCxnSpPr>
          <p:nvPr/>
        </p:nvCxnSpPr>
        <p:spPr>
          <a:xfrm>
            <a:off x="3504290" y="551172"/>
            <a:ext cx="1165013" cy="151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AB4D566-61EC-E216-2FED-C85E3531FD53}"/>
              </a:ext>
            </a:extLst>
          </p:cNvPr>
          <p:cNvCxnSpPr>
            <a:stCxn id="111" idx="6"/>
            <a:endCxn id="10" idx="1"/>
          </p:cNvCxnSpPr>
          <p:nvPr/>
        </p:nvCxnSpPr>
        <p:spPr>
          <a:xfrm>
            <a:off x="3504290" y="551172"/>
            <a:ext cx="1174343" cy="20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005E5DD-6F6D-06D9-7D22-6E6F33A7D903}"/>
              </a:ext>
            </a:extLst>
          </p:cNvPr>
          <p:cNvCxnSpPr>
            <a:stCxn id="111" idx="6"/>
            <a:endCxn id="12" idx="1"/>
          </p:cNvCxnSpPr>
          <p:nvPr/>
        </p:nvCxnSpPr>
        <p:spPr>
          <a:xfrm>
            <a:off x="3504290" y="551172"/>
            <a:ext cx="1179737" cy="266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5C43E9B-9B44-C3C8-571A-6982F878CED7}"/>
              </a:ext>
            </a:extLst>
          </p:cNvPr>
          <p:cNvCxnSpPr>
            <a:stCxn id="111" idx="6"/>
            <a:endCxn id="13" idx="1"/>
          </p:cNvCxnSpPr>
          <p:nvPr/>
        </p:nvCxnSpPr>
        <p:spPr>
          <a:xfrm>
            <a:off x="3504290" y="551172"/>
            <a:ext cx="1207549" cy="32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78FFD94-9821-C3DA-F0BF-757083E003BE}"/>
              </a:ext>
            </a:extLst>
          </p:cNvPr>
          <p:cNvCxnSpPr>
            <a:stCxn id="111" idx="6"/>
            <a:endCxn id="15" idx="1"/>
          </p:cNvCxnSpPr>
          <p:nvPr/>
        </p:nvCxnSpPr>
        <p:spPr>
          <a:xfrm>
            <a:off x="3504290" y="551172"/>
            <a:ext cx="1217752" cy="389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A946547-F34B-13ED-4308-C51EE7B533E5}"/>
              </a:ext>
            </a:extLst>
          </p:cNvPr>
          <p:cNvCxnSpPr>
            <a:stCxn id="110" idx="6"/>
            <a:endCxn id="18" idx="1"/>
          </p:cNvCxnSpPr>
          <p:nvPr/>
        </p:nvCxnSpPr>
        <p:spPr>
          <a:xfrm flipV="1">
            <a:off x="2222874" y="5019480"/>
            <a:ext cx="2488101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E544596-6DB0-B8C4-4C00-2D5F4DF90BEB}"/>
              </a:ext>
            </a:extLst>
          </p:cNvPr>
          <p:cNvCxnSpPr>
            <a:stCxn id="110" idx="6"/>
            <a:endCxn id="19" idx="1"/>
          </p:cNvCxnSpPr>
          <p:nvPr/>
        </p:nvCxnSpPr>
        <p:spPr>
          <a:xfrm>
            <a:off x="2222874" y="5206092"/>
            <a:ext cx="2499168" cy="3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D76276A-BB7C-D934-EFB9-868FCB922457}"/>
              </a:ext>
            </a:extLst>
          </p:cNvPr>
          <p:cNvCxnSpPr>
            <a:stCxn id="110" idx="6"/>
            <a:endCxn id="11" idx="1"/>
          </p:cNvCxnSpPr>
          <p:nvPr/>
        </p:nvCxnSpPr>
        <p:spPr>
          <a:xfrm>
            <a:off x="2222874" y="5206092"/>
            <a:ext cx="2467695" cy="102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CE27C40-CDCB-9D1C-F802-884511BBA6E6}"/>
              </a:ext>
            </a:extLst>
          </p:cNvPr>
          <p:cNvSpPr/>
          <p:nvPr/>
        </p:nvSpPr>
        <p:spPr>
          <a:xfrm>
            <a:off x="1443768" y="1841819"/>
            <a:ext cx="1558212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F5E044-844E-29CB-2001-50A94C51E367}"/>
              </a:ext>
            </a:extLst>
          </p:cNvPr>
          <p:cNvSpPr/>
          <p:nvPr/>
        </p:nvSpPr>
        <p:spPr>
          <a:xfrm>
            <a:off x="418918" y="959865"/>
            <a:ext cx="1558212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546D738-7D15-B2FB-B3F6-6929E3ED04DD}"/>
              </a:ext>
            </a:extLst>
          </p:cNvPr>
          <p:cNvSpPr/>
          <p:nvPr/>
        </p:nvSpPr>
        <p:spPr>
          <a:xfrm>
            <a:off x="2025111" y="3027264"/>
            <a:ext cx="1558212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1ADA92-A9C1-D315-C688-C9C8E607961F}"/>
              </a:ext>
            </a:extLst>
          </p:cNvPr>
          <p:cNvSpPr/>
          <p:nvPr/>
        </p:nvSpPr>
        <p:spPr>
          <a:xfrm>
            <a:off x="2056585" y="3859879"/>
            <a:ext cx="1558212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80EC72F-6EDC-6C52-A000-557A1DD960B5}"/>
              </a:ext>
            </a:extLst>
          </p:cNvPr>
          <p:cNvCxnSpPr>
            <a:cxnSpLocks/>
            <a:stCxn id="111" idx="4"/>
            <a:endCxn id="136" idx="0"/>
          </p:cNvCxnSpPr>
          <p:nvPr/>
        </p:nvCxnSpPr>
        <p:spPr>
          <a:xfrm flipH="1">
            <a:off x="2222874" y="1043266"/>
            <a:ext cx="722549" cy="79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45E5BF5-9E8D-1D7A-31AB-8CD62B1AAB93}"/>
              </a:ext>
            </a:extLst>
          </p:cNvPr>
          <p:cNvCxnSpPr>
            <a:cxnSpLocks/>
            <a:stCxn id="111" idx="4"/>
            <a:endCxn id="137" idx="3"/>
          </p:cNvCxnSpPr>
          <p:nvPr/>
        </p:nvCxnSpPr>
        <p:spPr>
          <a:xfrm flipH="1">
            <a:off x="1977130" y="1043266"/>
            <a:ext cx="968293" cy="15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10CED10-0CF2-1444-A3B7-7E51EDA63305}"/>
              </a:ext>
            </a:extLst>
          </p:cNvPr>
          <p:cNvCxnSpPr>
            <a:stCxn id="110" idx="0"/>
            <a:endCxn id="138" idx="1"/>
          </p:cNvCxnSpPr>
          <p:nvPr/>
        </p:nvCxnSpPr>
        <p:spPr>
          <a:xfrm flipV="1">
            <a:off x="1779670" y="3265195"/>
            <a:ext cx="245441" cy="151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F179E57-14F3-189B-F3E2-18BC403BECB4}"/>
              </a:ext>
            </a:extLst>
          </p:cNvPr>
          <p:cNvCxnSpPr>
            <a:stCxn id="110" idx="0"/>
            <a:endCxn id="139" idx="1"/>
          </p:cNvCxnSpPr>
          <p:nvPr/>
        </p:nvCxnSpPr>
        <p:spPr>
          <a:xfrm flipV="1">
            <a:off x="1779670" y="4097810"/>
            <a:ext cx="276915" cy="68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5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FC84CC-5796-37F1-23E1-C824313804C1}"/>
              </a:ext>
            </a:extLst>
          </p:cNvPr>
          <p:cNvSpPr/>
          <p:nvPr/>
        </p:nvSpPr>
        <p:spPr>
          <a:xfrm>
            <a:off x="5071193" y="2444812"/>
            <a:ext cx="886408" cy="84908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đăng bài viết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0C198-2ED2-20B2-B09D-33ED1D947F2D}"/>
              </a:ext>
            </a:extLst>
          </p:cNvPr>
          <p:cNvSpPr/>
          <p:nvPr/>
        </p:nvSpPr>
        <p:spPr>
          <a:xfrm>
            <a:off x="1259812" y="1379981"/>
            <a:ext cx="1558212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F8A95-8711-66BD-A292-86F940E34767}"/>
              </a:ext>
            </a:extLst>
          </p:cNvPr>
          <p:cNvSpPr/>
          <p:nvPr/>
        </p:nvSpPr>
        <p:spPr>
          <a:xfrm>
            <a:off x="774336" y="4630159"/>
            <a:ext cx="1562879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, sửa xoá tag bài viết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E44486-CB50-EFA4-2CC4-AF05751B840B}"/>
              </a:ext>
            </a:extLst>
          </p:cNvPr>
          <p:cNvSpPr/>
          <p:nvPr/>
        </p:nvSpPr>
        <p:spPr>
          <a:xfrm>
            <a:off x="485377" y="2444812"/>
            <a:ext cx="155354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bài viết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581F5-7335-0517-EF0D-FAC4F0CF7F6C}"/>
              </a:ext>
            </a:extLst>
          </p:cNvPr>
          <p:cNvSpPr/>
          <p:nvPr/>
        </p:nvSpPr>
        <p:spPr>
          <a:xfrm>
            <a:off x="476038" y="3458324"/>
            <a:ext cx="1562880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Thêm ,sửa xoá bài viết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BD8750-E132-B82B-425B-55991D48EE8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flipH="1" flipV="1">
            <a:off x="2038918" y="1855842"/>
            <a:ext cx="3032275" cy="101351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29053E-3510-4BE7-1C58-4572F0EFF7A2}"/>
              </a:ext>
            </a:extLst>
          </p:cNvPr>
          <p:cNvCxnSpPr>
            <a:stCxn id="2" idx="2"/>
            <a:endCxn id="18" idx="3"/>
          </p:cNvCxnSpPr>
          <p:nvPr/>
        </p:nvCxnSpPr>
        <p:spPr>
          <a:xfrm flipH="1" flipV="1">
            <a:off x="2038918" y="2682743"/>
            <a:ext cx="3032275" cy="18661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40B9B8-F2BE-011F-895D-C421EED4DA3A}"/>
              </a:ext>
            </a:extLst>
          </p:cNvPr>
          <p:cNvCxnSpPr>
            <a:stCxn id="2" idx="2"/>
            <a:endCxn id="19" idx="3"/>
          </p:cNvCxnSpPr>
          <p:nvPr/>
        </p:nvCxnSpPr>
        <p:spPr>
          <a:xfrm flipH="1">
            <a:off x="2038918" y="2869355"/>
            <a:ext cx="3032275" cy="82690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6661B4-483E-C2AC-0C14-E4047FA3ABCE}"/>
              </a:ext>
            </a:extLst>
          </p:cNvPr>
          <p:cNvCxnSpPr>
            <a:stCxn id="2" idx="2"/>
            <a:endCxn id="11" idx="3"/>
          </p:cNvCxnSpPr>
          <p:nvPr/>
        </p:nvCxnSpPr>
        <p:spPr>
          <a:xfrm flipH="1">
            <a:off x="2337215" y="2869355"/>
            <a:ext cx="2733978" cy="19987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FC84CC-5796-37F1-23E1-C824313804C1}"/>
              </a:ext>
            </a:extLst>
          </p:cNvPr>
          <p:cNvSpPr/>
          <p:nvPr/>
        </p:nvSpPr>
        <p:spPr>
          <a:xfrm>
            <a:off x="5071193" y="2444812"/>
            <a:ext cx="1117734" cy="984188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quản lí sản phẩm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0C198-2ED2-20B2-B09D-33ED1D947F2D}"/>
              </a:ext>
            </a:extLst>
          </p:cNvPr>
          <p:cNvSpPr/>
          <p:nvPr/>
        </p:nvSpPr>
        <p:spPr>
          <a:xfrm>
            <a:off x="2334658" y="359034"/>
            <a:ext cx="1558212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898B6-17D0-4CA0-D0DF-AE5FF8F9A693}"/>
              </a:ext>
            </a:extLst>
          </p:cNvPr>
          <p:cNvSpPr/>
          <p:nvPr/>
        </p:nvSpPr>
        <p:spPr>
          <a:xfrm>
            <a:off x="956772" y="1005622"/>
            <a:ext cx="1558213" cy="548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sản phẩm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84F7-5B80-A711-2122-5DD021F59A4F}"/>
              </a:ext>
            </a:extLst>
          </p:cNvPr>
          <p:cNvSpPr/>
          <p:nvPr/>
        </p:nvSpPr>
        <p:spPr>
          <a:xfrm>
            <a:off x="549011" y="1920957"/>
            <a:ext cx="155821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Thêm , sửa , xoá sản phẩm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65524-B324-FA05-424A-E70E84C0B742}"/>
              </a:ext>
            </a:extLst>
          </p:cNvPr>
          <p:cNvSpPr/>
          <p:nvPr/>
        </p:nvSpPr>
        <p:spPr>
          <a:xfrm>
            <a:off x="404517" y="2698975"/>
            <a:ext cx="1553543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chi tiết sản phẩm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54BB9-2CB2-128B-8107-B31B31C580C6}"/>
              </a:ext>
            </a:extLst>
          </p:cNvPr>
          <p:cNvSpPr/>
          <p:nvPr/>
        </p:nvSpPr>
        <p:spPr>
          <a:xfrm>
            <a:off x="549011" y="3501832"/>
            <a:ext cx="1553543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danh mục danh mục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9E967-DD33-FDF8-C520-774FC5169942}"/>
              </a:ext>
            </a:extLst>
          </p:cNvPr>
          <p:cNvSpPr/>
          <p:nvPr/>
        </p:nvSpPr>
        <p:spPr>
          <a:xfrm>
            <a:off x="956772" y="4344076"/>
            <a:ext cx="155354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Thêm , sửa , xoá danh mục sản phẩm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08539B-FF08-26FC-71A0-17146A9EE89F}"/>
              </a:ext>
            </a:extLst>
          </p:cNvPr>
          <p:cNvSpPr/>
          <p:nvPr/>
        </p:nvSpPr>
        <p:spPr>
          <a:xfrm>
            <a:off x="1405809" y="4973796"/>
            <a:ext cx="155354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tag sản phẩm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6859B-93CB-FEC6-C051-C15EFE91195C}"/>
              </a:ext>
            </a:extLst>
          </p:cNvPr>
          <p:cNvSpPr/>
          <p:nvPr/>
        </p:nvSpPr>
        <p:spPr>
          <a:xfrm>
            <a:off x="2303883" y="5757375"/>
            <a:ext cx="1553541" cy="47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Thêm , sửa xoá danh mục sản phẩm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BD8750-E132-B82B-425B-55991D48EE8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flipH="1" flipV="1">
            <a:off x="3113764" y="834895"/>
            <a:ext cx="1957429" cy="210201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339725-2210-FFD7-B8D2-F2DAB6EDC331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flipH="1" flipV="1">
            <a:off x="1735879" y="1554574"/>
            <a:ext cx="3335314" cy="138233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A9399D-806D-F935-5556-79F8679E8E3B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 flipV="1">
            <a:off x="2107222" y="2158888"/>
            <a:ext cx="2963971" cy="77801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27B218-6C58-06EE-A9F0-787BC3C94BD8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flipH="1">
            <a:off x="1958060" y="2936906"/>
            <a:ext cx="311313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B638A5-1C3A-3028-F406-400E3E6D72C0}"/>
              </a:ext>
            </a:extLst>
          </p:cNvPr>
          <p:cNvCxnSpPr>
            <a:cxnSpLocks/>
            <a:stCxn id="2" idx="2"/>
            <a:endCxn id="10" idx="3"/>
          </p:cNvCxnSpPr>
          <p:nvPr/>
        </p:nvCxnSpPr>
        <p:spPr>
          <a:xfrm flipH="1">
            <a:off x="2102554" y="2936906"/>
            <a:ext cx="2968639" cy="80285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1F921-10F2-E478-8E4E-12C50D4ED5F0}"/>
              </a:ext>
            </a:extLst>
          </p:cNvPr>
          <p:cNvCxnSpPr>
            <a:cxnSpLocks/>
            <a:stCxn id="2" idx="2"/>
            <a:endCxn id="12" idx="3"/>
          </p:cNvCxnSpPr>
          <p:nvPr/>
        </p:nvCxnSpPr>
        <p:spPr>
          <a:xfrm flipH="1">
            <a:off x="2510313" y="2936906"/>
            <a:ext cx="2560880" cy="164510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7CF6EE-C7EC-B52D-3AC6-209CD8B5779F}"/>
              </a:ext>
            </a:extLst>
          </p:cNvPr>
          <p:cNvCxnSpPr>
            <a:cxnSpLocks/>
            <a:stCxn id="2" idx="2"/>
            <a:endCxn id="13" idx="3"/>
          </p:cNvCxnSpPr>
          <p:nvPr/>
        </p:nvCxnSpPr>
        <p:spPr>
          <a:xfrm flipH="1">
            <a:off x="2959350" y="2936906"/>
            <a:ext cx="2111843" cy="22748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49BD21-7392-1192-C731-5A0363A29D27}"/>
              </a:ext>
            </a:extLst>
          </p:cNvPr>
          <p:cNvCxnSpPr>
            <a:cxnSpLocks/>
            <a:stCxn id="2" idx="2"/>
            <a:endCxn id="15" idx="3"/>
          </p:cNvCxnSpPr>
          <p:nvPr/>
        </p:nvCxnSpPr>
        <p:spPr>
          <a:xfrm flipH="1">
            <a:off x="3857424" y="2936906"/>
            <a:ext cx="1213769" cy="305840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4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FC84CC-5796-37F1-23E1-C824313804C1}"/>
              </a:ext>
            </a:extLst>
          </p:cNvPr>
          <p:cNvSpPr/>
          <p:nvPr/>
        </p:nvSpPr>
        <p:spPr>
          <a:xfrm>
            <a:off x="5071193" y="2444812"/>
            <a:ext cx="1117734" cy="98418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0C198-2ED2-20B2-B09D-33ED1D947F2D}"/>
              </a:ext>
            </a:extLst>
          </p:cNvPr>
          <p:cNvSpPr/>
          <p:nvPr/>
        </p:nvSpPr>
        <p:spPr>
          <a:xfrm>
            <a:off x="1124155" y="1618998"/>
            <a:ext cx="1558212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898B6-17D0-4CA0-D0DF-AE5FF8F9A693}"/>
              </a:ext>
            </a:extLst>
          </p:cNvPr>
          <p:cNvSpPr/>
          <p:nvPr/>
        </p:nvSpPr>
        <p:spPr>
          <a:xfrm>
            <a:off x="345049" y="2578836"/>
            <a:ext cx="1558213" cy="548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sản phẩm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65524-B324-FA05-424A-E70E84C0B742}"/>
              </a:ext>
            </a:extLst>
          </p:cNvPr>
          <p:cNvSpPr/>
          <p:nvPr/>
        </p:nvSpPr>
        <p:spPr>
          <a:xfrm>
            <a:off x="404517" y="3604824"/>
            <a:ext cx="1553543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chi tiết sản phẩm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BD8750-E132-B82B-425B-55991D48EE8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flipH="1" flipV="1">
            <a:off x="1903261" y="2094859"/>
            <a:ext cx="3167932" cy="84204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339725-2210-FFD7-B8D2-F2DAB6EDC331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flipH="1">
            <a:off x="1124156" y="2936906"/>
            <a:ext cx="3947037" cy="1908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27B218-6C58-06EE-A9F0-787BC3C94BD8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flipH="1">
            <a:off x="1958060" y="2936906"/>
            <a:ext cx="3113133" cy="90584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49BD21-7392-1192-C731-5A0363A29D27}"/>
              </a:ext>
            </a:extLst>
          </p:cNvPr>
          <p:cNvCxnSpPr>
            <a:cxnSpLocks/>
            <a:stCxn id="2" idx="2"/>
            <a:endCxn id="19" idx="3"/>
          </p:cNvCxnSpPr>
          <p:nvPr/>
        </p:nvCxnSpPr>
        <p:spPr>
          <a:xfrm flipH="1">
            <a:off x="3299957" y="2936906"/>
            <a:ext cx="1771236" cy="228755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01AF9A2-638F-6984-67D4-BA393E1A80E0}"/>
              </a:ext>
            </a:extLst>
          </p:cNvPr>
          <p:cNvSpPr/>
          <p:nvPr/>
        </p:nvSpPr>
        <p:spPr>
          <a:xfrm>
            <a:off x="2635891" y="841925"/>
            <a:ext cx="1558212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D18009-B2FF-C583-ACF1-2E5589EB4270}"/>
              </a:ext>
            </a:extLst>
          </p:cNvPr>
          <p:cNvCxnSpPr>
            <a:stCxn id="2" idx="2"/>
            <a:endCxn id="4" idx="2"/>
          </p:cNvCxnSpPr>
          <p:nvPr/>
        </p:nvCxnSpPr>
        <p:spPr>
          <a:xfrm flipH="1" flipV="1">
            <a:off x="3414997" y="1317786"/>
            <a:ext cx="1656196" cy="16191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BAAAB72-256A-A0E8-F3C0-FC0F2965A11C}"/>
              </a:ext>
            </a:extLst>
          </p:cNvPr>
          <p:cNvSpPr/>
          <p:nvPr/>
        </p:nvSpPr>
        <p:spPr>
          <a:xfrm>
            <a:off x="781117" y="4311066"/>
            <a:ext cx="1553541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bài viết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21A068-EC3C-BE99-8F7E-AF1279F57D44}"/>
              </a:ext>
            </a:extLst>
          </p:cNvPr>
          <p:cNvCxnSpPr>
            <a:stCxn id="2" idx="2"/>
            <a:endCxn id="11" idx="3"/>
          </p:cNvCxnSpPr>
          <p:nvPr/>
        </p:nvCxnSpPr>
        <p:spPr>
          <a:xfrm flipH="1">
            <a:off x="2334658" y="2936906"/>
            <a:ext cx="2736535" cy="161209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3894BA-1843-2318-D9C1-7BAC9CAB5148}"/>
              </a:ext>
            </a:extLst>
          </p:cNvPr>
          <p:cNvSpPr/>
          <p:nvPr/>
        </p:nvSpPr>
        <p:spPr>
          <a:xfrm>
            <a:off x="1735878" y="4986533"/>
            <a:ext cx="1564079" cy="475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Mua hàng</a:t>
            </a:r>
          </a:p>
        </p:txBody>
      </p:sp>
    </p:spTree>
    <p:extLst>
      <p:ext uri="{BB962C8B-B14F-4D97-AF65-F5344CB8AC3E}">
        <p14:creationId xmlns:p14="http://schemas.microsoft.com/office/powerpoint/2010/main" val="374848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B39518-AB9A-B3DA-A999-AAF82C59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98" y="1248937"/>
            <a:ext cx="8679966" cy="3601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59AEB0-39A2-25A2-1EC0-B0329AEBF977}"/>
              </a:ext>
            </a:extLst>
          </p:cNvPr>
          <p:cNvSpPr/>
          <p:nvPr/>
        </p:nvSpPr>
        <p:spPr>
          <a:xfrm>
            <a:off x="524107" y="2274849"/>
            <a:ext cx="1237786" cy="25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88883-7801-CD8F-FB84-161946B0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37" y="1248937"/>
            <a:ext cx="1432684" cy="19280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B82E55-8120-982D-67C4-DF7328FBED47}"/>
              </a:ext>
            </a:extLst>
          </p:cNvPr>
          <p:cNvCxnSpPr/>
          <p:nvPr/>
        </p:nvCxnSpPr>
        <p:spPr>
          <a:xfrm>
            <a:off x="1761893" y="2385060"/>
            <a:ext cx="5352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45456C-4675-8C47-7648-9BE4A2C79340}"/>
              </a:ext>
            </a:extLst>
          </p:cNvPr>
          <p:cNvSpPr/>
          <p:nvPr/>
        </p:nvSpPr>
        <p:spPr>
          <a:xfrm>
            <a:off x="2385060" y="2026920"/>
            <a:ext cx="1234440" cy="247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10E6DC-D690-D5D2-35EC-69F90312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79" y="1059091"/>
            <a:ext cx="8085521" cy="20575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505DBA-C0DA-1E27-B339-82BE2A99FB7C}"/>
              </a:ext>
            </a:extLst>
          </p:cNvPr>
          <p:cNvSpPr/>
          <p:nvPr/>
        </p:nvSpPr>
        <p:spPr>
          <a:xfrm>
            <a:off x="8694420" y="2080260"/>
            <a:ext cx="51054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D8C93EF-DC81-5969-82E4-53816C91459E}"/>
              </a:ext>
            </a:extLst>
          </p:cNvPr>
          <p:cNvSpPr/>
          <p:nvPr/>
        </p:nvSpPr>
        <p:spPr>
          <a:xfrm rot="1869828">
            <a:off x="8233651" y="1772210"/>
            <a:ext cx="471893" cy="3400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4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3CDBA-7275-E428-C4A4-6416BBEB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79" y="1081951"/>
            <a:ext cx="8085521" cy="20575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82C811-CEE1-5892-9E89-9D2BCFD3126D}"/>
              </a:ext>
            </a:extLst>
          </p:cNvPr>
          <p:cNvSpPr/>
          <p:nvPr/>
        </p:nvSpPr>
        <p:spPr>
          <a:xfrm>
            <a:off x="8397240" y="2110740"/>
            <a:ext cx="51054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92EDDC-4747-5FA7-1923-DC77BC54C6FE}"/>
              </a:ext>
            </a:extLst>
          </p:cNvPr>
          <p:cNvSpPr/>
          <p:nvPr/>
        </p:nvSpPr>
        <p:spPr>
          <a:xfrm rot="1869828">
            <a:off x="7928851" y="2016050"/>
            <a:ext cx="471893" cy="3400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3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Phạm</dc:creator>
  <cp:lastModifiedBy>Thịnh Phạm</cp:lastModifiedBy>
  <cp:revision>5</cp:revision>
  <dcterms:created xsi:type="dcterms:W3CDTF">2023-01-07T05:39:05Z</dcterms:created>
  <dcterms:modified xsi:type="dcterms:W3CDTF">2023-01-08T14:32:33Z</dcterms:modified>
</cp:coreProperties>
</file>