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notesMasterIdLst>
    <p:notesMasterId r:id="rId31"/>
  </p:notesMasterIdLst>
  <p:sldIdLst>
    <p:sldId id="257" r:id="rId2"/>
    <p:sldId id="256" r:id="rId3"/>
    <p:sldId id="258" r:id="rId4"/>
    <p:sldId id="259" r:id="rId5"/>
    <p:sldId id="260" r:id="rId6"/>
    <p:sldId id="261" r:id="rId7"/>
    <p:sldId id="262" r:id="rId8"/>
    <p:sldId id="272" r:id="rId9"/>
    <p:sldId id="271" r:id="rId10"/>
    <p:sldId id="282" r:id="rId11"/>
    <p:sldId id="283" r:id="rId12"/>
    <p:sldId id="284" r:id="rId13"/>
    <p:sldId id="277" r:id="rId14"/>
    <p:sldId id="279" r:id="rId15"/>
    <p:sldId id="278" r:id="rId16"/>
    <p:sldId id="281" r:id="rId17"/>
    <p:sldId id="264" r:id="rId18"/>
    <p:sldId id="287" r:id="rId19"/>
    <p:sldId id="285" r:id="rId20"/>
    <p:sldId id="289" r:id="rId21"/>
    <p:sldId id="288" r:id="rId22"/>
    <p:sldId id="274" r:id="rId23"/>
    <p:sldId id="275" r:id="rId24"/>
    <p:sldId id="276" r:id="rId25"/>
    <p:sldId id="273" r:id="rId26"/>
    <p:sldId id="286" r:id="rId27"/>
    <p:sldId id="267" r:id="rId28"/>
    <p:sldId id="269" r:id="rId29"/>
    <p:sldId id="27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D1B773-82DF-492D-BFC2-9A72D349601C}" type="doc">
      <dgm:prSet loTypeId="urn:microsoft.com/office/officeart/2005/8/layout/list1" loCatId="list" qsTypeId="urn:microsoft.com/office/officeart/2005/8/quickstyle/3d3" qsCatId="3D" csTypeId="urn:microsoft.com/office/officeart/2005/8/colors/colorful1" csCatId="colorful" phldr="1"/>
      <dgm:spPr/>
      <dgm:t>
        <a:bodyPr/>
        <a:lstStyle/>
        <a:p>
          <a:endParaRPr lang="en-US"/>
        </a:p>
      </dgm:t>
    </dgm:pt>
    <dgm:pt modelId="{6054E2A4-071E-4141-8ED7-4DACC46D8743}">
      <dgm:prSet phldrT="[Text]"/>
      <dgm:spPr/>
      <dgm:t>
        <a:bodyPr/>
        <a:lstStyle/>
        <a:p>
          <a:r>
            <a:rPr lang="en-US" dirty="0"/>
            <a:t>1. </a:t>
          </a:r>
          <a:r>
            <a:rPr lang="en-US" dirty="0">
              <a:latin typeface="Times New Roman" panose="02020603050405020304" pitchFamily="18" charset="0"/>
              <a:cs typeface="Times New Roman" panose="02020603050405020304" pitchFamily="18" charset="0"/>
            </a:rPr>
            <a:t>TỔNG QUAN VỀ ĐỀ TÀI</a:t>
          </a:r>
        </a:p>
      </dgm:t>
    </dgm:pt>
    <dgm:pt modelId="{7C87FDB0-FD5D-4465-B5F2-4851018E28B0}" type="parTrans" cxnId="{67115DE5-8570-41B1-BB8F-3DFCF79C58FA}">
      <dgm:prSet/>
      <dgm:spPr/>
      <dgm:t>
        <a:bodyPr/>
        <a:lstStyle/>
        <a:p>
          <a:endParaRPr lang="en-US"/>
        </a:p>
      </dgm:t>
    </dgm:pt>
    <dgm:pt modelId="{BA88B492-7A83-411A-9E60-FACFA77FA7C2}" type="sibTrans" cxnId="{67115DE5-8570-41B1-BB8F-3DFCF79C58FA}">
      <dgm:prSet/>
      <dgm:spPr/>
      <dgm:t>
        <a:bodyPr/>
        <a:lstStyle/>
        <a:p>
          <a:endParaRPr lang="en-US"/>
        </a:p>
      </dgm:t>
    </dgm:pt>
    <dgm:pt modelId="{FCFA84E6-408A-41A7-A8E0-FB460C79284A}">
      <dgm:prSet phldrT="[Text]" custT="1"/>
      <dgm:spPr/>
      <dgm:t>
        <a:bodyPr/>
        <a:lstStyle/>
        <a:p>
          <a:r>
            <a:rPr lang="en-US" sz="2400" dirty="0"/>
            <a:t>2. </a:t>
          </a:r>
          <a:r>
            <a:rPr lang="en-US" sz="1800" dirty="0">
              <a:latin typeface="Times New Roman" panose="02020603050405020304" pitchFamily="18" charset="0"/>
              <a:cs typeface="Times New Roman" panose="02020603050405020304" pitchFamily="18" charset="0"/>
            </a:rPr>
            <a:t>CÔNG NGHỆ SỬ DỤNG</a:t>
          </a:r>
        </a:p>
      </dgm:t>
    </dgm:pt>
    <dgm:pt modelId="{2A0190ED-9B94-440A-9C0F-AFEEEAA7CE6A}" type="parTrans" cxnId="{57E9FAB1-4D4F-4093-B153-2F3E297EDA94}">
      <dgm:prSet/>
      <dgm:spPr/>
      <dgm:t>
        <a:bodyPr/>
        <a:lstStyle/>
        <a:p>
          <a:endParaRPr lang="en-US"/>
        </a:p>
      </dgm:t>
    </dgm:pt>
    <dgm:pt modelId="{D2E3275E-DCF5-4533-B2CF-55AA98D39A2A}" type="sibTrans" cxnId="{57E9FAB1-4D4F-4093-B153-2F3E297EDA94}">
      <dgm:prSet/>
      <dgm:spPr/>
      <dgm:t>
        <a:bodyPr/>
        <a:lstStyle/>
        <a:p>
          <a:endParaRPr lang="en-US"/>
        </a:p>
      </dgm:t>
    </dgm:pt>
    <dgm:pt modelId="{89C36471-55FB-4444-8F31-67FBA8FA208D}">
      <dgm:prSet phldrT="[Text]" custT="1"/>
      <dgm:spPr/>
      <dgm:t>
        <a:bodyPr/>
        <a:lstStyle/>
        <a:p>
          <a:r>
            <a:rPr lang="en-US" sz="1800" dirty="0">
              <a:latin typeface="Times New Roman" panose="02020603050405020304" pitchFamily="18" charset="0"/>
              <a:cs typeface="Times New Roman" panose="02020603050405020304" pitchFamily="18" charset="0"/>
            </a:rPr>
            <a:t>3. </a:t>
          </a:r>
          <a:r>
            <a:rPr lang="en-US" sz="1800" dirty="0"/>
            <a:t>PH</a:t>
          </a:r>
          <a:r>
            <a:rPr lang="en-US" sz="1800" dirty="0">
              <a:latin typeface="Times New Roman" panose="02020603050405020304" pitchFamily="18" charset="0"/>
              <a:cs typeface="Times New Roman" panose="02020603050405020304" pitchFamily="18" charset="0"/>
            </a:rPr>
            <a:t>ÂN TÍCH THIẾT KẾ</a:t>
          </a:r>
        </a:p>
      </dgm:t>
    </dgm:pt>
    <dgm:pt modelId="{E5606FC2-5B16-4799-8E16-FC4F5C81FEF1}" type="parTrans" cxnId="{3EEDB3CC-7CAC-47A4-8D22-37F52F686738}">
      <dgm:prSet/>
      <dgm:spPr/>
      <dgm:t>
        <a:bodyPr/>
        <a:lstStyle/>
        <a:p>
          <a:endParaRPr lang="en-US"/>
        </a:p>
      </dgm:t>
    </dgm:pt>
    <dgm:pt modelId="{F145CE8F-150F-49A5-A219-FC9A1865043A}" type="sibTrans" cxnId="{3EEDB3CC-7CAC-47A4-8D22-37F52F686738}">
      <dgm:prSet/>
      <dgm:spPr/>
      <dgm:t>
        <a:bodyPr/>
        <a:lstStyle/>
        <a:p>
          <a:endParaRPr lang="en-US"/>
        </a:p>
      </dgm:t>
    </dgm:pt>
    <dgm:pt modelId="{D342BC07-FDD9-4326-BAE0-ABEF573107EB}">
      <dgm:prSet phldrT="[Text]"/>
      <dgm:spPr/>
      <dgm:t>
        <a:bodyPr/>
        <a:lstStyle/>
        <a:p>
          <a:r>
            <a:rPr lang="en-US" dirty="0"/>
            <a:t>5. D</a:t>
          </a:r>
          <a:r>
            <a:rPr lang="en-US" dirty="0">
              <a:latin typeface="Times New Roman" panose="02020603050405020304" pitchFamily="18" charset="0"/>
              <a:cs typeface="Times New Roman" panose="02020603050405020304" pitchFamily="18" charset="0"/>
            </a:rPr>
            <a:t>EMO CHƯƠNG TRÌNH</a:t>
          </a:r>
        </a:p>
      </dgm:t>
    </dgm:pt>
    <dgm:pt modelId="{02B09085-3ADC-4115-BDF4-10109191FC6E}" type="parTrans" cxnId="{793D69A5-88EA-4389-AA76-84804A0F9024}">
      <dgm:prSet/>
      <dgm:spPr/>
      <dgm:t>
        <a:bodyPr/>
        <a:lstStyle/>
        <a:p>
          <a:endParaRPr lang="en-US"/>
        </a:p>
      </dgm:t>
    </dgm:pt>
    <dgm:pt modelId="{554E2499-8D17-4882-BEFE-322AD145967C}" type="sibTrans" cxnId="{793D69A5-88EA-4389-AA76-84804A0F9024}">
      <dgm:prSet/>
      <dgm:spPr/>
      <dgm:t>
        <a:bodyPr/>
        <a:lstStyle/>
        <a:p>
          <a:endParaRPr lang="en-US"/>
        </a:p>
      </dgm:t>
    </dgm:pt>
    <dgm:pt modelId="{305F8FCE-A460-4B1C-8CC9-C0979A25443A}">
      <dgm:prSet phldrT="[Text]"/>
      <dgm:spPr/>
      <dgm:t>
        <a:bodyPr/>
        <a:lstStyle/>
        <a:p>
          <a:r>
            <a:rPr lang="en-US" dirty="0"/>
            <a:t>4. </a:t>
          </a:r>
          <a:r>
            <a:rPr lang="en-US" dirty="0">
              <a:latin typeface="Times New Roman" panose="02020603050405020304" pitchFamily="18" charset="0"/>
              <a:cs typeface="Times New Roman" panose="02020603050405020304" pitchFamily="18" charset="0"/>
            </a:rPr>
            <a:t>KẾT LUẬN</a:t>
          </a:r>
        </a:p>
      </dgm:t>
    </dgm:pt>
    <dgm:pt modelId="{2A6B5DAE-D6BC-4DA7-BEFA-212240A5CDF5}" type="parTrans" cxnId="{A5F4992E-2B70-4F4A-9F70-C154D991EE2A}">
      <dgm:prSet/>
      <dgm:spPr/>
      <dgm:t>
        <a:bodyPr/>
        <a:lstStyle/>
        <a:p>
          <a:endParaRPr lang="en-US"/>
        </a:p>
      </dgm:t>
    </dgm:pt>
    <dgm:pt modelId="{73BD3AA9-E858-4CBA-9944-11655413F165}" type="sibTrans" cxnId="{A5F4992E-2B70-4F4A-9F70-C154D991EE2A}">
      <dgm:prSet/>
      <dgm:spPr/>
      <dgm:t>
        <a:bodyPr/>
        <a:lstStyle/>
        <a:p>
          <a:endParaRPr lang="en-US"/>
        </a:p>
      </dgm:t>
    </dgm:pt>
    <dgm:pt modelId="{F6F93E0A-0418-43F7-A57D-E97597083DA2}" type="pres">
      <dgm:prSet presAssocID="{39D1B773-82DF-492D-BFC2-9A72D349601C}" presName="linear" presStyleCnt="0">
        <dgm:presLayoutVars>
          <dgm:dir/>
          <dgm:animLvl val="lvl"/>
          <dgm:resizeHandles val="exact"/>
        </dgm:presLayoutVars>
      </dgm:prSet>
      <dgm:spPr/>
    </dgm:pt>
    <dgm:pt modelId="{B8DFF22D-A7B0-4BF4-B882-CBD7617274AF}" type="pres">
      <dgm:prSet presAssocID="{6054E2A4-071E-4141-8ED7-4DACC46D8743}" presName="parentLin" presStyleCnt="0"/>
      <dgm:spPr/>
    </dgm:pt>
    <dgm:pt modelId="{8A84DAA4-3358-4E4B-B927-7FDF95B1CE71}" type="pres">
      <dgm:prSet presAssocID="{6054E2A4-071E-4141-8ED7-4DACC46D8743}" presName="parentLeftMargin" presStyleLbl="node1" presStyleIdx="0" presStyleCnt="5"/>
      <dgm:spPr/>
    </dgm:pt>
    <dgm:pt modelId="{EA14A487-8023-4FA9-A277-82E764A5DE6A}" type="pres">
      <dgm:prSet presAssocID="{6054E2A4-071E-4141-8ED7-4DACC46D8743}" presName="parentText" presStyleLbl="node1" presStyleIdx="0" presStyleCnt="5" custLinFactNeighborY="3952">
        <dgm:presLayoutVars>
          <dgm:chMax val="0"/>
          <dgm:bulletEnabled val="1"/>
        </dgm:presLayoutVars>
      </dgm:prSet>
      <dgm:spPr/>
    </dgm:pt>
    <dgm:pt modelId="{C4100F55-44D4-4CFC-9659-CCAA9C8C94ED}" type="pres">
      <dgm:prSet presAssocID="{6054E2A4-071E-4141-8ED7-4DACC46D8743}" presName="negativeSpace" presStyleCnt="0"/>
      <dgm:spPr/>
    </dgm:pt>
    <dgm:pt modelId="{825366FF-8C66-47D7-9F57-7624D91EC74A}" type="pres">
      <dgm:prSet presAssocID="{6054E2A4-071E-4141-8ED7-4DACC46D8743}" presName="childText" presStyleLbl="conFgAcc1" presStyleIdx="0" presStyleCnt="5" custLinFactNeighborX="-10584" custLinFactNeighborY="-30346">
        <dgm:presLayoutVars>
          <dgm:bulletEnabled val="1"/>
        </dgm:presLayoutVars>
      </dgm:prSet>
      <dgm:spPr/>
    </dgm:pt>
    <dgm:pt modelId="{6FD72FC4-3FA6-4788-A7BB-F902625054FF}" type="pres">
      <dgm:prSet presAssocID="{BA88B492-7A83-411A-9E60-FACFA77FA7C2}" presName="spaceBetweenRectangles" presStyleCnt="0"/>
      <dgm:spPr/>
    </dgm:pt>
    <dgm:pt modelId="{A4B2FEE7-DA47-4B01-995A-AF4F0C6B1301}" type="pres">
      <dgm:prSet presAssocID="{FCFA84E6-408A-41A7-A8E0-FB460C79284A}" presName="parentLin" presStyleCnt="0"/>
      <dgm:spPr/>
    </dgm:pt>
    <dgm:pt modelId="{8FB8DCF2-D3F9-48D1-9428-D9CD886395D5}" type="pres">
      <dgm:prSet presAssocID="{FCFA84E6-408A-41A7-A8E0-FB460C79284A}" presName="parentLeftMargin" presStyleLbl="node1" presStyleIdx="0" presStyleCnt="5"/>
      <dgm:spPr/>
    </dgm:pt>
    <dgm:pt modelId="{47FA78F0-41EA-4237-BC3E-FF354DF21FDB}" type="pres">
      <dgm:prSet presAssocID="{FCFA84E6-408A-41A7-A8E0-FB460C79284A}" presName="parentText" presStyleLbl="node1" presStyleIdx="1" presStyleCnt="5">
        <dgm:presLayoutVars>
          <dgm:chMax val="0"/>
          <dgm:bulletEnabled val="1"/>
        </dgm:presLayoutVars>
      </dgm:prSet>
      <dgm:spPr/>
    </dgm:pt>
    <dgm:pt modelId="{45D3A072-75FA-4865-B199-CDFCBD08CC50}" type="pres">
      <dgm:prSet presAssocID="{FCFA84E6-408A-41A7-A8E0-FB460C79284A}" presName="negativeSpace" presStyleCnt="0"/>
      <dgm:spPr/>
    </dgm:pt>
    <dgm:pt modelId="{E3915619-EF51-4B2E-9549-D60D2C5FC478}" type="pres">
      <dgm:prSet presAssocID="{FCFA84E6-408A-41A7-A8E0-FB460C79284A}" presName="childText" presStyleLbl="conFgAcc1" presStyleIdx="1" presStyleCnt="5">
        <dgm:presLayoutVars>
          <dgm:bulletEnabled val="1"/>
        </dgm:presLayoutVars>
      </dgm:prSet>
      <dgm:spPr/>
    </dgm:pt>
    <dgm:pt modelId="{6E68F22D-8ED9-4021-A0ED-C93AF76F4632}" type="pres">
      <dgm:prSet presAssocID="{D2E3275E-DCF5-4533-B2CF-55AA98D39A2A}" presName="spaceBetweenRectangles" presStyleCnt="0"/>
      <dgm:spPr/>
    </dgm:pt>
    <dgm:pt modelId="{D458FB4E-1B3D-4496-BC3D-487B3980F4C6}" type="pres">
      <dgm:prSet presAssocID="{89C36471-55FB-4444-8F31-67FBA8FA208D}" presName="parentLin" presStyleCnt="0"/>
      <dgm:spPr/>
    </dgm:pt>
    <dgm:pt modelId="{C40319A7-B4D1-44E1-8E2D-99B1506392F0}" type="pres">
      <dgm:prSet presAssocID="{89C36471-55FB-4444-8F31-67FBA8FA208D}" presName="parentLeftMargin" presStyleLbl="node1" presStyleIdx="1" presStyleCnt="5"/>
      <dgm:spPr/>
    </dgm:pt>
    <dgm:pt modelId="{5467C660-8C21-490D-9904-15FF09FA7912}" type="pres">
      <dgm:prSet presAssocID="{89C36471-55FB-4444-8F31-67FBA8FA208D}" presName="parentText" presStyleLbl="node1" presStyleIdx="2" presStyleCnt="5">
        <dgm:presLayoutVars>
          <dgm:chMax val="0"/>
          <dgm:bulletEnabled val="1"/>
        </dgm:presLayoutVars>
      </dgm:prSet>
      <dgm:spPr/>
    </dgm:pt>
    <dgm:pt modelId="{067B4C82-9B5B-4D56-B63C-E9D15F832288}" type="pres">
      <dgm:prSet presAssocID="{89C36471-55FB-4444-8F31-67FBA8FA208D}" presName="negativeSpace" presStyleCnt="0"/>
      <dgm:spPr/>
    </dgm:pt>
    <dgm:pt modelId="{7149760B-5B8C-404A-B2D7-C2970A84CC4B}" type="pres">
      <dgm:prSet presAssocID="{89C36471-55FB-4444-8F31-67FBA8FA208D}" presName="childText" presStyleLbl="conFgAcc1" presStyleIdx="2" presStyleCnt="5">
        <dgm:presLayoutVars>
          <dgm:bulletEnabled val="1"/>
        </dgm:presLayoutVars>
      </dgm:prSet>
      <dgm:spPr/>
    </dgm:pt>
    <dgm:pt modelId="{E4008113-69E4-456C-9F14-1E95276903DC}" type="pres">
      <dgm:prSet presAssocID="{F145CE8F-150F-49A5-A219-FC9A1865043A}" presName="spaceBetweenRectangles" presStyleCnt="0"/>
      <dgm:spPr/>
    </dgm:pt>
    <dgm:pt modelId="{6AB45F02-2943-4FB9-8273-4FB85CBC4404}" type="pres">
      <dgm:prSet presAssocID="{305F8FCE-A460-4B1C-8CC9-C0979A25443A}" presName="parentLin" presStyleCnt="0"/>
      <dgm:spPr/>
    </dgm:pt>
    <dgm:pt modelId="{E9E28D14-6C23-477E-86B4-0E3F082AB9B1}" type="pres">
      <dgm:prSet presAssocID="{305F8FCE-A460-4B1C-8CC9-C0979A25443A}" presName="parentLeftMargin" presStyleLbl="node1" presStyleIdx="2" presStyleCnt="5"/>
      <dgm:spPr/>
    </dgm:pt>
    <dgm:pt modelId="{FF23F233-7E85-4752-8AB5-B49C7C8F8C60}" type="pres">
      <dgm:prSet presAssocID="{305F8FCE-A460-4B1C-8CC9-C0979A25443A}" presName="parentText" presStyleLbl="node1" presStyleIdx="3" presStyleCnt="5">
        <dgm:presLayoutVars>
          <dgm:chMax val="0"/>
          <dgm:bulletEnabled val="1"/>
        </dgm:presLayoutVars>
      </dgm:prSet>
      <dgm:spPr/>
    </dgm:pt>
    <dgm:pt modelId="{5CDBDF07-2306-4F6C-8841-CEBF53123392}" type="pres">
      <dgm:prSet presAssocID="{305F8FCE-A460-4B1C-8CC9-C0979A25443A}" presName="negativeSpace" presStyleCnt="0"/>
      <dgm:spPr/>
    </dgm:pt>
    <dgm:pt modelId="{7D7A8A62-5AE8-46FC-8CFB-582AEC0D3D58}" type="pres">
      <dgm:prSet presAssocID="{305F8FCE-A460-4B1C-8CC9-C0979A25443A}" presName="childText" presStyleLbl="conFgAcc1" presStyleIdx="3" presStyleCnt="5">
        <dgm:presLayoutVars>
          <dgm:bulletEnabled val="1"/>
        </dgm:presLayoutVars>
      </dgm:prSet>
      <dgm:spPr/>
    </dgm:pt>
    <dgm:pt modelId="{C1FB289F-BB12-4D08-94DD-8D1353301B22}" type="pres">
      <dgm:prSet presAssocID="{73BD3AA9-E858-4CBA-9944-11655413F165}" presName="spaceBetweenRectangles" presStyleCnt="0"/>
      <dgm:spPr/>
    </dgm:pt>
    <dgm:pt modelId="{505CED26-BB72-4EDF-9457-9177458DC4E3}" type="pres">
      <dgm:prSet presAssocID="{D342BC07-FDD9-4326-BAE0-ABEF573107EB}" presName="parentLin" presStyleCnt="0"/>
      <dgm:spPr/>
    </dgm:pt>
    <dgm:pt modelId="{A7F9CBD3-94C0-49A2-969B-F6D1FA2113C0}" type="pres">
      <dgm:prSet presAssocID="{D342BC07-FDD9-4326-BAE0-ABEF573107EB}" presName="parentLeftMargin" presStyleLbl="node1" presStyleIdx="3" presStyleCnt="5"/>
      <dgm:spPr/>
    </dgm:pt>
    <dgm:pt modelId="{BF69C468-4F65-49A5-B8AB-775A761FA496}" type="pres">
      <dgm:prSet presAssocID="{D342BC07-FDD9-4326-BAE0-ABEF573107EB}" presName="parentText" presStyleLbl="node1" presStyleIdx="4" presStyleCnt="5">
        <dgm:presLayoutVars>
          <dgm:chMax val="0"/>
          <dgm:bulletEnabled val="1"/>
        </dgm:presLayoutVars>
      </dgm:prSet>
      <dgm:spPr/>
    </dgm:pt>
    <dgm:pt modelId="{08AD40A6-E6D7-4CA1-BF5E-FDCF75B7793D}" type="pres">
      <dgm:prSet presAssocID="{D342BC07-FDD9-4326-BAE0-ABEF573107EB}" presName="negativeSpace" presStyleCnt="0"/>
      <dgm:spPr/>
    </dgm:pt>
    <dgm:pt modelId="{CA85300D-417F-4C1A-AE64-1C70F94EC081}" type="pres">
      <dgm:prSet presAssocID="{D342BC07-FDD9-4326-BAE0-ABEF573107EB}" presName="childText" presStyleLbl="conFgAcc1" presStyleIdx="4" presStyleCnt="5">
        <dgm:presLayoutVars>
          <dgm:bulletEnabled val="1"/>
        </dgm:presLayoutVars>
      </dgm:prSet>
      <dgm:spPr/>
    </dgm:pt>
  </dgm:ptLst>
  <dgm:cxnLst>
    <dgm:cxn modelId="{DB8B3710-0585-4572-A764-13B3173C5B64}" type="presOf" srcId="{89C36471-55FB-4444-8F31-67FBA8FA208D}" destId="{C40319A7-B4D1-44E1-8E2D-99B1506392F0}" srcOrd="0" destOrd="0" presId="urn:microsoft.com/office/officeart/2005/8/layout/list1"/>
    <dgm:cxn modelId="{63DFA128-69F7-43A6-9E65-F9300D0E6612}" type="presOf" srcId="{D342BC07-FDD9-4326-BAE0-ABEF573107EB}" destId="{BF69C468-4F65-49A5-B8AB-775A761FA496}" srcOrd="1" destOrd="0" presId="urn:microsoft.com/office/officeart/2005/8/layout/list1"/>
    <dgm:cxn modelId="{A5F4992E-2B70-4F4A-9F70-C154D991EE2A}" srcId="{39D1B773-82DF-492D-BFC2-9A72D349601C}" destId="{305F8FCE-A460-4B1C-8CC9-C0979A25443A}" srcOrd="3" destOrd="0" parTransId="{2A6B5DAE-D6BC-4DA7-BEFA-212240A5CDF5}" sibTransId="{73BD3AA9-E858-4CBA-9944-11655413F165}"/>
    <dgm:cxn modelId="{405AA85D-E3A9-4B3F-ABDF-EAD2B75A5982}" type="presOf" srcId="{6054E2A4-071E-4141-8ED7-4DACC46D8743}" destId="{EA14A487-8023-4FA9-A277-82E764A5DE6A}" srcOrd="1" destOrd="0" presId="urn:microsoft.com/office/officeart/2005/8/layout/list1"/>
    <dgm:cxn modelId="{49A8AF5D-E4C8-439D-B8C1-77C481452D86}" type="presOf" srcId="{305F8FCE-A460-4B1C-8CC9-C0979A25443A}" destId="{E9E28D14-6C23-477E-86B4-0E3F082AB9B1}" srcOrd="0" destOrd="0" presId="urn:microsoft.com/office/officeart/2005/8/layout/list1"/>
    <dgm:cxn modelId="{E12C4651-89A2-4D4C-BAB7-4A404843B4D6}" type="presOf" srcId="{305F8FCE-A460-4B1C-8CC9-C0979A25443A}" destId="{FF23F233-7E85-4752-8AB5-B49C7C8F8C60}" srcOrd="1" destOrd="0" presId="urn:microsoft.com/office/officeart/2005/8/layout/list1"/>
    <dgm:cxn modelId="{2670FEA3-2B28-44DD-85EA-97941F1BB22F}" type="presOf" srcId="{39D1B773-82DF-492D-BFC2-9A72D349601C}" destId="{F6F93E0A-0418-43F7-A57D-E97597083DA2}" srcOrd="0" destOrd="0" presId="urn:microsoft.com/office/officeart/2005/8/layout/list1"/>
    <dgm:cxn modelId="{793D69A5-88EA-4389-AA76-84804A0F9024}" srcId="{39D1B773-82DF-492D-BFC2-9A72D349601C}" destId="{D342BC07-FDD9-4326-BAE0-ABEF573107EB}" srcOrd="4" destOrd="0" parTransId="{02B09085-3ADC-4115-BDF4-10109191FC6E}" sibTransId="{554E2499-8D17-4882-BEFE-322AD145967C}"/>
    <dgm:cxn modelId="{57E9FAB1-4D4F-4093-B153-2F3E297EDA94}" srcId="{39D1B773-82DF-492D-BFC2-9A72D349601C}" destId="{FCFA84E6-408A-41A7-A8E0-FB460C79284A}" srcOrd="1" destOrd="0" parTransId="{2A0190ED-9B94-440A-9C0F-AFEEEAA7CE6A}" sibTransId="{D2E3275E-DCF5-4533-B2CF-55AA98D39A2A}"/>
    <dgm:cxn modelId="{F29F9BB3-0FBE-43BB-B8C3-0948B25E7A4A}" type="presOf" srcId="{89C36471-55FB-4444-8F31-67FBA8FA208D}" destId="{5467C660-8C21-490D-9904-15FF09FA7912}" srcOrd="1" destOrd="0" presId="urn:microsoft.com/office/officeart/2005/8/layout/list1"/>
    <dgm:cxn modelId="{E8DC61BB-AA3F-484B-B372-4C670153E5D5}" type="presOf" srcId="{D342BC07-FDD9-4326-BAE0-ABEF573107EB}" destId="{A7F9CBD3-94C0-49A2-969B-F6D1FA2113C0}" srcOrd="0" destOrd="0" presId="urn:microsoft.com/office/officeart/2005/8/layout/list1"/>
    <dgm:cxn modelId="{1F5BDDC7-D9D0-458A-AEC7-3AE440DB55F7}" type="presOf" srcId="{FCFA84E6-408A-41A7-A8E0-FB460C79284A}" destId="{47FA78F0-41EA-4237-BC3E-FF354DF21FDB}" srcOrd="1" destOrd="0" presId="urn:microsoft.com/office/officeart/2005/8/layout/list1"/>
    <dgm:cxn modelId="{3EEDB3CC-7CAC-47A4-8D22-37F52F686738}" srcId="{39D1B773-82DF-492D-BFC2-9A72D349601C}" destId="{89C36471-55FB-4444-8F31-67FBA8FA208D}" srcOrd="2" destOrd="0" parTransId="{E5606FC2-5B16-4799-8E16-FC4F5C81FEF1}" sibTransId="{F145CE8F-150F-49A5-A219-FC9A1865043A}"/>
    <dgm:cxn modelId="{30FE7ADA-E6EF-46F4-99DE-328CD65465BC}" type="presOf" srcId="{6054E2A4-071E-4141-8ED7-4DACC46D8743}" destId="{8A84DAA4-3358-4E4B-B927-7FDF95B1CE71}" srcOrd="0" destOrd="0" presId="urn:microsoft.com/office/officeart/2005/8/layout/list1"/>
    <dgm:cxn modelId="{294A88DC-C732-4C54-A918-7059107EA09B}" type="presOf" srcId="{FCFA84E6-408A-41A7-A8E0-FB460C79284A}" destId="{8FB8DCF2-D3F9-48D1-9428-D9CD886395D5}" srcOrd="0" destOrd="0" presId="urn:microsoft.com/office/officeart/2005/8/layout/list1"/>
    <dgm:cxn modelId="{67115DE5-8570-41B1-BB8F-3DFCF79C58FA}" srcId="{39D1B773-82DF-492D-BFC2-9A72D349601C}" destId="{6054E2A4-071E-4141-8ED7-4DACC46D8743}" srcOrd="0" destOrd="0" parTransId="{7C87FDB0-FD5D-4465-B5F2-4851018E28B0}" sibTransId="{BA88B492-7A83-411A-9E60-FACFA77FA7C2}"/>
    <dgm:cxn modelId="{B1BEF4A3-7D98-41A4-9A94-00F61AF28EB6}" type="presParOf" srcId="{F6F93E0A-0418-43F7-A57D-E97597083DA2}" destId="{B8DFF22D-A7B0-4BF4-B882-CBD7617274AF}" srcOrd="0" destOrd="0" presId="urn:microsoft.com/office/officeart/2005/8/layout/list1"/>
    <dgm:cxn modelId="{E76E79ED-54D6-4E31-8CF9-53D891171A2F}" type="presParOf" srcId="{B8DFF22D-A7B0-4BF4-B882-CBD7617274AF}" destId="{8A84DAA4-3358-4E4B-B927-7FDF95B1CE71}" srcOrd="0" destOrd="0" presId="urn:microsoft.com/office/officeart/2005/8/layout/list1"/>
    <dgm:cxn modelId="{BA41320A-2153-49D0-A493-F0C0EB423774}" type="presParOf" srcId="{B8DFF22D-A7B0-4BF4-B882-CBD7617274AF}" destId="{EA14A487-8023-4FA9-A277-82E764A5DE6A}" srcOrd="1" destOrd="0" presId="urn:microsoft.com/office/officeart/2005/8/layout/list1"/>
    <dgm:cxn modelId="{E040DC8F-FDD6-4E49-96C7-59B861FF3849}" type="presParOf" srcId="{F6F93E0A-0418-43F7-A57D-E97597083DA2}" destId="{C4100F55-44D4-4CFC-9659-CCAA9C8C94ED}" srcOrd="1" destOrd="0" presId="urn:microsoft.com/office/officeart/2005/8/layout/list1"/>
    <dgm:cxn modelId="{903E0D1B-A740-453D-BE3B-56008AF3290C}" type="presParOf" srcId="{F6F93E0A-0418-43F7-A57D-E97597083DA2}" destId="{825366FF-8C66-47D7-9F57-7624D91EC74A}" srcOrd="2" destOrd="0" presId="urn:microsoft.com/office/officeart/2005/8/layout/list1"/>
    <dgm:cxn modelId="{31D76C5C-E78B-4A1A-8CA9-8DB3C6B51329}" type="presParOf" srcId="{F6F93E0A-0418-43F7-A57D-E97597083DA2}" destId="{6FD72FC4-3FA6-4788-A7BB-F902625054FF}" srcOrd="3" destOrd="0" presId="urn:microsoft.com/office/officeart/2005/8/layout/list1"/>
    <dgm:cxn modelId="{AEE4F19D-7B9A-4F13-AA6A-752A66338912}" type="presParOf" srcId="{F6F93E0A-0418-43F7-A57D-E97597083DA2}" destId="{A4B2FEE7-DA47-4B01-995A-AF4F0C6B1301}" srcOrd="4" destOrd="0" presId="urn:microsoft.com/office/officeart/2005/8/layout/list1"/>
    <dgm:cxn modelId="{331BD962-860A-4A8E-BA72-F4E0E1E89A28}" type="presParOf" srcId="{A4B2FEE7-DA47-4B01-995A-AF4F0C6B1301}" destId="{8FB8DCF2-D3F9-48D1-9428-D9CD886395D5}" srcOrd="0" destOrd="0" presId="urn:microsoft.com/office/officeart/2005/8/layout/list1"/>
    <dgm:cxn modelId="{C8013EA2-618E-4D08-ADCF-2826D4D632C9}" type="presParOf" srcId="{A4B2FEE7-DA47-4B01-995A-AF4F0C6B1301}" destId="{47FA78F0-41EA-4237-BC3E-FF354DF21FDB}" srcOrd="1" destOrd="0" presId="urn:microsoft.com/office/officeart/2005/8/layout/list1"/>
    <dgm:cxn modelId="{B39B1FF8-3D0B-4884-962D-568AB8B084BC}" type="presParOf" srcId="{F6F93E0A-0418-43F7-A57D-E97597083DA2}" destId="{45D3A072-75FA-4865-B199-CDFCBD08CC50}" srcOrd="5" destOrd="0" presId="urn:microsoft.com/office/officeart/2005/8/layout/list1"/>
    <dgm:cxn modelId="{0D5F5819-5264-4449-A9F2-B739197D1714}" type="presParOf" srcId="{F6F93E0A-0418-43F7-A57D-E97597083DA2}" destId="{E3915619-EF51-4B2E-9549-D60D2C5FC478}" srcOrd="6" destOrd="0" presId="urn:microsoft.com/office/officeart/2005/8/layout/list1"/>
    <dgm:cxn modelId="{529172F3-ADA6-41CE-B13D-19154ECB0988}" type="presParOf" srcId="{F6F93E0A-0418-43F7-A57D-E97597083DA2}" destId="{6E68F22D-8ED9-4021-A0ED-C93AF76F4632}" srcOrd="7" destOrd="0" presId="urn:microsoft.com/office/officeart/2005/8/layout/list1"/>
    <dgm:cxn modelId="{EAB74159-F49C-42E9-8A29-EA69860F2293}" type="presParOf" srcId="{F6F93E0A-0418-43F7-A57D-E97597083DA2}" destId="{D458FB4E-1B3D-4496-BC3D-487B3980F4C6}" srcOrd="8" destOrd="0" presId="urn:microsoft.com/office/officeart/2005/8/layout/list1"/>
    <dgm:cxn modelId="{18FDE265-AF78-4045-84F5-D8B27D4293C3}" type="presParOf" srcId="{D458FB4E-1B3D-4496-BC3D-487B3980F4C6}" destId="{C40319A7-B4D1-44E1-8E2D-99B1506392F0}" srcOrd="0" destOrd="0" presId="urn:microsoft.com/office/officeart/2005/8/layout/list1"/>
    <dgm:cxn modelId="{3625BC6A-B88C-46FC-9D82-E77E2D8BE15F}" type="presParOf" srcId="{D458FB4E-1B3D-4496-BC3D-487B3980F4C6}" destId="{5467C660-8C21-490D-9904-15FF09FA7912}" srcOrd="1" destOrd="0" presId="urn:microsoft.com/office/officeart/2005/8/layout/list1"/>
    <dgm:cxn modelId="{326E6211-CDAE-4F20-AB9F-CE3B5226C839}" type="presParOf" srcId="{F6F93E0A-0418-43F7-A57D-E97597083DA2}" destId="{067B4C82-9B5B-4D56-B63C-E9D15F832288}" srcOrd="9" destOrd="0" presId="urn:microsoft.com/office/officeart/2005/8/layout/list1"/>
    <dgm:cxn modelId="{30021EE2-D8B1-47F2-ACDF-E1D6BA6C96E9}" type="presParOf" srcId="{F6F93E0A-0418-43F7-A57D-E97597083DA2}" destId="{7149760B-5B8C-404A-B2D7-C2970A84CC4B}" srcOrd="10" destOrd="0" presId="urn:microsoft.com/office/officeart/2005/8/layout/list1"/>
    <dgm:cxn modelId="{458DF40D-9574-4159-A95B-76EB3EAF1B4C}" type="presParOf" srcId="{F6F93E0A-0418-43F7-A57D-E97597083DA2}" destId="{E4008113-69E4-456C-9F14-1E95276903DC}" srcOrd="11" destOrd="0" presId="urn:microsoft.com/office/officeart/2005/8/layout/list1"/>
    <dgm:cxn modelId="{965FF11D-44AA-4F41-BA82-CED9A3462C2B}" type="presParOf" srcId="{F6F93E0A-0418-43F7-A57D-E97597083DA2}" destId="{6AB45F02-2943-4FB9-8273-4FB85CBC4404}" srcOrd="12" destOrd="0" presId="urn:microsoft.com/office/officeart/2005/8/layout/list1"/>
    <dgm:cxn modelId="{7C87567D-9805-451B-8A75-162927D32744}" type="presParOf" srcId="{6AB45F02-2943-4FB9-8273-4FB85CBC4404}" destId="{E9E28D14-6C23-477E-86B4-0E3F082AB9B1}" srcOrd="0" destOrd="0" presId="urn:microsoft.com/office/officeart/2005/8/layout/list1"/>
    <dgm:cxn modelId="{CA5D4CF1-A454-4805-8B99-649330E17392}" type="presParOf" srcId="{6AB45F02-2943-4FB9-8273-4FB85CBC4404}" destId="{FF23F233-7E85-4752-8AB5-B49C7C8F8C60}" srcOrd="1" destOrd="0" presId="urn:microsoft.com/office/officeart/2005/8/layout/list1"/>
    <dgm:cxn modelId="{2B310FB0-E061-4012-A46A-D625E2B181AF}" type="presParOf" srcId="{F6F93E0A-0418-43F7-A57D-E97597083DA2}" destId="{5CDBDF07-2306-4F6C-8841-CEBF53123392}" srcOrd="13" destOrd="0" presId="urn:microsoft.com/office/officeart/2005/8/layout/list1"/>
    <dgm:cxn modelId="{8407D0C9-E3B8-449A-AFFE-ED4298A841E1}" type="presParOf" srcId="{F6F93E0A-0418-43F7-A57D-E97597083DA2}" destId="{7D7A8A62-5AE8-46FC-8CFB-582AEC0D3D58}" srcOrd="14" destOrd="0" presId="urn:microsoft.com/office/officeart/2005/8/layout/list1"/>
    <dgm:cxn modelId="{9492911E-5EEE-4476-A8F0-C47C4044C184}" type="presParOf" srcId="{F6F93E0A-0418-43F7-A57D-E97597083DA2}" destId="{C1FB289F-BB12-4D08-94DD-8D1353301B22}" srcOrd="15" destOrd="0" presId="urn:microsoft.com/office/officeart/2005/8/layout/list1"/>
    <dgm:cxn modelId="{514467B3-6375-410D-BA8D-D067E8B6DF54}" type="presParOf" srcId="{F6F93E0A-0418-43F7-A57D-E97597083DA2}" destId="{505CED26-BB72-4EDF-9457-9177458DC4E3}" srcOrd="16" destOrd="0" presId="urn:microsoft.com/office/officeart/2005/8/layout/list1"/>
    <dgm:cxn modelId="{3C31906A-D65B-4695-B601-F47D4C0B5312}" type="presParOf" srcId="{505CED26-BB72-4EDF-9457-9177458DC4E3}" destId="{A7F9CBD3-94C0-49A2-969B-F6D1FA2113C0}" srcOrd="0" destOrd="0" presId="urn:microsoft.com/office/officeart/2005/8/layout/list1"/>
    <dgm:cxn modelId="{AF27839B-3EAA-4AF9-AF97-7A018687EAE5}" type="presParOf" srcId="{505CED26-BB72-4EDF-9457-9177458DC4E3}" destId="{BF69C468-4F65-49A5-B8AB-775A761FA496}" srcOrd="1" destOrd="0" presId="urn:microsoft.com/office/officeart/2005/8/layout/list1"/>
    <dgm:cxn modelId="{1C514C3C-D46A-4FD1-B0B7-11812AAF4AF2}" type="presParOf" srcId="{F6F93E0A-0418-43F7-A57D-E97597083DA2}" destId="{08AD40A6-E6D7-4CA1-BF5E-FDCF75B7793D}" srcOrd="17" destOrd="0" presId="urn:microsoft.com/office/officeart/2005/8/layout/list1"/>
    <dgm:cxn modelId="{B039E9C8-8FA3-46FD-A1D3-493C6C140A42}" type="presParOf" srcId="{F6F93E0A-0418-43F7-A57D-E97597083DA2}" destId="{CA85300D-417F-4C1A-AE64-1C70F94EC081}"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5366FF-8C66-47D7-9F57-7624D91EC74A}">
      <dsp:nvSpPr>
        <dsp:cNvPr id="0" name=""/>
        <dsp:cNvSpPr/>
      </dsp:nvSpPr>
      <dsp:spPr>
        <a:xfrm>
          <a:off x="0" y="318837"/>
          <a:ext cx="6038574" cy="4536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A14A487-8023-4FA9-A277-82E764A5DE6A}">
      <dsp:nvSpPr>
        <dsp:cNvPr id="0" name=""/>
        <dsp:cNvSpPr/>
      </dsp:nvSpPr>
      <dsp:spPr>
        <a:xfrm>
          <a:off x="301928" y="103652"/>
          <a:ext cx="4227001" cy="531360"/>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9771" tIns="0" rIns="159771" bIns="0" numCol="1" spcCol="1270" anchor="ctr" anchorCtr="0">
          <a:noAutofit/>
        </a:bodyPr>
        <a:lstStyle/>
        <a:p>
          <a:pPr marL="0" lvl="0" indent="0" algn="l" defTabSz="800100">
            <a:lnSpc>
              <a:spcPct val="90000"/>
            </a:lnSpc>
            <a:spcBef>
              <a:spcPct val="0"/>
            </a:spcBef>
            <a:spcAft>
              <a:spcPct val="35000"/>
            </a:spcAft>
            <a:buNone/>
          </a:pPr>
          <a:r>
            <a:rPr lang="en-US" sz="1800" kern="1200" dirty="0"/>
            <a:t>1. </a:t>
          </a:r>
          <a:r>
            <a:rPr lang="en-US" sz="1800" kern="1200" dirty="0">
              <a:latin typeface="Times New Roman" panose="02020603050405020304" pitchFamily="18" charset="0"/>
              <a:cs typeface="Times New Roman" panose="02020603050405020304" pitchFamily="18" charset="0"/>
            </a:rPr>
            <a:t>TỔNG QUAN VỀ ĐỀ TÀI</a:t>
          </a:r>
        </a:p>
      </dsp:txBody>
      <dsp:txXfrm>
        <a:off x="327867" y="129591"/>
        <a:ext cx="4175123" cy="479482"/>
      </dsp:txXfrm>
    </dsp:sp>
    <dsp:sp modelId="{E3915619-EF51-4B2E-9549-D60D2C5FC478}">
      <dsp:nvSpPr>
        <dsp:cNvPr id="0" name=""/>
        <dsp:cNvSpPr/>
      </dsp:nvSpPr>
      <dsp:spPr>
        <a:xfrm>
          <a:off x="0" y="1164813"/>
          <a:ext cx="6038574" cy="4536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7FA78F0-41EA-4237-BC3E-FF354DF21FDB}">
      <dsp:nvSpPr>
        <dsp:cNvPr id="0" name=""/>
        <dsp:cNvSpPr/>
      </dsp:nvSpPr>
      <dsp:spPr>
        <a:xfrm>
          <a:off x="301928" y="899133"/>
          <a:ext cx="4227001" cy="531360"/>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9771" tIns="0" rIns="159771" bIns="0" numCol="1" spcCol="1270" anchor="ctr" anchorCtr="0">
          <a:noAutofit/>
        </a:bodyPr>
        <a:lstStyle/>
        <a:p>
          <a:pPr marL="0" lvl="0" indent="0" algn="l" defTabSz="1066800">
            <a:lnSpc>
              <a:spcPct val="90000"/>
            </a:lnSpc>
            <a:spcBef>
              <a:spcPct val="0"/>
            </a:spcBef>
            <a:spcAft>
              <a:spcPct val="35000"/>
            </a:spcAft>
            <a:buNone/>
          </a:pPr>
          <a:r>
            <a:rPr lang="en-US" sz="2400" kern="1200" dirty="0"/>
            <a:t>2. </a:t>
          </a:r>
          <a:r>
            <a:rPr lang="en-US" sz="1800" kern="1200" dirty="0">
              <a:latin typeface="Times New Roman" panose="02020603050405020304" pitchFamily="18" charset="0"/>
              <a:cs typeface="Times New Roman" panose="02020603050405020304" pitchFamily="18" charset="0"/>
            </a:rPr>
            <a:t>CÔNG NGHỆ SỬ DỤNG</a:t>
          </a:r>
        </a:p>
      </dsp:txBody>
      <dsp:txXfrm>
        <a:off x="327867" y="925072"/>
        <a:ext cx="4175123" cy="479482"/>
      </dsp:txXfrm>
    </dsp:sp>
    <dsp:sp modelId="{7149760B-5B8C-404A-B2D7-C2970A84CC4B}">
      <dsp:nvSpPr>
        <dsp:cNvPr id="0" name=""/>
        <dsp:cNvSpPr/>
      </dsp:nvSpPr>
      <dsp:spPr>
        <a:xfrm>
          <a:off x="0" y="1981293"/>
          <a:ext cx="6038574" cy="4536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467C660-8C21-490D-9904-15FF09FA7912}">
      <dsp:nvSpPr>
        <dsp:cNvPr id="0" name=""/>
        <dsp:cNvSpPr/>
      </dsp:nvSpPr>
      <dsp:spPr>
        <a:xfrm>
          <a:off x="301928" y="1715613"/>
          <a:ext cx="4227001" cy="53136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9771" tIns="0" rIns="159771"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3. </a:t>
          </a:r>
          <a:r>
            <a:rPr lang="en-US" sz="1800" kern="1200" dirty="0"/>
            <a:t>PH</a:t>
          </a:r>
          <a:r>
            <a:rPr lang="en-US" sz="1800" kern="1200" dirty="0">
              <a:latin typeface="Times New Roman" panose="02020603050405020304" pitchFamily="18" charset="0"/>
              <a:cs typeface="Times New Roman" panose="02020603050405020304" pitchFamily="18" charset="0"/>
            </a:rPr>
            <a:t>ÂN TÍCH THIẾT KẾ</a:t>
          </a:r>
        </a:p>
      </dsp:txBody>
      <dsp:txXfrm>
        <a:off x="327867" y="1741552"/>
        <a:ext cx="4175123" cy="479482"/>
      </dsp:txXfrm>
    </dsp:sp>
    <dsp:sp modelId="{7D7A8A62-5AE8-46FC-8CFB-582AEC0D3D58}">
      <dsp:nvSpPr>
        <dsp:cNvPr id="0" name=""/>
        <dsp:cNvSpPr/>
      </dsp:nvSpPr>
      <dsp:spPr>
        <a:xfrm>
          <a:off x="0" y="2797773"/>
          <a:ext cx="6038574" cy="4536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F23F233-7E85-4752-8AB5-B49C7C8F8C60}">
      <dsp:nvSpPr>
        <dsp:cNvPr id="0" name=""/>
        <dsp:cNvSpPr/>
      </dsp:nvSpPr>
      <dsp:spPr>
        <a:xfrm>
          <a:off x="301928" y="2532093"/>
          <a:ext cx="4227001" cy="531360"/>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9771" tIns="0" rIns="159771" bIns="0" numCol="1" spcCol="1270" anchor="ctr" anchorCtr="0">
          <a:noAutofit/>
        </a:bodyPr>
        <a:lstStyle/>
        <a:p>
          <a:pPr marL="0" lvl="0" indent="0" algn="l" defTabSz="800100">
            <a:lnSpc>
              <a:spcPct val="90000"/>
            </a:lnSpc>
            <a:spcBef>
              <a:spcPct val="0"/>
            </a:spcBef>
            <a:spcAft>
              <a:spcPct val="35000"/>
            </a:spcAft>
            <a:buNone/>
          </a:pPr>
          <a:r>
            <a:rPr lang="en-US" sz="1800" kern="1200" dirty="0"/>
            <a:t>4. </a:t>
          </a:r>
          <a:r>
            <a:rPr lang="en-US" sz="1800" kern="1200" dirty="0">
              <a:latin typeface="Times New Roman" panose="02020603050405020304" pitchFamily="18" charset="0"/>
              <a:cs typeface="Times New Roman" panose="02020603050405020304" pitchFamily="18" charset="0"/>
            </a:rPr>
            <a:t>KẾT LUẬN</a:t>
          </a:r>
        </a:p>
      </dsp:txBody>
      <dsp:txXfrm>
        <a:off x="327867" y="2558032"/>
        <a:ext cx="4175123" cy="479482"/>
      </dsp:txXfrm>
    </dsp:sp>
    <dsp:sp modelId="{CA85300D-417F-4C1A-AE64-1C70F94EC081}">
      <dsp:nvSpPr>
        <dsp:cNvPr id="0" name=""/>
        <dsp:cNvSpPr/>
      </dsp:nvSpPr>
      <dsp:spPr>
        <a:xfrm>
          <a:off x="0" y="3614253"/>
          <a:ext cx="6038574" cy="4536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F69C468-4F65-49A5-B8AB-775A761FA496}">
      <dsp:nvSpPr>
        <dsp:cNvPr id="0" name=""/>
        <dsp:cNvSpPr/>
      </dsp:nvSpPr>
      <dsp:spPr>
        <a:xfrm>
          <a:off x="301928" y="3348573"/>
          <a:ext cx="4227001" cy="531360"/>
        </a:xfrm>
        <a:prstGeom prst="roundRect">
          <a:avLst/>
        </a:prstGeom>
        <a:solidFill>
          <a:schemeClr val="accent6">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9771" tIns="0" rIns="159771" bIns="0" numCol="1" spcCol="1270" anchor="ctr" anchorCtr="0">
          <a:noAutofit/>
        </a:bodyPr>
        <a:lstStyle/>
        <a:p>
          <a:pPr marL="0" lvl="0" indent="0" algn="l" defTabSz="800100">
            <a:lnSpc>
              <a:spcPct val="90000"/>
            </a:lnSpc>
            <a:spcBef>
              <a:spcPct val="0"/>
            </a:spcBef>
            <a:spcAft>
              <a:spcPct val="35000"/>
            </a:spcAft>
            <a:buNone/>
          </a:pPr>
          <a:r>
            <a:rPr lang="en-US" sz="1800" kern="1200" dirty="0"/>
            <a:t>5. D</a:t>
          </a:r>
          <a:r>
            <a:rPr lang="en-US" sz="1800" kern="1200" dirty="0">
              <a:latin typeface="Times New Roman" panose="02020603050405020304" pitchFamily="18" charset="0"/>
              <a:cs typeface="Times New Roman" panose="02020603050405020304" pitchFamily="18" charset="0"/>
            </a:rPr>
            <a:t>EMO CHƯƠNG TRÌNH</a:t>
          </a:r>
        </a:p>
      </dsp:txBody>
      <dsp:txXfrm>
        <a:off x="327867" y="3374512"/>
        <a:ext cx="4175123"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EF4321-AC44-4070-A5A0-C560A39D8105}" type="datetimeFigureOut">
              <a:rPr lang="en-US" smtClean="0"/>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61F40-12A9-4517-A0F0-117C2D79C8C5}" type="slidenum">
              <a:rPr lang="en-US" smtClean="0"/>
              <a:t>‹#›</a:t>
            </a:fld>
            <a:endParaRPr lang="en-US"/>
          </a:p>
        </p:txBody>
      </p:sp>
    </p:spTree>
    <p:extLst>
      <p:ext uri="{BB962C8B-B14F-4D97-AF65-F5344CB8AC3E}">
        <p14:creationId xmlns:p14="http://schemas.microsoft.com/office/powerpoint/2010/main" val="2753415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24DC09E-7E9D-4870-911D-545DC5990EB3}" type="datetime1">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8E249-57F4-42D0-8B51-A0F792270E2B}" type="slidenum">
              <a:rPr lang="en-US" smtClean="0"/>
              <a:t>‹#›</a:t>
            </a:fld>
            <a:endParaRPr lang="en-US"/>
          </a:p>
        </p:txBody>
      </p:sp>
    </p:spTree>
    <p:extLst>
      <p:ext uri="{BB962C8B-B14F-4D97-AF65-F5344CB8AC3E}">
        <p14:creationId xmlns:p14="http://schemas.microsoft.com/office/powerpoint/2010/main" val="76705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8C9586-1115-48D1-BBDC-9AF200D02EFC}" type="datetime1">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8E249-57F4-42D0-8B51-A0F792270E2B}" type="slidenum">
              <a:rPr lang="en-US" smtClean="0"/>
              <a:t>‹#›</a:t>
            </a:fld>
            <a:endParaRPr lang="en-US"/>
          </a:p>
        </p:txBody>
      </p:sp>
    </p:spTree>
    <p:extLst>
      <p:ext uri="{BB962C8B-B14F-4D97-AF65-F5344CB8AC3E}">
        <p14:creationId xmlns:p14="http://schemas.microsoft.com/office/powerpoint/2010/main" val="191231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5988C6-B1A2-4A81-A4E2-CE3FC8E8E770}" type="datetime1">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8E249-57F4-42D0-8B51-A0F792270E2B}" type="slidenum">
              <a:rPr lang="en-US" smtClean="0"/>
              <a:t>‹#›</a:t>
            </a:fld>
            <a:endParaRPr lang="en-US"/>
          </a:p>
        </p:txBody>
      </p:sp>
    </p:spTree>
    <p:extLst>
      <p:ext uri="{BB962C8B-B14F-4D97-AF65-F5344CB8AC3E}">
        <p14:creationId xmlns:p14="http://schemas.microsoft.com/office/powerpoint/2010/main" val="1142653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53A06E-9078-42E8-AE1C-166FF5A4FFD7}" type="datetime1">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500" b="1">
                <a:solidFill>
                  <a:schemeClr val="tx1"/>
                </a:solidFill>
              </a:defRPr>
            </a:lvl1pPr>
          </a:lstStyle>
          <a:p>
            <a:fld id="{5268E249-57F4-42D0-8B51-A0F792270E2B}" type="slidenum">
              <a:rPr lang="en-US" smtClean="0"/>
              <a:t>‹#›</a:t>
            </a:fld>
            <a:endParaRPr lang="en-US"/>
          </a:p>
        </p:txBody>
      </p:sp>
    </p:spTree>
    <p:extLst>
      <p:ext uri="{BB962C8B-B14F-4D97-AF65-F5344CB8AC3E}">
        <p14:creationId xmlns:p14="http://schemas.microsoft.com/office/powerpoint/2010/main" val="400211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299E4C-4A43-4536-9C34-460D48AB6461}" type="datetime1">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8E249-57F4-42D0-8B51-A0F792270E2B}" type="slidenum">
              <a:rPr lang="en-US" smtClean="0"/>
              <a:t>‹#›</a:t>
            </a:fld>
            <a:endParaRPr lang="en-US"/>
          </a:p>
        </p:txBody>
      </p:sp>
    </p:spTree>
    <p:extLst>
      <p:ext uri="{BB962C8B-B14F-4D97-AF65-F5344CB8AC3E}">
        <p14:creationId xmlns:p14="http://schemas.microsoft.com/office/powerpoint/2010/main" val="3190740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4889AF-5989-4BB7-8F3A-7B3783987AD3}" type="datetime1">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68E249-57F4-42D0-8B51-A0F792270E2B}" type="slidenum">
              <a:rPr lang="en-US" smtClean="0"/>
              <a:t>‹#›</a:t>
            </a:fld>
            <a:endParaRPr lang="en-US"/>
          </a:p>
        </p:txBody>
      </p:sp>
    </p:spTree>
    <p:extLst>
      <p:ext uri="{BB962C8B-B14F-4D97-AF65-F5344CB8AC3E}">
        <p14:creationId xmlns:p14="http://schemas.microsoft.com/office/powerpoint/2010/main" val="88399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C81AD4-C250-49E7-B614-5FC81E03904F}" type="datetime1">
              <a:rPr lang="en-US" smtClean="0"/>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68E249-57F4-42D0-8B51-A0F792270E2B}" type="slidenum">
              <a:rPr lang="en-US" smtClean="0"/>
              <a:t>‹#›</a:t>
            </a:fld>
            <a:endParaRPr lang="en-US"/>
          </a:p>
        </p:txBody>
      </p:sp>
    </p:spTree>
    <p:extLst>
      <p:ext uri="{BB962C8B-B14F-4D97-AF65-F5344CB8AC3E}">
        <p14:creationId xmlns:p14="http://schemas.microsoft.com/office/powerpoint/2010/main" val="2909568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C85A08-0264-4F41-8658-4CFD87454EFB}" type="datetime1">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68E249-57F4-42D0-8B51-A0F792270E2B}" type="slidenum">
              <a:rPr lang="en-US" smtClean="0"/>
              <a:t>‹#›</a:t>
            </a:fld>
            <a:endParaRPr lang="en-US"/>
          </a:p>
        </p:txBody>
      </p:sp>
    </p:spTree>
    <p:extLst>
      <p:ext uri="{BB962C8B-B14F-4D97-AF65-F5344CB8AC3E}">
        <p14:creationId xmlns:p14="http://schemas.microsoft.com/office/powerpoint/2010/main" val="548495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B5FFEA-43B2-4D77-ABE7-9065EEA372D6}" type="datetime1">
              <a:rPr lang="en-US" smtClean="0"/>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68E249-57F4-42D0-8B51-A0F792270E2B}" type="slidenum">
              <a:rPr lang="en-US" smtClean="0"/>
              <a:t>‹#›</a:t>
            </a:fld>
            <a:endParaRPr lang="en-US"/>
          </a:p>
        </p:txBody>
      </p:sp>
    </p:spTree>
    <p:extLst>
      <p:ext uri="{BB962C8B-B14F-4D97-AF65-F5344CB8AC3E}">
        <p14:creationId xmlns:p14="http://schemas.microsoft.com/office/powerpoint/2010/main" val="158963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D8A826-D708-465E-ADD6-45E2911FADDC}" type="datetime1">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68E249-57F4-42D0-8B51-A0F792270E2B}" type="slidenum">
              <a:rPr lang="en-US" smtClean="0"/>
              <a:t>‹#›</a:t>
            </a:fld>
            <a:endParaRPr lang="en-US"/>
          </a:p>
        </p:txBody>
      </p:sp>
    </p:spTree>
    <p:extLst>
      <p:ext uri="{BB962C8B-B14F-4D97-AF65-F5344CB8AC3E}">
        <p14:creationId xmlns:p14="http://schemas.microsoft.com/office/powerpoint/2010/main" val="2134135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A75D17-4563-40EF-B854-0FA58B8F7368}" type="datetime1">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68E249-57F4-42D0-8B51-A0F792270E2B}" type="slidenum">
              <a:rPr lang="en-US" smtClean="0"/>
              <a:t>‹#›</a:t>
            </a:fld>
            <a:endParaRPr lang="en-US"/>
          </a:p>
        </p:txBody>
      </p:sp>
    </p:spTree>
    <p:extLst>
      <p:ext uri="{BB962C8B-B14F-4D97-AF65-F5344CB8AC3E}">
        <p14:creationId xmlns:p14="http://schemas.microsoft.com/office/powerpoint/2010/main" val="2111381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BDD38-3245-48E4-AD9D-84C017BD59DA}" type="datetime1">
              <a:rPr lang="en-US" smtClean="0"/>
              <a:t>12/1/2023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68E249-57F4-42D0-8B51-A0F792270E2B}" type="slidenum">
              <a:rPr lang="en-US" smtClean="0"/>
              <a:t>‹#›</a:t>
            </a:fld>
            <a:endParaRPr lang="en-US"/>
          </a:p>
        </p:txBody>
      </p:sp>
    </p:spTree>
    <p:extLst>
      <p:ext uri="{BB962C8B-B14F-4D97-AF65-F5344CB8AC3E}">
        <p14:creationId xmlns:p14="http://schemas.microsoft.com/office/powerpoint/2010/main" val="11775530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B174BA9-C637-C273-D8D6-8644F0EB04D6}"/>
              </a:ext>
            </a:extLst>
          </p:cNvPr>
          <p:cNvPicPr>
            <a:picLocks noChangeAspect="1"/>
          </p:cNvPicPr>
          <p:nvPr/>
        </p:nvPicPr>
        <p:blipFill>
          <a:blip r:embed="rId2"/>
          <a:stretch>
            <a:fillRect/>
          </a:stretch>
        </p:blipFill>
        <p:spPr>
          <a:xfrm>
            <a:off x="0" y="0"/>
            <a:ext cx="12192000" cy="3687097"/>
          </a:xfrm>
          <a:prstGeom prst="rect">
            <a:avLst/>
          </a:prstGeom>
        </p:spPr>
      </p:pic>
      <p:sp>
        <p:nvSpPr>
          <p:cNvPr id="9" name="TextBox 8">
            <a:extLst>
              <a:ext uri="{FF2B5EF4-FFF2-40B4-BE49-F238E27FC236}">
                <a16:creationId xmlns:a16="http://schemas.microsoft.com/office/drawing/2014/main" id="{0A1D76B9-DA45-B9DD-2600-804741987EFA}"/>
              </a:ext>
            </a:extLst>
          </p:cNvPr>
          <p:cNvSpPr txBox="1"/>
          <p:nvPr/>
        </p:nvSpPr>
        <p:spPr>
          <a:xfrm>
            <a:off x="0" y="4057746"/>
            <a:ext cx="6096000" cy="1754326"/>
          </a:xfrm>
          <a:prstGeom prst="rect">
            <a:avLst/>
          </a:prstGeom>
          <a:noFill/>
        </p:spPr>
        <p:txBody>
          <a:bodyPr wrap="square">
            <a:spAutoFit/>
          </a:bodyPr>
          <a:lstStyle/>
          <a:p>
            <a:r>
              <a:rPr lang="en-US" sz="2800" b="1" dirty="0" err="1">
                <a:latin typeface="Times New Roman" panose="02020603050405020304" pitchFamily="18" charset="0"/>
              </a:rPr>
              <a:t>Đồ</a:t>
            </a:r>
            <a:r>
              <a:rPr lang="en-US" sz="2800" b="1" dirty="0">
                <a:latin typeface="Times New Roman" panose="02020603050405020304" pitchFamily="18" charset="0"/>
              </a:rPr>
              <a:t> </a:t>
            </a:r>
            <a:r>
              <a:rPr lang="en-US" sz="2800" b="1" dirty="0" err="1">
                <a:latin typeface="Times New Roman" panose="02020603050405020304" pitchFamily="18" charset="0"/>
              </a:rPr>
              <a:t>án</a:t>
            </a:r>
            <a:r>
              <a:rPr lang="en-US" sz="2800" b="1" dirty="0">
                <a:latin typeface="Times New Roman" panose="02020603050405020304" pitchFamily="18" charset="0"/>
              </a:rPr>
              <a:t> </a:t>
            </a:r>
            <a:r>
              <a:rPr lang="en-US" sz="2800" b="1" dirty="0" err="1">
                <a:latin typeface="Times New Roman" panose="02020603050405020304" pitchFamily="18" charset="0"/>
              </a:rPr>
              <a:t>tốt</a:t>
            </a:r>
            <a:r>
              <a:rPr lang="en-US" sz="2800" b="1" dirty="0">
                <a:latin typeface="Times New Roman" panose="02020603050405020304" pitchFamily="18" charset="0"/>
              </a:rPr>
              <a:t> </a:t>
            </a:r>
            <a:r>
              <a:rPr lang="en-US" sz="2800" b="1" dirty="0" err="1">
                <a:latin typeface="Times New Roman" panose="02020603050405020304" pitchFamily="18" charset="0"/>
              </a:rPr>
              <a:t>nghiệp</a:t>
            </a:r>
            <a:endParaRPr lang="en-US" sz="2800" b="1" dirty="0">
              <a:latin typeface="Times New Roman" panose="02020603050405020304" pitchFamily="18" charset="0"/>
            </a:endParaRPr>
          </a:p>
          <a:p>
            <a:endParaRPr lang="en-US" sz="2800" b="1" dirty="0">
              <a:latin typeface="Times New Roman" panose="02020603050405020304" pitchFamily="18" charset="0"/>
            </a:endParaRPr>
          </a:p>
          <a:p>
            <a:r>
              <a:rPr lang="en-US" sz="2600" b="1" dirty="0" err="1">
                <a:latin typeface="Times New Roman" panose="02020603050405020304" pitchFamily="18" charset="0"/>
                <a:ea typeface="Tahoma" panose="020B0604030504040204" pitchFamily="34" charset="0"/>
                <a:cs typeface="Times New Roman" panose="02020603050405020304" pitchFamily="18" charset="0"/>
              </a:rPr>
              <a:t>Đề</a:t>
            </a:r>
            <a:r>
              <a:rPr lang="en-US" sz="2600" b="1" dirty="0">
                <a:latin typeface="Times New Roman" panose="02020603050405020304" pitchFamily="18" charset="0"/>
                <a:ea typeface="Tahoma" panose="020B0604030504040204" pitchFamily="34" charset="0"/>
                <a:cs typeface="Times New Roman" panose="02020603050405020304" pitchFamily="18" charset="0"/>
              </a:rPr>
              <a:t> </a:t>
            </a:r>
            <a:r>
              <a:rPr lang="en-US" sz="2600" b="1" dirty="0" err="1">
                <a:latin typeface="Times New Roman" panose="02020603050405020304" pitchFamily="18" charset="0"/>
                <a:ea typeface="Tahoma" panose="020B0604030504040204" pitchFamily="34" charset="0"/>
                <a:cs typeface="Times New Roman" panose="02020603050405020304" pitchFamily="18" charset="0"/>
              </a:rPr>
              <a:t>Tài</a:t>
            </a:r>
            <a:r>
              <a:rPr lang="en-US" sz="2600" b="1" dirty="0">
                <a:latin typeface="Times New Roman" panose="02020603050405020304" pitchFamily="18" charset="0"/>
                <a:ea typeface="Tahoma" panose="020B0604030504040204" pitchFamily="34" charset="0"/>
                <a:cs typeface="Times New Roman" panose="02020603050405020304" pitchFamily="18" charset="0"/>
              </a:rPr>
              <a:t>: </a:t>
            </a:r>
            <a:r>
              <a:rPr lang="en-US" sz="2600" b="1" i="0" dirty="0" err="1">
                <a:solidFill>
                  <a:srgbClr val="000000"/>
                </a:solidFill>
                <a:effectLst/>
                <a:latin typeface="Times New Roman" panose="02020603050405020304" pitchFamily="18" charset="0"/>
              </a:rPr>
              <a:t>Thiết</a:t>
            </a:r>
            <a:r>
              <a:rPr lang="en-US" sz="2600" b="1" i="0" dirty="0">
                <a:solidFill>
                  <a:srgbClr val="000000"/>
                </a:solidFill>
                <a:effectLst/>
                <a:latin typeface="Times New Roman" panose="02020603050405020304" pitchFamily="18" charset="0"/>
              </a:rPr>
              <a:t> </a:t>
            </a:r>
            <a:r>
              <a:rPr lang="en-US" sz="2600" b="1" i="0" err="1">
                <a:solidFill>
                  <a:srgbClr val="000000"/>
                </a:solidFill>
                <a:effectLst/>
                <a:latin typeface="Times New Roman" panose="02020603050405020304" pitchFamily="18" charset="0"/>
              </a:rPr>
              <a:t>kế</a:t>
            </a:r>
            <a:r>
              <a:rPr lang="en-US" sz="2600" b="1" i="0">
                <a:solidFill>
                  <a:srgbClr val="000000"/>
                </a:solidFill>
                <a:effectLst/>
                <a:latin typeface="Times New Roman" panose="02020603050405020304" pitchFamily="18" charset="0"/>
              </a:rPr>
              <a:t> website quản lí và bán quần </a:t>
            </a:r>
            <a:r>
              <a:rPr lang="en-US" sz="2600" b="1" i="0" dirty="0" err="1">
                <a:solidFill>
                  <a:srgbClr val="000000"/>
                </a:solidFill>
                <a:effectLst/>
                <a:latin typeface="Times New Roman" panose="02020603050405020304" pitchFamily="18" charset="0"/>
              </a:rPr>
              <a:t>áo</a:t>
            </a:r>
            <a:r>
              <a:rPr lang="en-US" sz="2600" b="1" i="0" dirty="0">
                <a:solidFill>
                  <a:srgbClr val="000000"/>
                </a:solidFill>
                <a:effectLst/>
                <a:latin typeface="Times New Roman" panose="02020603050405020304" pitchFamily="18" charset="0"/>
              </a:rPr>
              <a:t> </a:t>
            </a:r>
            <a:r>
              <a:rPr lang="en-US" sz="2600" b="1" i="0" dirty="0" err="1">
                <a:solidFill>
                  <a:srgbClr val="000000"/>
                </a:solidFill>
                <a:effectLst/>
                <a:latin typeface="Times New Roman" panose="02020603050405020304" pitchFamily="18" charset="0"/>
              </a:rPr>
              <a:t>sử</a:t>
            </a:r>
            <a:r>
              <a:rPr lang="en-US" sz="2600" b="1" i="0" dirty="0">
                <a:solidFill>
                  <a:srgbClr val="000000"/>
                </a:solidFill>
                <a:effectLst/>
                <a:latin typeface="Times New Roman" panose="02020603050405020304" pitchFamily="18" charset="0"/>
              </a:rPr>
              <a:t> </a:t>
            </a:r>
            <a:r>
              <a:rPr lang="en-US" sz="2600" b="1" i="0" dirty="0" err="1">
                <a:solidFill>
                  <a:srgbClr val="000000"/>
                </a:solidFill>
                <a:effectLst/>
                <a:latin typeface="Times New Roman" panose="02020603050405020304" pitchFamily="18" charset="0"/>
              </a:rPr>
              <a:t>dụng</a:t>
            </a:r>
            <a:r>
              <a:rPr lang="en-US" sz="2600" b="1" i="0" dirty="0">
                <a:solidFill>
                  <a:srgbClr val="000000"/>
                </a:solidFill>
                <a:effectLst/>
                <a:latin typeface="Times New Roman" panose="02020603050405020304" pitchFamily="18" charset="0"/>
              </a:rPr>
              <a:t> </a:t>
            </a:r>
            <a:r>
              <a:rPr lang="en-US" sz="2600" b="1" i="0" dirty="0" err="1">
                <a:solidFill>
                  <a:srgbClr val="000000"/>
                </a:solidFill>
                <a:effectLst/>
                <a:latin typeface="Times New Roman" panose="02020603050405020304" pitchFamily="18" charset="0"/>
              </a:rPr>
              <a:t>ngôn</a:t>
            </a:r>
            <a:r>
              <a:rPr lang="en-US" sz="2600" b="1" i="0" dirty="0">
                <a:solidFill>
                  <a:srgbClr val="000000"/>
                </a:solidFill>
                <a:effectLst/>
                <a:latin typeface="Times New Roman" panose="02020603050405020304" pitchFamily="18" charset="0"/>
              </a:rPr>
              <a:t> </a:t>
            </a:r>
            <a:r>
              <a:rPr lang="en-US" sz="2600" b="1" i="0" dirty="0" err="1">
                <a:solidFill>
                  <a:srgbClr val="000000"/>
                </a:solidFill>
                <a:effectLst/>
                <a:latin typeface="Times New Roman" panose="02020603050405020304" pitchFamily="18" charset="0"/>
              </a:rPr>
              <a:t>ngữ</a:t>
            </a:r>
            <a:r>
              <a:rPr lang="en-US" sz="2600" b="1" i="0" dirty="0">
                <a:solidFill>
                  <a:srgbClr val="000000"/>
                </a:solidFill>
                <a:effectLst/>
                <a:latin typeface="Times New Roman" panose="02020603050405020304" pitchFamily="18" charset="0"/>
              </a:rPr>
              <a:t> PHP</a:t>
            </a:r>
            <a:endParaRPr lang="en-US" sz="26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D6FD4567-3EAC-6B53-21FF-E71408C7426B}"/>
              </a:ext>
            </a:extLst>
          </p:cNvPr>
          <p:cNvSpPr txBox="1"/>
          <p:nvPr/>
        </p:nvSpPr>
        <p:spPr>
          <a:xfrm>
            <a:off x="6499123" y="4136819"/>
            <a:ext cx="6096000" cy="369332"/>
          </a:xfrm>
          <a:prstGeom prst="rect">
            <a:avLst/>
          </a:prstGeom>
          <a:noFill/>
        </p:spPr>
        <p:txBody>
          <a:bodyPr wrap="square">
            <a:spAutoFit/>
          </a:bodyPr>
          <a:lstStyle/>
          <a:p>
            <a:r>
              <a:rPr lang="en-US" b="1" err="1">
                <a:latin typeface="Times New Roman" panose="02020603050405020304" pitchFamily="18" charset="0"/>
                <a:cs typeface="Times New Roman" panose="02020603050405020304" pitchFamily="18" charset="0"/>
              </a:rPr>
              <a:t>Giáo</a:t>
            </a:r>
            <a:r>
              <a:rPr lang="en-US" b="1">
                <a:latin typeface="Times New Roman" panose="02020603050405020304" pitchFamily="18" charset="0"/>
                <a:cs typeface="Times New Roman" panose="02020603050405020304" pitchFamily="18" charset="0"/>
              </a:rPr>
              <a:t> viên hướng </a:t>
            </a:r>
            <a:r>
              <a:rPr lang="en-US" b="1" dirty="0">
                <a:latin typeface="Times New Roman" panose="02020603050405020304" pitchFamily="18" charset="0"/>
                <a:cs typeface="Times New Roman" panose="02020603050405020304" pitchFamily="18" charset="0"/>
              </a:rPr>
              <a:t>d</a:t>
            </a:r>
            <a:r>
              <a:rPr lang="en-US" b="1">
                <a:latin typeface="Times New Roman" panose="02020603050405020304" pitchFamily="18" charset="0"/>
                <a:cs typeface="Times New Roman" panose="02020603050405020304" pitchFamily="18" charset="0"/>
              </a:rPr>
              <a:t>ẫn</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TS </a:t>
            </a:r>
            <a:r>
              <a:rPr lang="en-US" sz="1800" dirty="0" err="1">
                <a:latin typeface="Times New Roman" panose="02020603050405020304" pitchFamily="18" charset="0"/>
                <a:cs typeface="Times New Roman" panose="02020603050405020304" pitchFamily="18" charset="0"/>
              </a:rPr>
              <a:t>Phạm</a:t>
            </a:r>
            <a:r>
              <a:rPr lang="en-US" sz="1800" dirty="0">
                <a:latin typeface="Times New Roman" panose="02020603050405020304" pitchFamily="18" charset="0"/>
                <a:cs typeface="Times New Roman" panose="02020603050405020304" pitchFamily="18" charset="0"/>
              </a:rPr>
              <a:t> Thanh </a:t>
            </a:r>
            <a:r>
              <a:rPr lang="en-US" sz="1800" dirty="0" err="1">
                <a:latin typeface="Times New Roman" panose="02020603050405020304" pitchFamily="18" charset="0"/>
                <a:cs typeface="Times New Roman" panose="02020603050405020304" pitchFamily="18" charset="0"/>
              </a:rPr>
              <a:t>Huyền</a:t>
            </a:r>
            <a:endParaRPr lang="en-US" sz="1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286E8E5-211D-FFA4-7846-A03EF239370A}"/>
              </a:ext>
            </a:extLst>
          </p:cNvPr>
          <p:cNvSpPr txBox="1"/>
          <p:nvPr/>
        </p:nvSpPr>
        <p:spPr>
          <a:xfrm>
            <a:off x="6499123" y="4881527"/>
            <a:ext cx="6361470" cy="677108"/>
          </a:xfrm>
          <a:prstGeom prst="rect">
            <a:avLst/>
          </a:prstGeom>
          <a:noFill/>
        </p:spPr>
        <p:txBody>
          <a:bodyPr wrap="square">
            <a:spAutoFit/>
          </a:bodyPr>
          <a:lstStyle/>
          <a:p>
            <a:r>
              <a:rPr lang="en-US" sz="2000" b="1" dirty="0" err="1">
                <a:latin typeface="Times New Roman" panose="02020603050405020304" pitchFamily="18" charset="0"/>
                <a:cs typeface="Times New Roman" panose="02020603050405020304" pitchFamily="18" charset="0"/>
              </a:rPr>
              <a:t>Người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trình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bày</a:t>
            </a:r>
            <a:r>
              <a:rPr lang="en-US" sz="2000" b="1"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Phạm </a:t>
            </a:r>
            <a:r>
              <a:rPr lang="en-US" sz="2000" dirty="0" err="1">
                <a:latin typeface="Times New Roman" panose="02020603050405020304" pitchFamily="18" charset="0"/>
                <a:cs typeface="Times New Roman" panose="02020603050405020304" pitchFamily="18" charset="0"/>
              </a:rPr>
              <a:t>Đức</a:t>
            </a:r>
            <a:r>
              <a:rPr lang="en-US" sz="2000" dirty="0">
                <a:latin typeface="Times New Roman" panose="02020603050405020304" pitchFamily="18" charset="0"/>
                <a:cs typeface="Times New Roman" panose="02020603050405020304" pitchFamily="18" charset="0"/>
              </a:rPr>
              <a:t> Thịnh</a:t>
            </a:r>
            <a:endParaRPr lang="en-US" sz="1800"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Lớp</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&amp; Tin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1</a:t>
            </a:r>
            <a:endParaRPr lang="en-US" sz="1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6AA2C67-6C70-6896-35CB-2807804675D9}"/>
              </a:ext>
            </a:extLst>
          </p:cNvPr>
          <p:cNvSpPr>
            <a:spLocks noGrp="1"/>
          </p:cNvSpPr>
          <p:nvPr>
            <p:ph type="sldNum" sz="quarter" idx="12"/>
          </p:nvPr>
        </p:nvSpPr>
        <p:spPr/>
        <p:txBody>
          <a:bodyPr/>
          <a:lstStyle/>
          <a:p>
            <a:fld id="{5268E249-57F4-42D0-8B51-A0F792270E2B}" type="slidenum">
              <a:rPr lang="en-US" smtClean="0"/>
              <a:t>1</a:t>
            </a:fld>
            <a:endParaRPr lang="en-US"/>
          </a:p>
        </p:txBody>
      </p:sp>
    </p:spTree>
    <p:extLst>
      <p:ext uri="{BB962C8B-B14F-4D97-AF65-F5344CB8AC3E}">
        <p14:creationId xmlns:p14="http://schemas.microsoft.com/office/powerpoint/2010/main" val="2401280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509CCC-2637-213F-3B90-ED466D47C84A}"/>
              </a:ext>
            </a:extLst>
          </p:cNvPr>
          <p:cNvSpPr>
            <a:spLocks noGrp="1"/>
          </p:cNvSpPr>
          <p:nvPr>
            <p:ph type="sldNum" sz="quarter" idx="12"/>
          </p:nvPr>
        </p:nvSpPr>
        <p:spPr/>
        <p:txBody>
          <a:bodyPr/>
          <a:lstStyle/>
          <a:p>
            <a:fld id="{5268E249-57F4-42D0-8B51-A0F792270E2B}" type="slidenum">
              <a:rPr lang="en-US" smtClean="0"/>
              <a:t>10</a:t>
            </a:fld>
            <a:endParaRPr lang="en-US"/>
          </a:p>
        </p:txBody>
      </p:sp>
      <p:sp>
        <p:nvSpPr>
          <p:cNvPr id="7" name="Rectangle 2">
            <a:extLst>
              <a:ext uri="{FF2B5EF4-FFF2-40B4-BE49-F238E27FC236}">
                <a16:creationId xmlns:a16="http://schemas.microsoft.com/office/drawing/2014/main" id="{9B81DC99-DBFC-301D-71A8-A14C69021F34}"/>
              </a:ext>
            </a:extLst>
          </p:cNvPr>
          <p:cNvSpPr>
            <a:spLocks noChangeArrowheads="1"/>
          </p:cNvSpPr>
          <p:nvPr/>
        </p:nvSpPr>
        <p:spPr bwMode="auto">
          <a:xfrm>
            <a:off x="1257477" y="1166843"/>
            <a:ext cx="280017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84850" algn="r"/>
              </a:tabLst>
              <a:defRPr>
                <a:solidFill>
                  <a:schemeClr val="tx1"/>
                </a:solidFill>
                <a:latin typeface="Arial" panose="020B0604020202020204" pitchFamily="34" charset="0"/>
              </a:defRPr>
            </a:lvl1pPr>
            <a:lvl2pPr eaLnBrk="0" fontAlgn="base" hangingPunct="0">
              <a:spcBef>
                <a:spcPct val="0"/>
              </a:spcBef>
              <a:spcAft>
                <a:spcPct val="0"/>
              </a:spcAft>
              <a:tabLst>
                <a:tab pos="5784850" algn="r"/>
              </a:tabLst>
              <a:defRPr>
                <a:solidFill>
                  <a:schemeClr val="tx1"/>
                </a:solidFill>
                <a:latin typeface="Arial" panose="020B0604020202020204" pitchFamily="34" charset="0"/>
              </a:defRPr>
            </a:lvl2pPr>
            <a:lvl3pPr eaLnBrk="0" fontAlgn="base" hangingPunct="0">
              <a:spcBef>
                <a:spcPct val="0"/>
              </a:spcBef>
              <a:spcAft>
                <a:spcPct val="0"/>
              </a:spcAft>
              <a:tabLst>
                <a:tab pos="5784850" algn="r"/>
              </a:tabLst>
              <a:defRPr>
                <a:solidFill>
                  <a:schemeClr val="tx1"/>
                </a:solidFill>
                <a:latin typeface="Arial" panose="020B0604020202020204" pitchFamily="34" charset="0"/>
              </a:defRPr>
            </a:lvl3pPr>
            <a:lvl4pPr eaLnBrk="0" fontAlgn="base" hangingPunct="0">
              <a:spcBef>
                <a:spcPct val="0"/>
              </a:spcBef>
              <a:spcAft>
                <a:spcPct val="0"/>
              </a:spcAft>
              <a:tabLst>
                <a:tab pos="5784850" algn="r"/>
              </a:tabLst>
              <a:defRPr>
                <a:solidFill>
                  <a:schemeClr val="tx1"/>
                </a:solidFill>
                <a:latin typeface="Arial" panose="020B0604020202020204" pitchFamily="34" charset="0"/>
              </a:defRPr>
            </a:lvl4pPr>
            <a:lvl5pPr eaLnBrk="0" fontAlgn="base" hangingPunct="0">
              <a:spcBef>
                <a:spcPct val="0"/>
              </a:spcBef>
              <a:spcAft>
                <a:spcPct val="0"/>
              </a:spcAft>
              <a:tabLst>
                <a:tab pos="5784850" algn="r"/>
              </a:tabLst>
              <a:defRPr>
                <a:solidFill>
                  <a:schemeClr val="tx1"/>
                </a:solidFill>
                <a:latin typeface="Arial" panose="020B0604020202020204" pitchFamily="34" charset="0"/>
              </a:defRPr>
            </a:lvl5pPr>
            <a:lvl6pPr eaLnBrk="0" fontAlgn="base" hangingPunct="0">
              <a:spcBef>
                <a:spcPct val="0"/>
              </a:spcBef>
              <a:spcAft>
                <a:spcPct val="0"/>
              </a:spcAft>
              <a:tabLst>
                <a:tab pos="5784850" algn="r"/>
              </a:tabLst>
              <a:defRPr>
                <a:solidFill>
                  <a:schemeClr val="tx1"/>
                </a:solidFill>
                <a:latin typeface="Arial" panose="020B0604020202020204" pitchFamily="34" charset="0"/>
              </a:defRPr>
            </a:lvl6pPr>
            <a:lvl7pPr eaLnBrk="0" fontAlgn="base" hangingPunct="0">
              <a:spcBef>
                <a:spcPct val="0"/>
              </a:spcBef>
              <a:spcAft>
                <a:spcPct val="0"/>
              </a:spcAft>
              <a:tabLst>
                <a:tab pos="5784850" algn="r"/>
              </a:tabLst>
              <a:defRPr>
                <a:solidFill>
                  <a:schemeClr val="tx1"/>
                </a:solidFill>
                <a:latin typeface="Arial" panose="020B0604020202020204" pitchFamily="34" charset="0"/>
              </a:defRPr>
            </a:lvl7pPr>
            <a:lvl8pPr eaLnBrk="0" fontAlgn="base" hangingPunct="0">
              <a:spcBef>
                <a:spcPct val="0"/>
              </a:spcBef>
              <a:spcAft>
                <a:spcPct val="0"/>
              </a:spcAft>
              <a:tabLst>
                <a:tab pos="5784850" algn="r"/>
              </a:tabLst>
              <a:defRPr>
                <a:solidFill>
                  <a:schemeClr val="tx1"/>
                </a:solidFill>
                <a:latin typeface="Arial" panose="020B0604020202020204" pitchFamily="34" charset="0"/>
              </a:defRPr>
            </a:lvl8pPr>
            <a:lvl9pPr eaLnBrk="0" fontAlgn="base" hangingPunct="0">
              <a:spcBef>
                <a:spcPct val="0"/>
              </a:spcBef>
              <a:spcAft>
                <a:spcPct val="0"/>
              </a:spcAft>
              <a:tabLst>
                <a:tab pos="5784850" algn="r"/>
              </a:tabLs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5784850" algn="r"/>
              </a:tabLst>
            </a:pPr>
            <a:r>
              <a:rPr kumimoji="0" lang="en-US" altLang="en-US" sz="1600"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Bảng brand</a:t>
            </a:r>
            <a:endParaRPr kumimoji="0" lang="en-US" altLang="en-US" sz="1600"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5784850" algn="r"/>
              </a:tabLst>
            </a:pPr>
            <a:r>
              <a:rPr kumimoji="0" lang="en-US" altLang="en-US" sz="1600"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Bảng client</a:t>
            </a:r>
            <a:endParaRPr kumimoji="0" lang="en-US" altLang="en-US" sz="1600"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5784850" algn="r"/>
              </a:tabLst>
            </a:pPr>
            <a:r>
              <a:rPr kumimoji="0" lang="en-US" altLang="en-US" sz="1600"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Bảng inventory</a:t>
            </a:r>
            <a:endParaRPr kumimoji="0" lang="en-US" altLang="en-US" sz="1600"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5784850" algn="r"/>
              </a:tabLst>
            </a:pPr>
            <a:r>
              <a:rPr kumimoji="0" lang="en-US" altLang="en-US" sz="1600"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Bảng link_product_tag</a:t>
            </a:r>
            <a:endParaRPr kumimoji="0" lang="en-US" altLang="en-US" sz="1600"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5784850" algn="r"/>
              </a:tabLst>
            </a:pPr>
            <a:r>
              <a:rPr kumimoji="0" lang="en-US" altLang="en-US" sz="1600"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Bảng link_role_permission</a:t>
            </a:r>
            <a:endParaRPr kumimoji="0" lang="en-US" altLang="en-US" sz="1600"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5784850" algn="r"/>
              </a:tabLst>
            </a:pPr>
            <a:r>
              <a:rPr kumimoji="0" lang="en-US" altLang="en-US" sz="1600"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Bảng link_new_tag</a:t>
            </a:r>
            <a:endParaRPr kumimoji="0" lang="en-US" altLang="en-US" sz="1600"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5784850" algn="r"/>
              </a:tabLst>
            </a:pPr>
            <a:r>
              <a:rPr kumimoji="0" lang="en-US" altLang="en-US" sz="1600"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Bảng new</a:t>
            </a:r>
            <a:endParaRPr kumimoji="0" lang="en-US" altLang="en-US" sz="1600"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5784850" algn="r"/>
              </a:tabLst>
            </a:pPr>
            <a:r>
              <a:rPr kumimoji="0" lang="en-US" altLang="en-US" sz="1600"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Bảng new_tag</a:t>
            </a:r>
            <a:endParaRPr kumimoji="0" lang="en-US" altLang="en-US" sz="1600"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5784850" algn="r"/>
              </a:tabLst>
            </a:pPr>
            <a:r>
              <a:rPr kumimoji="0" lang="en-US" altLang="en-US" sz="1600"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Bảng order_item</a:t>
            </a:r>
            <a:endParaRPr kumimoji="0" lang="en-US" altLang="en-US" sz="1600"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5784850" algn="r"/>
              </a:tabLst>
            </a:pPr>
            <a:r>
              <a:rPr kumimoji="0" lang="en-US" altLang="en-US" sz="1600"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Bảng permissons</a:t>
            </a:r>
            <a:endParaRPr kumimoji="0" lang="en-US" altLang="en-US" sz="1600"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5784850" algn="r"/>
              </a:tabLst>
            </a:pPr>
            <a:r>
              <a:rPr kumimoji="0" lang="en-US" altLang="en-US" sz="1600"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Bảng product_categories</a:t>
            </a:r>
            <a:endParaRPr kumimoji="0" lang="en-US" altLang="en-US" sz="1600"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5784850" algn="r"/>
              </a:tabLst>
            </a:pPr>
            <a:r>
              <a:rPr kumimoji="0" lang="en-US" altLang="en-US" sz="1600"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Bảng product_images</a:t>
            </a:r>
            <a:endParaRPr kumimoji="0" lang="en-US" altLang="en-US" sz="1600"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5784850" algn="r"/>
              </a:tabLst>
            </a:pPr>
            <a:r>
              <a:rPr kumimoji="0" lang="en-US" altLang="en-US" sz="1600"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Bảng product_tag</a:t>
            </a:r>
            <a:endParaRPr kumimoji="0" lang="en-US" altLang="en-US" sz="1600"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5784850" algn="r"/>
              </a:tabLst>
            </a:pPr>
            <a:r>
              <a:rPr kumimoji="0" lang="en-US" altLang="en-US" sz="1600"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Bảng products</a:t>
            </a:r>
            <a:endParaRPr kumimoji="0" lang="en-US" altLang="en-US" sz="1600"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5784850" algn="r"/>
              </a:tabLst>
            </a:pPr>
            <a:r>
              <a:rPr kumimoji="0" lang="en-US" altLang="en-US" sz="1600"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Bảng roles</a:t>
            </a:r>
            <a:endParaRPr kumimoji="0" lang="en-US" altLang="en-US" sz="1600"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5784850" algn="r"/>
              </a:tabLst>
            </a:pPr>
            <a:r>
              <a:rPr kumimoji="0" lang="en-US" altLang="en-US" sz="1600"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Bảng sizes</a:t>
            </a:r>
            <a:endParaRPr kumimoji="0" lang="en-US" altLang="en-US" sz="1600"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5784850" algn="r"/>
              </a:tabLst>
            </a:pPr>
            <a:r>
              <a:rPr kumimoji="0" lang="en-US" altLang="en-US" sz="1600"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Bảng users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5784850" algn="r"/>
              </a:tabLst>
            </a:pPr>
            <a:r>
              <a:rPr kumimoji="0" lang="en-US" altLang="en-US" sz="1600"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Bảng orders</a:t>
            </a:r>
          </a:p>
        </p:txBody>
      </p:sp>
      <p:sp>
        <p:nvSpPr>
          <p:cNvPr id="9" name="TextBox 8">
            <a:extLst>
              <a:ext uri="{FF2B5EF4-FFF2-40B4-BE49-F238E27FC236}">
                <a16:creationId xmlns:a16="http://schemas.microsoft.com/office/drawing/2014/main" id="{A28CCFD1-57C9-D194-6213-2D61380682CF}"/>
              </a:ext>
            </a:extLst>
          </p:cNvPr>
          <p:cNvSpPr txBox="1"/>
          <p:nvPr/>
        </p:nvSpPr>
        <p:spPr>
          <a:xfrm>
            <a:off x="1257477" y="472559"/>
            <a:ext cx="6096000" cy="369332"/>
          </a:xfrm>
          <a:prstGeom prst="rect">
            <a:avLst/>
          </a:prstGeom>
          <a:noFill/>
        </p:spPr>
        <p:txBody>
          <a:bodyPr wrap="square">
            <a:spAutoFit/>
          </a:bodyPr>
          <a:lstStyle/>
          <a:p>
            <a:r>
              <a:rPr lang="en-US" sz="1800">
                <a:solidFill>
                  <a:schemeClr val="bg1"/>
                </a:solidFill>
                <a:latin typeface="Times New Roman" panose="02020603050405020304" pitchFamily="18" charset="0"/>
                <a:cs typeface="Times New Roman" panose="02020603050405020304" pitchFamily="18" charset="0"/>
              </a:rPr>
              <a:t>3. Phân tích hệ thống</a:t>
            </a:r>
            <a:endParaRPr lang="en-US"/>
          </a:p>
        </p:txBody>
      </p:sp>
      <p:pic>
        <p:nvPicPr>
          <p:cNvPr id="11" name="Picture 10">
            <a:extLst>
              <a:ext uri="{FF2B5EF4-FFF2-40B4-BE49-F238E27FC236}">
                <a16:creationId xmlns:a16="http://schemas.microsoft.com/office/drawing/2014/main" id="{FF5D410B-443D-927B-12A7-2DCEE9FBECBF}"/>
              </a:ext>
            </a:extLst>
          </p:cNvPr>
          <p:cNvPicPr>
            <a:picLocks noChangeAspect="1"/>
          </p:cNvPicPr>
          <p:nvPr/>
        </p:nvPicPr>
        <p:blipFill>
          <a:blip r:embed="rId2"/>
          <a:stretch>
            <a:fillRect/>
          </a:stretch>
        </p:blipFill>
        <p:spPr>
          <a:xfrm>
            <a:off x="4305477" y="2058637"/>
            <a:ext cx="7333373" cy="1637063"/>
          </a:xfrm>
          <a:prstGeom prst="rect">
            <a:avLst/>
          </a:prstGeom>
        </p:spPr>
      </p:pic>
    </p:spTree>
    <p:extLst>
      <p:ext uri="{BB962C8B-B14F-4D97-AF65-F5344CB8AC3E}">
        <p14:creationId xmlns:p14="http://schemas.microsoft.com/office/powerpoint/2010/main" val="263430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D064244-7329-199A-35DC-82DA635123C3}"/>
              </a:ext>
            </a:extLst>
          </p:cNvPr>
          <p:cNvSpPr>
            <a:spLocks noGrp="1"/>
          </p:cNvSpPr>
          <p:nvPr>
            <p:ph type="sldNum" sz="quarter" idx="12"/>
          </p:nvPr>
        </p:nvSpPr>
        <p:spPr/>
        <p:txBody>
          <a:bodyPr/>
          <a:lstStyle/>
          <a:p>
            <a:fld id="{5268E249-57F4-42D0-8B51-A0F792270E2B}" type="slidenum">
              <a:rPr lang="en-US" smtClean="0"/>
              <a:t>11</a:t>
            </a:fld>
            <a:endParaRPr lang="en-US"/>
          </a:p>
        </p:txBody>
      </p:sp>
      <p:sp>
        <p:nvSpPr>
          <p:cNvPr id="6" name="TextBox 5">
            <a:extLst>
              <a:ext uri="{FF2B5EF4-FFF2-40B4-BE49-F238E27FC236}">
                <a16:creationId xmlns:a16="http://schemas.microsoft.com/office/drawing/2014/main" id="{EB72F4FE-7F1F-B02E-2F5F-8AAEDE04112C}"/>
              </a:ext>
            </a:extLst>
          </p:cNvPr>
          <p:cNvSpPr txBox="1"/>
          <p:nvPr/>
        </p:nvSpPr>
        <p:spPr>
          <a:xfrm>
            <a:off x="0" y="943660"/>
            <a:ext cx="6096000" cy="492443"/>
          </a:xfrm>
          <a:prstGeom prst="rect">
            <a:avLst/>
          </a:prstGeom>
          <a:noFill/>
        </p:spPr>
        <p:txBody>
          <a:bodyPr wrap="square">
            <a:spAutoFit/>
          </a:bodyPr>
          <a:lstStyle/>
          <a:p>
            <a:pPr marL="0" marR="0" lvl="0" indent="45720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Bảng products : </a:t>
            </a:r>
            <a:endPar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Mô tả</a:t>
            </a:r>
            <a:r>
              <a:rPr kumimoji="0" lang="en-US" altLang="en-US" sz="13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Bảng này dể lưu trữ thông tin về sản phẩm </a:t>
            </a:r>
            <a:endPar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983F44C2-E0BF-FEEB-BF89-8A3F28265FDF}"/>
              </a:ext>
            </a:extLst>
          </p:cNvPr>
          <p:cNvGraphicFramePr>
            <a:graphicFrameLocks noGrp="1"/>
          </p:cNvGraphicFramePr>
          <p:nvPr>
            <p:extLst>
              <p:ext uri="{D42A27DB-BD31-4B8C-83A1-F6EECF244321}">
                <p14:modId xmlns:p14="http://schemas.microsoft.com/office/powerpoint/2010/main" val="1040505889"/>
              </p:ext>
            </p:extLst>
          </p:nvPr>
        </p:nvGraphicFramePr>
        <p:xfrm>
          <a:off x="155257" y="1436103"/>
          <a:ext cx="5785485" cy="3184404"/>
        </p:xfrm>
        <a:graphic>
          <a:graphicData uri="http://schemas.openxmlformats.org/drawingml/2006/table">
            <a:tbl>
              <a:tblPr firstRow="1" firstCol="1" bandRow="1">
                <a:tableStyleId>{5C22544A-7EE6-4342-B048-85BDC9FD1C3A}</a:tableStyleId>
              </a:tblPr>
              <a:tblGrid>
                <a:gridCol w="1928495">
                  <a:extLst>
                    <a:ext uri="{9D8B030D-6E8A-4147-A177-3AD203B41FA5}">
                      <a16:colId xmlns:a16="http://schemas.microsoft.com/office/drawing/2014/main" val="3116516994"/>
                    </a:ext>
                  </a:extLst>
                </a:gridCol>
                <a:gridCol w="1928495">
                  <a:extLst>
                    <a:ext uri="{9D8B030D-6E8A-4147-A177-3AD203B41FA5}">
                      <a16:colId xmlns:a16="http://schemas.microsoft.com/office/drawing/2014/main" val="3090305493"/>
                    </a:ext>
                  </a:extLst>
                </a:gridCol>
                <a:gridCol w="1928495">
                  <a:extLst>
                    <a:ext uri="{9D8B030D-6E8A-4147-A177-3AD203B41FA5}">
                      <a16:colId xmlns:a16="http://schemas.microsoft.com/office/drawing/2014/main" val="2176637436"/>
                    </a:ext>
                  </a:extLst>
                </a:gridCol>
              </a:tblGrid>
              <a:tr h="0">
                <a:tc>
                  <a:txBody>
                    <a:bodyPr/>
                    <a:lstStyle/>
                    <a:p>
                      <a:pPr algn="just">
                        <a:lnSpc>
                          <a:spcPct val="150000"/>
                        </a:lnSpc>
                        <a:spcAft>
                          <a:spcPts val="800"/>
                        </a:spcAft>
                      </a:pPr>
                      <a:r>
                        <a:rPr lang="en-US" sz="1300">
                          <a:effectLst/>
                        </a:rPr>
                        <a:t>Tên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Kiểu</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Mô tả</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3794549"/>
                  </a:ext>
                </a:extLst>
              </a:tr>
              <a:tr h="0">
                <a:tc>
                  <a:txBody>
                    <a:bodyPr/>
                    <a:lstStyle/>
                    <a:p>
                      <a:pPr algn="just">
                        <a:lnSpc>
                          <a:spcPct val="150000"/>
                        </a:lnSpc>
                        <a:spcAft>
                          <a:spcPts val="800"/>
                        </a:spcAft>
                      </a:pPr>
                      <a:r>
                        <a:rPr lang="en-US" sz="1300">
                          <a:effectLst/>
                        </a:rPr>
                        <a:t>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Id của sản phẩm</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246390"/>
                  </a:ext>
                </a:extLst>
              </a:tr>
              <a:tr h="0">
                <a:tc>
                  <a:txBody>
                    <a:bodyPr/>
                    <a:lstStyle/>
                    <a:p>
                      <a:pPr algn="just">
                        <a:lnSpc>
                          <a:spcPct val="150000"/>
                        </a:lnSpc>
                        <a:spcAft>
                          <a:spcPts val="800"/>
                        </a:spcAft>
                      </a:pPr>
                      <a:r>
                        <a:rPr lang="en-US" sz="1300">
                          <a:effectLst/>
                        </a:rPr>
                        <a:t>Images</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Varchar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ảnh chính của sản phẩm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835470"/>
                  </a:ext>
                </a:extLst>
              </a:tr>
              <a:tr h="0">
                <a:tc>
                  <a:txBody>
                    <a:bodyPr/>
                    <a:lstStyle/>
                    <a:p>
                      <a:pPr algn="just">
                        <a:lnSpc>
                          <a:spcPct val="150000"/>
                        </a:lnSpc>
                        <a:spcAft>
                          <a:spcPts val="800"/>
                        </a:spcAft>
                      </a:pPr>
                      <a:r>
                        <a:rPr lang="en-US" sz="1300">
                          <a:effectLst/>
                        </a:rPr>
                        <a:t>Name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Varchar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Tên của sản phẩm</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5115192"/>
                  </a:ext>
                </a:extLst>
              </a:tr>
              <a:tr h="0">
                <a:tc>
                  <a:txBody>
                    <a:bodyPr/>
                    <a:lstStyle/>
                    <a:p>
                      <a:pPr algn="just">
                        <a:lnSpc>
                          <a:spcPct val="150000"/>
                        </a:lnSpc>
                        <a:spcAft>
                          <a:spcPts val="800"/>
                        </a:spcAft>
                      </a:pPr>
                      <a:r>
                        <a:rPr lang="en-US" sz="1300">
                          <a:effectLst/>
                        </a:rPr>
                        <a:t>Description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Varchar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Mô tả của sản phẩm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8175462"/>
                  </a:ext>
                </a:extLst>
              </a:tr>
              <a:tr h="0">
                <a:tc>
                  <a:txBody>
                    <a:bodyPr/>
                    <a:lstStyle/>
                    <a:p>
                      <a:pPr algn="just">
                        <a:lnSpc>
                          <a:spcPct val="150000"/>
                        </a:lnSpc>
                        <a:spcAft>
                          <a:spcPts val="800"/>
                        </a:spcAft>
                      </a:pPr>
                      <a:r>
                        <a:rPr lang="en-US" sz="1300">
                          <a:effectLst/>
                        </a:rPr>
                        <a:t>Category_id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Danh mục của sản phẩm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6426507"/>
                  </a:ext>
                </a:extLst>
              </a:tr>
              <a:tr h="0">
                <a:tc>
                  <a:txBody>
                    <a:bodyPr/>
                    <a:lstStyle/>
                    <a:p>
                      <a:pPr algn="just">
                        <a:lnSpc>
                          <a:spcPct val="150000"/>
                        </a:lnSpc>
                        <a:spcAft>
                          <a:spcPts val="800"/>
                        </a:spcAft>
                      </a:pPr>
                      <a:r>
                        <a:rPr lang="en-US" sz="1300">
                          <a:effectLst/>
                        </a:rPr>
                        <a:t>Price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Giá tiền của sản phẩm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1508090"/>
                  </a:ext>
                </a:extLst>
              </a:tr>
              <a:tr h="0">
                <a:tc>
                  <a:txBody>
                    <a:bodyPr/>
                    <a:lstStyle/>
                    <a:p>
                      <a:pPr algn="just">
                        <a:lnSpc>
                          <a:spcPct val="150000"/>
                        </a:lnSpc>
                        <a:spcAft>
                          <a:spcPts val="800"/>
                        </a:spcAft>
                      </a:pPr>
                      <a:r>
                        <a:rPr lang="en-US" sz="1300">
                          <a:effectLst/>
                        </a:rPr>
                        <a:t>Status</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Trạng thái của sản phẩm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2813934"/>
                  </a:ext>
                </a:extLst>
              </a:tr>
              <a:tr h="0">
                <a:tc>
                  <a:txBody>
                    <a:bodyPr/>
                    <a:lstStyle/>
                    <a:p>
                      <a:pPr algn="just">
                        <a:lnSpc>
                          <a:spcPct val="150000"/>
                        </a:lnSpc>
                        <a:spcAft>
                          <a:spcPts val="800"/>
                        </a:spcAft>
                      </a:pPr>
                      <a:r>
                        <a:rPr lang="en-US" sz="1300">
                          <a:effectLst/>
                        </a:rPr>
                        <a:t>Created_at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Datetime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Ngày tạo của sản phẩm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5739785"/>
                  </a:ext>
                </a:extLst>
              </a:tr>
              <a:tr h="0">
                <a:tc>
                  <a:txBody>
                    <a:bodyPr/>
                    <a:lstStyle/>
                    <a:p>
                      <a:pPr algn="just">
                        <a:lnSpc>
                          <a:spcPct val="150000"/>
                        </a:lnSpc>
                        <a:spcAft>
                          <a:spcPts val="800"/>
                        </a:spcAft>
                      </a:pPr>
                      <a:r>
                        <a:rPr lang="en-US" sz="1300">
                          <a:effectLst/>
                        </a:rPr>
                        <a:t>Seller_id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Người tạo sản phẩm</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0058738"/>
                  </a:ext>
                </a:extLst>
              </a:tr>
              <a:tr h="0">
                <a:tc>
                  <a:txBody>
                    <a:bodyPr/>
                    <a:lstStyle/>
                    <a:p>
                      <a:pPr algn="just">
                        <a:lnSpc>
                          <a:spcPct val="150000"/>
                        </a:lnSpc>
                        <a:spcAft>
                          <a:spcPts val="800"/>
                        </a:spcAft>
                      </a:pPr>
                      <a:r>
                        <a:rPr lang="en-US" sz="1300">
                          <a:effectLst/>
                        </a:rPr>
                        <a:t>Brand_id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Id của thương hiệu</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5642763"/>
                  </a:ext>
                </a:extLst>
              </a:tr>
              <a:tr h="0">
                <a:tc>
                  <a:txBody>
                    <a:bodyPr/>
                    <a:lstStyle/>
                    <a:p>
                      <a:pPr algn="just">
                        <a:lnSpc>
                          <a:spcPct val="150000"/>
                        </a:lnSpc>
                        <a:spcAft>
                          <a:spcPts val="800"/>
                        </a:spcAft>
                      </a:pPr>
                      <a:r>
                        <a:rPr lang="en-US" sz="1300">
                          <a:effectLst/>
                        </a:rPr>
                        <a:t>Slug</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Varchar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Code của sản phẩm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6085242"/>
                  </a:ext>
                </a:extLst>
              </a:tr>
            </a:tbl>
          </a:graphicData>
        </a:graphic>
      </p:graphicFrame>
      <p:sp>
        <p:nvSpPr>
          <p:cNvPr id="9" name="TextBox 8">
            <a:extLst>
              <a:ext uri="{FF2B5EF4-FFF2-40B4-BE49-F238E27FC236}">
                <a16:creationId xmlns:a16="http://schemas.microsoft.com/office/drawing/2014/main" id="{9044BCBD-682D-B23D-EBCE-F3C820EDEDF1}"/>
              </a:ext>
            </a:extLst>
          </p:cNvPr>
          <p:cNvSpPr txBox="1"/>
          <p:nvPr/>
        </p:nvSpPr>
        <p:spPr>
          <a:xfrm>
            <a:off x="6251257" y="943660"/>
            <a:ext cx="6096000" cy="492443"/>
          </a:xfrm>
          <a:prstGeom prst="rect">
            <a:avLst/>
          </a:prstGeom>
          <a:noFill/>
        </p:spPr>
        <p:txBody>
          <a:bodyPr wrap="square">
            <a:spAutoFit/>
          </a:bodyPr>
          <a:lstStyle/>
          <a:p>
            <a:pPr marL="0" marR="0" lvl="0" indent="45720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Bảng product_tag : </a:t>
            </a:r>
            <a:endPar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Mô tả</a:t>
            </a:r>
            <a:r>
              <a:rPr kumimoji="0" lang="en-US" altLang="en-US" sz="13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Bảng này dể lưu trữ thông tin về tag của sản phẩm </a:t>
            </a:r>
            <a:endPar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A1955452-E1E7-A095-AAE8-1820A0AC4A15}"/>
              </a:ext>
            </a:extLst>
          </p:cNvPr>
          <p:cNvGraphicFramePr>
            <a:graphicFrameLocks noGrp="1"/>
          </p:cNvGraphicFramePr>
          <p:nvPr>
            <p:extLst>
              <p:ext uri="{D42A27DB-BD31-4B8C-83A1-F6EECF244321}">
                <p14:modId xmlns:p14="http://schemas.microsoft.com/office/powerpoint/2010/main" val="2824508929"/>
              </p:ext>
            </p:extLst>
          </p:nvPr>
        </p:nvGraphicFramePr>
        <p:xfrm>
          <a:off x="6251258" y="1436103"/>
          <a:ext cx="5785485" cy="796101"/>
        </p:xfrm>
        <a:graphic>
          <a:graphicData uri="http://schemas.openxmlformats.org/drawingml/2006/table">
            <a:tbl>
              <a:tblPr firstRow="1" firstCol="1" bandRow="1">
                <a:tableStyleId>{5C22544A-7EE6-4342-B048-85BDC9FD1C3A}</a:tableStyleId>
              </a:tblPr>
              <a:tblGrid>
                <a:gridCol w="1928495">
                  <a:extLst>
                    <a:ext uri="{9D8B030D-6E8A-4147-A177-3AD203B41FA5}">
                      <a16:colId xmlns:a16="http://schemas.microsoft.com/office/drawing/2014/main" val="4069013887"/>
                    </a:ext>
                  </a:extLst>
                </a:gridCol>
                <a:gridCol w="1928495">
                  <a:extLst>
                    <a:ext uri="{9D8B030D-6E8A-4147-A177-3AD203B41FA5}">
                      <a16:colId xmlns:a16="http://schemas.microsoft.com/office/drawing/2014/main" val="720090902"/>
                    </a:ext>
                  </a:extLst>
                </a:gridCol>
                <a:gridCol w="1928495">
                  <a:extLst>
                    <a:ext uri="{9D8B030D-6E8A-4147-A177-3AD203B41FA5}">
                      <a16:colId xmlns:a16="http://schemas.microsoft.com/office/drawing/2014/main" val="396592927"/>
                    </a:ext>
                  </a:extLst>
                </a:gridCol>
              </a:tblGrid>
              <a:tr h="0">
                <a:tc>
                  <a:txBody>
                    <a:bodyPr/>
                    <a:lstStyle/>
                    <a:p>
                      <a:pPr algn="just">
                        <a:lnSpc>
                          <a:spcPct val="150000"/>
                        </a:lnSpc>
                        <a:spcAft>
                          <a:spcPts val="800"/>
                        </a:spcAft>
                      </a:pPr>
                      <a:r>
                        <a:rPr lang="en-US" sz="1300">
                          <a:effectLst/>
                        </a:rPr>
                        <a:t>Tên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Kiểu</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Mô tả</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085485"/>
                  </a:ext>
                </a:extLst>
              </a:tr>
              <a:tr h="0">
                <a:tc>
                  <a:txBody>
                    <a:bodyPr/>
                    <a:lstStyle/>
                    <a:p>
                      <a:pPr algn="just">
                        <a:lnSpc>
                          <a:spcPct val="150000"/>
                        </a:lnSpc>
                        <a:spcAft>
                          <a:spcPts val="800"/>
                        </a:spcAft>
                      </a:pPr>
                      <a:r>
                        <a:rPr lang="en-US" sz="1300">
                          <a:effectLst/>
                        </a:rPr>
                        <a:t>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4847576"/>
                  </a:ext>
                </a:extLst>
              </a:tr>
              <a:tr h="0">
                <a:tc>
                  <a:txBody>
                    <a:bodyPr/>
                    <a:lstStyle/>
                    <a:p>
                      <a:pPr algn="just">
                        <a:lnSpc>
                          <a:spcPct val="150000"/>
                        </a:lnSpc>
                        <a:spcAft>
                          <a:spcPts val="800"/>
                        </a:spcAft>
                      </a:pPr>
                      <a:r>
                        <a:rPr lang="en-US" sz="1300">
                          <a:effectLst/>
                        </a:rPr>
                        <a:t>Name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Varchar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Tên của tag sản phẩm</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4119944"/>
                  </a:ext>
                </a:extLst>
              </a:tr>
            </a:tbl>
          </a:graphicData>
        </a:graphic>
      </p:graphicFrame>
      <p:sp>
        <p:nvSpPr>
          <p:cNvPr id="12" name="TextBox 11">
            <a:extLst>
              <a:ext uri="{FF2B5EF4-FFF2-40B4-BE49-F238E27FC236}">
                <a16:creationId xmlns:a16="http://schemas.microsoft.com/office/drawing/2014/main" id="{ED5757F4-EAB7-ED25-1154-BD7060BF9EC0}"/>
              </a:ext>
            </a:extLst>
          </p:cNvPr>
          <p:cNvSpPr txBox="1"/>
          <p:nvPr/>
        </p:nvSpPr>
        <p:spPr>
          <a:xfrm>
            <a:off x="6251258" y="2660316"/>
            <a:ext cx="5785485" cy="692497"/>
          </a:xfrm>
          <a:prstGeom prst="rect">
            <a:avLst/>
          </a:prstGeom>
          <a:noFill/>
        </p:spPr>
        <p:txBody>
          <a:bodyPr wrap="square">
            <a:spAutoFit/>
          </a:bodyPr>
          <a:lstStyle/>
          <a:p>
            <a:pPr marL="0" marR="0" lvl="0" indent="457200" algn="just"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Bảng link_product_tag : </a:t>
            </a:r>
            <a:endPar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 tả</a:t>
            </a:r>
            <a:r>
              <a:rPr kumimoji="0" lang="en-US" altLang="en-US" sz="13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Bảng product và bảng product_tag có mỗi quan hệ nhiều -nhiều , nên ta sẽ tạo ra 1 bảng chung để lưu trữ dữ liệu giữa hai bảng. </a:t>
            </a:r>
            <a:endPar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1E9FE7A0-13DC-062B-E59D-1838CD20A3CA}"/>
              </a:ext>
            </a:extLst>
          </p:cNvPr>
          <p:cNvGraphicFramePr>
            <a:graphicFrameLocks noGrp="1"/>
          </p:cNvGraphicFramePr>
          <p:nvPr>
            <p:extLst>
              <p:ext uri="{D42A27DB-BD31-4B8C-83A1-F6EECF244321}">
                <p14:modId xmlns:p14="http://schemas.microsoft.com/office/powerpoint/2010/main" val="1319216445"/>
              </p:ext>
            </p:extLst>
          </p:nvPr>
        </p:nvGraphicFramePr>
        <p:xfrm>
          <a:off x="6251258" y="3552868"/>
          <a:ext cx="5785485" cy="1061468"/>
        </p:xfrm>
        <a:graphic>
          <a:graphicData uri="http://schemas.openxmlformats.org/drawingml/2006/table">
            <a:tbl>
              <a:tblPr firstRow="1" firstCol="1" bandRow="1">
                <a:tableStyleId>{5C22544A-7EE6-4342-B048-85BDC9FD1C3A}</a:tableStyleId>
              </a:tblPr>
              <a:tblGrid>
                <a:gridCol w="1928495">
                  <a:extLst>
                    <a:ext uri="{9D8B030D-6E8A-4147-A177-3AD203B41FA5}">
                      <a16:colId xmlns:a16="http://schemas.microsoft.com/office/drawing/2014/main" val="3017677183"/>
                    </a:ext>
                  </a:extLst>
                </a:gridCol>
                <a:gridCol w="1928495">
                  <a:extLst>
                    <a:ext uri="{9D8B030D-6E8A-4147-A177-3AD203B41FA5}">
                      <a16:colId xmlns:a16="http://schemas.microsoft.com/office/drawing/2014/main" val="2322536119"/>
                    </a:ext>
                  </a:extLst>
                </a:gridCol>
                <a:gridCol w="1928495">
                  <a:extLst>
                    <a:ext uri="{9D8B030D-6E8A-4147-A177-3AD203B41FA5}">
                      <a16:colId xmlns:a16="http://schemas.microsoft.com/office/drawing/2014/main" val="163400072"/>
                    </a:ext>
                  </a:extLst>
                </a:gridCol>
              </a:tblGrid>
              <a:tr h="0">
                <a:tc>
                  <a:txBody>
                    <a:bodyPr/>
                    <a:lstStyle/>
                    <a:p>
                      <a:pPr algn="just">
                        <a:lnSpc>
                          <a:spcPct val="150000"/>
                        </a:lnSpc>
                        <a:spcAft>
                          <a:spcPts val="800"/>
                        </a:spcAft>
                      </a:pPr>
                      <a:r>
                        <a:rPr lang="en-US" sz="1300">
                          <a:effectLst/>
                        </a:rPr>
                        <a:t>Tên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Kiểu</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Mô tả</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0923899"/>
                  </a:ext>
                </a:extLst>
              </a:tr>
              <a:tr h="0">
                <a:tc>
                  <a:txBody>
                    <a:bodyPr/>
                    <a:lstStyle/>
                    <a:p>
                      <a:pPr algn="just">
                        <a:lnSpc>
                          <a:spcPct val="150000"/>
                        </a:lnSpc>
                        <a:spcAft>
                          <a:spcPts val="800"/>
                        </a:spcAft>
                      </a:pPr>
                      <a:r>
                        <a:rPr lang="en-US" sz="1300">
                          <a:effectLst/>
                        </a:rPr>
                        <a:t>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Id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2749971"/>
                  </a:ext>
                </a:extLst>
              </a:tr>
              <a:tr h="0">
                <a:tc>
                  <a:txBody>
                    <a:bodyPr/>
                    <a:lstStyle/>
                    <a:p>
                      <a:pPr algn="just">
                        <a:lnSpc>
                          <a:spcPct val="150000"/>
                        </a:lnSpc>
                        <a:spcAft>
                          <a:spcPts val="800"/>
                        </a:spcAft>
                      </a:pPr>
                      <a:r>
                        <a:rPr lang="en-US" sz="1300">
                          <a:effectLst/>
                        </a:rPr>
                        <a:t>Product_id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Id của sản phẩm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8703123"/>
                  </a:ext>
                </a:extLst>
              </a:tr>
              <a:tr h="0">
                <a:tc>
                  <a:txBody>
                    <a:bodyPr/>
                    <a:lstStyle/>
                    <a:p>
                      <a:pPr algn="just">
                        <a:lnSpc>
                          <a:spcPct val="150000"/>
                        </a:lnSpc>
                        <a:spcAft>
                          <a:spcPts val="800"/>
                        </a:spcAft>
                      </a:pPr>
                      <a:r>
                        <a:rPr lang="en-US" sz="1300">
                          <a:effectLst/>
                        </a:rPr>
                        <a:t>Tag_id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Id của tag</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1055385"/>
                  </a:ext>
                </a:extLst>
              </a:tr>
            </a:tbl>
          </a:graphicData>
        </a:graphic>
      </p:graphicFrame>
      <p:sp>
        <p:nvSpPr>
          <p:cNvPr id="15" name="TextBox 14">
            <a:extLst>
              <a:ext uri="{FF2B5EF4-FFF2-40B4-BE49-F238E27FC236}">
                <a16:creationId xmlns:a16="http://schemas.microsoft.com/office/drawing/2014/main" id="{F89410C5-274B-DEAE-5D39-075884F45239}"/>
              </a:ext>
            </a:extLst>
          </p:cNvPr>
          <p:cNvSpPr txBox="1"/>
          <p:nvPr/>
        </p:nvSpPr>
        <p:spPr>
          <a:xfrm>
            <a:off x="155257" y="4614336"/>
            <a:ext cx="6172200" cy="492443"/>
          </a:xfrm>
          <a:prstGeom prst="rect">
            <a:avLst/>
          </a:prstGeom>
          <a:noFill/>
        </p:spPr>
        <p:txBody>
          <a:bodyPr wrap="square">
            <a:spAutoFit/>
          </a:bodyPr>
          <a:lstStyle/>
          <a:p>
            <a:pPr marL="0" marR="0" lvl="0" indent="45720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Bảng product_images: </a:t>
            </a:r>
            <a:endPar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t>
            </a:r>
            <a:r>
              <a:rPr kumimoji="0" lang="en-US" altLang="en-US" sz="1300" b="1" i="0" u="none" strike="noStrike" cap="none" normalizeH="0" baseline="0" bmk="">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ô tả</a:t>
            </a:r>
            <a:r>
              <a:rPr kumimoji="0" lang="en-US" altLang="en-US" sz="1300" b="0" i="0" u="none" strike="noStrike" cap="none" normalizeH="0" baseline="0" bmk="_Hlk124022295">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Bảng này dể lưu trữ thông tin về ảnh của sản phẩm </a:t>
            </a:r>
            <a:endPar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16" name="Table 15">
            <a:extLst>
              <a:ext uri="{FF2B5EF4-FFF2-40B4-BE49-F238E27FC236}">
                <a16:creationId xmlns:a16="http://schemas.microsoft.com/office/drawing/2014/main" id="{BF82AF45-FF1A-A7A0-D7A8-B4CD52E1D62B}"/>
              </a:ext>
            </a:extLst>
          </p:cNvPr>
          <p:cNvGraphicFramePr>
            <a:graphicFrameLocks noGrp="1"/>
          </p:cNvGraphicFramePr>
          <p:nvPr>
            <p:extLst>
              <p:ext uri="{D42A27DB-BD31-4B8C-83A1-F6EECF244321}">
                <p14:modId xmlns:p14="http://schemas.microsoft.com/office/powerpoint/2010/main" val="2059772054"/>
              </p:ext>
            </p:extLst>
          </p:nvPr>
        </p:nvGraphicFramePr>
        <p:xfrm>
          <a:off x="155257" y="5106779"/>
          <a:ext cx="5785485" cy="1061468"/>
        </p:xfrm>
        <a:graphic>
          <a:graphicData uri="http://schemas.openxmlformats.org/drawingml/2006/table">
            <a:tbl>
              <a:tblPr firstRow="1" firstCol="1" bandRow="1">
                <a:tableStyleId>{5C22544A-7EE6-4342-B048-85BDC9FD1C3A}</a:tableStyleId>
              </a:tblPr>
              <a:tblGrid>
                <a:gridCol w="1928495">
                  <a:extLst>
                    <a:ext uri="{9D8B030D-6E8A-4147-A177-3AD203B41FA5}">
                      <a16:colId xmlns:a16="http://schemas.microsoft.com/office/drawing/2014/main" val="2903864314"/>
                    </a:ext>
                  </a:extLst>
                </a:gridCol>
                <a:gridCol w="1928495">
                  <a:extLst>
                    <a:ext uri="{9D8B030D-6E8A-4147-A177-3AD203B41FA5}">
                      <a16:colId xmlns:a16="http://schemas.microsoft.com/office/drawing/2014/main" val="3237672368"/>
                    </a:ext>
                  </a:extLst>
                </a:gridCol>
                <a:gridCol w="1928495">
                  <a:extLst>
                    <a:ext uri="{9D8B030D-6E8A-4147-A177-3AD203B41FA5}">
                      <a16:colId xmlns:a16="http://schemas.microsoft.com/office/drawing/2014/main" val="2940780705"/>
                    </a:ext>
                  </a:extLst>
                </a:gridCol>
              </a:tblGrid>
              <a:tr h="0">
                <a:tc>
                  <a:txBody>
                    <a:bodyPr/>
                    <a:lstStyle/>
                    <a:p>
                      <a:pPr algn="just">
                        <a:lnSpc>
                          <a:spcPct val="150000"/>
                        </a:lnSpc>
                        <a:spcAft>
                          <a:spcPts val="800"/>
                        </a:spcAft>
                      </a:pPr>
                      <a:r>
                        <a:rPr lang="en-US" sz="1300">
                          <a:effectLst/>
                        </a:rPr>
                        <a:t>Tên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Kiểu</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Mô tả</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8238663"/>
                  </a:ext>
                </a:extLst>
              </a:tr>
              <a:tr h="0">
                <a:tc>
                  <a:txBody>
                    <a:bodyPr/>
                    <a:lstStyle/>
                    <a:p>
                      <a:pPr algn="l">
                        <a:lnSpc>
                          <a:spcPct val="150000"/>
                        </a:lnSpc>
                        <a:spcAft>
                          <a:spcPts val="800"/>
                        </a:spcAft>
                      </a:pPr>
                      <a:r>
                        <a:rPr lang="en-US" sz="1300">
                          <a:effectLst/>
                        </a:rPr>
                        <a:t>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300">
                          <a:effectLst/>
                        </a:rPr>
                        <a:t>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0975250"/>
                  </a:ext>
                </a:extLst>
              </a:tr>
              <a:tr h="0">
                <a:tc>
                  <a:txBody>
                    <a:bodyPr/>
                    <a:lstStyle/>
                    <a:p>
                      <a:pPr algn="l">
                        <a:lnSpc>
                          <a:spcPct val="150000"/>
                        </a:lnSpc>
                        <a:spcAft>
                          <a:spcPts val="800"/>
                        </a:spcAft>
                      </a:pPr>
                      <a:r>
                        <a:rPr lang="en-US" sz="1300">
                          <a:effectLst/>
                        </a:rPr>
                        <a:t>product_id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300">
                          <a:effectLst/>
                        </a:rPr>
                        <a:t>Id của sản phẩm</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4112453"/>
                  </a:ext>
                </a:extLst>
              </a:tr>
              <a:tr h="0">
                <a:tc>
                  <a:txBody>
                    <a:bodyPr/>
                    <a:lstStyle/>
                    <a:p>
                      <a:pPr algn="l">
                        <a:lnSpc>
                          <a:spcPct val="150000"/>
                        </a:lnSpc>
                        <a:spcAft>
                          <a:spcPts val="800"/>
                        </a:spcAft>
                      </a:pPr>
                      <a:r>
                        <a:rPr lang="en-US" sz="1300">
                          <a:effectLst/>
                        </a:rPr>
                        <a:t>Images</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300">
                          <a:effectLst/>
                        </a:rPr>
                        <a:t>ảnh của sản phẩm</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3977262"/>
                  </a:ext>
                </a:extLst>
              </a:tr>
            </a:tbl>
          </a:graphicData>
        </a:graphic>
      </p:graphicFrame>
      <p:sp>
        <p:nvSpPr>
          <p:cNvPr id="18" name="TextBox 17">
            <a:extLst>
              <a:ext uri="{FF2B5EF4-FFF2-40B4-BE49-F238E27FC236}">
                <a16:creationId xmlns:a16="http://schemas.microsoft.com/office/drawing/2014/main" id="{276FCD96-B8D8-53AD-31CA-5E8F2D2938FD}"/>
              </a:ext>
            </a:extLst>
          </p:cNvPr>
          <p:cNvSpPr txBox="1"/>
          <p:nvPr/>
        </p:nvSpPr>
        <p:spPr>
          <a:xfrm>
            <a:off x="6095999" y="4625797"/>
            <a:ext cx="6172200" cy="492443"/>
          </a:xfrm>
          <a:prstGeom prst="rect">
            <a:avLst/>
          </a:prstGeom>
          <a:noFill/>
        </p:spPr>
        <p:txBody>
          <a:bodyPr wrap="square">
            <a:spAutoFit/>
          </a:bodyPr>
          <a:lstStyle/>
          <a:p>
            <a:pPr marL="0" marR="0" lvl="0" indent="45720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Bảng product_categories : </a:t>
            </a:r>
            <a:endPar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Mô tả</a:t>
            </a:r>
            <a:r>
              <a:rPr kumimoji="0" lang="en-US" altLang="en-US" sz="13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Bảng này dể lưu trữ thông tin về danh mục sản phẩm</a:t>
            </a:r>
            <a:endPar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19" name="Table 18">
            <a:extLst>
              <a:ext uri="{FF2B5EF4-FFF2-40B4-BE49-F238E27FC236}">
                <a16:creationId xmlns:a16="http://schemas.microsoft.com/office/drawing/2014/main" id="{40045181-2BF2-4A9E-D1B8-9CE7ACABF0F1}"/>
              </a:ext>
            </a:extLst>
          </p:cNvPr>
          <p:cNvGraphicFramePr>
            <a:graphicFrameLocks noGrp="1"/>
          </p:cNvGraphicFramePr>
          <p:nvPr>
            <p:extLst>
              <p:ext uri="{D42A27DB-BD31-4B8C-83A1-F6EECF244321}">
                <p14:modId xmlns:p14="http://schemas.microsoft.com/office/powerpoint/2010/main" val="4102705822"/>
              </p:ext>
            </p:extLst>
          </p:nvPr>
        </p:nvGraphicFramePr>
        <p:xfrm>
          <a:off x="6095999" y="5106779"/>
          <a:ext cx="5785485" cy="1061468"/>
        </p:xfrm>
        <a:graphic>
          <a:graphicData uri="http://schemas.openxmlformats.org/drawingml/2006/table">
            <a:tbl>
              <a:tblPr firstRow="1" firstCol="1" bandRow="1">
                <a:tableStyleId>{5C22544A-7EE6-4342-B048-85BDC9FD1C3A}</a:tableStyleId>
              </a:tblPr>
              <a:tblGrid>
                <a:gridCol w="1928495">
                  <a:extLst>
                    <a:ext uri="{9D8B030D-6E8A-4147-A177-3AD203B41FA5}">
                      <a16:colId xmlns:a16="http://schemas.microsoft.com/office/drawing/2014/main" val="3850807597"/>
                    </a:ext>
                  </a:extLst>
                </a:gridCol>
                <a:gridCol w="1928495">
                  <a:extLst>
                    <a:ext uri="{9D8B030D-6E8A-4147-A177-3AD203B41FA5}">
                      <a16:colId xmlns:a16="http://schemas.microsoft.com/office/drawing/2014/main" val="3133980897"/>
                    </a:ext>
                  </a:extLst>
                </a:gridCol>
                <a:gridCol w="1928495">
                  <a:extLst>
                    <a:ext uri="{9D8B030D-6E8A-4147-A177-3AD203B41FA5}">
                      <a16:colId xmlns:a16="http://schemas.microsoft.com/office/drawing/2014/main" val="66092071"/>
                    </a:ext>
                  </a:extLst>
                </a:gridCol>
              </a:tblGrid>
              <a:tr h="0">
                <a:tc>
                  <a:txBody>
                    <a:bodyPr/>
                    <a:lstStyle/>
                    <a:p>
                      <a:pPr algn="just">
                        <a:lnSpc>
                          <a:spcPct val="150000"/>
                        </a:lnSpc>
                        <a:spcAft>
                          <a:spcPts val="800"/>
                        </a:spcAft>
                      </a:pPr>
                      <a:r>
                        <a:rPr lang="en-US" sz="1300">
                          <a:effectLst/>
                        </a:rPr>
                        <a:t>Tên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Kiểu</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Mô tả</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8840294"/>
                  </a:ext>
                </a:extLst>
              </a:tr>
              <a:tr h="0">
                <a:tc>
                  <a:txBody>
                    <a:bodyPr/>
                    <a:lstStyle/>
                    <a:p>
                      <a:pPr algn="l">
                        <a:lnSpc>
                          <a:spcPct val="150000"/>
                        </a:lnSpc>
                        <a:spcAft>
                          <a:spcPts val="800"/>
                        </a:spcAft>
                      </a:pPr>
                      <a:r>
                        <a:rPr lang="en-US" sz="1300">
                          <a:effectLst/>
                        </a:rPr>
                        <a:t>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300">
                          <a:effectLst/>
                        </a:rPr>
                        <a:t>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9280758"/>
                  </a:ext>
                </a:extLst>
              </a:tr>
              <a:tr h="0">
                <a:tc>
                  <a:txBody>
                    <a:bodyPr/>
                    <a:lstStyle/>
                    <a:p>
                      <a:pPr algn="l">
                        <a:lnSpc>
                          <a:spcPct val="150000"/>
                        </a:lnSpc>
                        <a:spcAft>
                          <a:spcPts val="800"/>
                        </a:spcAft>
                      </a:pPr>
                      <a:r>
                        <a:rPr lang="en-US" sz="1300">
                          <a:effectLst/>
                        </a:rPr>
                        <a:t>Name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300">
                          <a:effectLst/>
                        </a:rPr>
                        <a:t>Varchar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300">
                          <a:effectLst/>
                        </a:rPr>
                        <a:t>Tên của danh mục</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8940167"/>
                  </a:ext>
                </a:extLst>
              </a:tr>
              <a:tr h="0">
                <a:tc>
                  <a:txBody>
                    <a:bodyPr/>
                    <a:lstStyle/>
                    <a:p>
                      <a:pPr algn="l">
                        <a:lnSpc>
                          <a:spcPct val="150000"/>
                        </a:lnSpc>
                        <a:spcAft>
                          <a:spcPts val="800"/>
                        </a:spcAft>
                      </a:pPr>
                      <a:r>
                        <a:rPr lang="en-US" sz="1300">
                          <a:effectLst/>
                        </a:rPr>
                        <a:t>Parent_id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300">
                          <a:effectLst/>
                        </a:rPr>
                        <a:t>Danh mục cha</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5862196"/>
                  </a:ext>
                </a:extLst>
              </a:tr>
            </a:tbl>
          </a:graphicData>
        </a:graphic>
      </p:graphicFrame>
      <p:sp>
        <p:nvSpPr>
          <p:cNvPr id="20" name="TextBox 19">
            <a:extLst>
              <a:ext uri="{FF2B5EF4-FFF2-40B4-BE49-F238E27FC236}">
                <a16:creationId xmlns:a16="http://schemas.microsoft.com/office/drawing/2014/main" id="{CD510971-44B6-9619-5259-198030B8A9AE}"/>
              </a:ext>
            </a:extLst>
          </p:cNvPr>
          <p:cNvSpPr txBox="1"/>
          <p:nvPr/>
        </p:nvSpPr>
        <p:spPr>
          <a:xfrm>
            <a:off x="622430" y="347274"/>
            <a:ext cx="6153538" cy="492443"/>
          </a:xfrm>
          <a:prstGeom prst="rect">
            <a:avLst/>
          </a:prstGeom>
          <a:noFill/>
        </p:spPr>
        <p:txBody>
          <a:bodyPr wrap="square">
            <a:spAutoFit/>
          </a:bodyPr>
          <a:lstStyle/>
          <a:p>
            <a:r>
              <a:rPr lang="en-US" sz="2600">
                <a:solidFill>
                  <a:schemeClr val="bg1"/>
                </a:solidFill>
                <a:latin typeface="Times New Roman" panose="02020603050405020304" pitchFamily="18" charset="0"/>
                <a:cs typeface="Times New Roman" panose="02020603050405020304" pitchFamily="18" charset="0"/>
              </a:rPr>
              <a:t>3. Phân tích hệ thống</a:t>
            </a:r>
            <a:endParaRPr lang="en-US" sz="2600"/>
          </a:p>
        </p:txBody>
      </p:sp>
    </p:spTree>
    <p:extLst>
      <p:ext uri="{BB962C8B-B14F-4D97-AF65-F5344CB8AC3E}">
        <p14:creationId xmlns:p14="http://schemas.microsoft.com/office/powerpoint/2010/main" val="1806680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5BA09CF-765D-AC56-3F0B-17D7446542B8}"/>
              </a:ext>
            </a:extLst>
          </p:cNvPr>
          <p:cNvSpPr>
            <a:spLocks noGrp="1"/>
          </p:cNvSpPr>
          <p:nvPr>
            <p:ph type="sldNum" sz="quarter" idx="12"/>
          </p:nvPr>
        </p:nvSpPr>
        <p:spPr/>
        <p:txBody>
          <a:bodyPr/>
          <a:lstStyle/>
          <a:p>
            <a:fld id="{5268E249-57F4-42D0-8B51-A0F792270E2B}" type="slidenum">
              <a:rPr lang="en-US" smtClean="0"/>
              <a:t>12</a:t>
            </a:fld>
            <a:endParaRPr lang="en-US"/>
          </a:p>
        </p:txBody>
      </p:sp>
      <p:graphicFrame>
        <p:nvGraphicFramePr>
          <p:cNvPr id="5" name="Table 4">
            <a:extLst>
              <a:ext uri="{FF2B5EF4-FFF2-40B4-BE49-F238E27FC236}">
                <a16:creationId xmlns:a16="http://schemas.microsoft.com/office/drawing/2014/main" id="{EE7F443A-F77D-3450-5BDE-28BB86B1C07D}"/>
              </a:ext>
            </a:extLst>
          </p:cNvPr>
          <p:cNvGraphicFramePr>
            <a:graphicFrameLocks noGrp="1"/>
          </p:cNvGraphicFramePr>
          <p:nvPr>
            <p:extLst>
              <p:ext uri="{D42A27DB-BD31-4B8C-83A1-F6EECF244321}">
                <p14:modId xmlns:p14="http://schemas.microsoft.com/office/powerpoint/2010/main" val="703232917"/>
              </p:ext>
            </p:extLst>
          </p:nvPr>
        </p:nvGraphicFramePr>
        <p:xfrm>
          <a:off x="422735" y="1583339"/>
          <a:ext cx="5785485" cy="1061468"/>
        </p:xfrm>
        <a:graphic>
          <a:graphicData uri="http://schemas.openxmlformats.org/drawingml/2006/table">
            <a:tbl>
              <a:tblPr firstRow="1" firstCol="1" bandRow="1">
                <a:tableStyleId>{5C22544A-7EE6-4342-B048-85BDC9FD1C3A}</a:tableStyleId>
              </a:tblPr>
              <a:tblGrid>
                <a:gridCol w="1928495">
                  <a:extLst>
                    <a:ext uri="{9D8B030D-6E8A-4147-A177-3AD203B41FA5}">
                      <a16:colId xmlns:a16="http://schemas.microsoft.com/office/drawing/2014/main" val="1322045613"/>
                    </a:ext>
                  </a:extLst>
                </a:gridCol>
                <a:gridCol w="1928495">
                  <a:extLst>
                    <a:ext uri="{9D8B030D-6E8A-4147-A177-3AD203B41FA5}">
                      <a16:colId xmlns:a16="http://schemas.microsoft.com/office/drawing/2014/main" val="1080820034"/>
                    </a:ext>
                  </a:extLst>
                </a:gridCol>
                <a:gridCol w="1928495">
                  <a:extLst>
                    <a:ext uri="{9D8B030D-6E8A-4147-A177-3AD203B41FA5}">
                      <a16:colId xmlns:a16="http://schemas.microsoft.com/office/drawing/2014/main" val="30124699"/>
                    </a:ext>
                  </a:extLst>
                </a:gridCol>
              </a:tblGrid>
              <a:tr h="0">
                <a:tc>
                  <a:txBody>
                    <a:bodyPr/>
                    <a:lstStyle/>
                    <a:p>
                      <a:pPr algn="just">
                        <a:lnSpc>
                          <a:spcPct val="150000"/>
                        </a:lnSpc>
                        <a:spcAft>
                          <a:spcPts val="800"/>
                        </a:spcAft>
                      </a:pPr>
                      <a:r>
                        <a:rPr lang="en-US" sz="1300">
                          <a:effectLst/>
                        </a:rPr>
                        <a:t>Tên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Kiểu</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Mô tả</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259488"/>
                  </a:ext>
                </a:extLst>
              </a:tr>
              <a:tr h="0">
                <a:tc>
                  <a:txBody>
                    <a:bodyPr/>
                    <a:lstStyle/>
                    <a:p>
                      <a:pPr algn="just">
                        <a:lnSpc>
                          <a:spcPct val="150000"/>
                        </a:lnSpc>
                        <a:spcAft>
                          <a:spcPts val="800"/>
                        </a:spcAft>
                      </a:pPr>
                      <a:r>
                        <a:rPr lang="en-US" sz="1300">
                          <a:effectLst/>
                        </a:rPr>
                        <a:t>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Int(11)</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Id của thương hiệu</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9470988"/>
                  </a:ext>
                </a:extLst>
              </a:tr>
              <a:tr h="0">
                <a:tc>
                  <a:txBody>
                    <a:bodyPr/>
                    <a:lstStyle/>
                    <a:p>
                      <a:pPr algn="just">
                        <a:lnSpc>
                          <a:spcPct val="150000"/>
                        </a:lnSpc>
                        <a:spcAft>
                          <a:spcPts val="800"/>
                        </a:spcAft>
                      </a:pPr>
                      <a:r>
                        <a:rPr lang="en-US" sz="1300">
                          <a:effectLst/>
                        </a:rPr>
                        <a:t>Name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Varchar(255)</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Tên thương hiệu</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9107845"/>
                  </a:ext>
                </a:extLst>
              </a:tr>
              <a:tr h="0">
                <a:tc>
                  <a:txBody>
                    <a:bodyPr/>
                    <a:lstStyle/>
                    <a:p>
                      <a:pPr algn="just">
                        <a:lnSpc>
                          <a:spcPct val="150000"/>
                        </a:lnSpc>
                        <a:spcAft>
                          <a:spcPts val="800"/>
                        </a:spcAft>
                      </a:pPr>
                      <a:r>
                        <a:rPr lang="en-US" sz="1300">
                          <a:effectLst/>
                        </a:rPr>
                        <a:t>Created_at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Datetime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Thời gian tạo</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5358123"/>
                  </a:ext>
                </a:extLst>
              </a:tr>
            </a:tbl>
          </a:graphicData>
        </a:graphic>
      </p:graphicFrame>
      <p:sp>
        <p:nvSpPr>
          <p:cNvPr id="6" name="TextBox 5">
            <a:extLst>
              <a:ext uri="{FF2B5EF4-FFF2-40B4-BE49-F238E27FC236}">
                <a16:creationId xmlns:a16="http://schemas.microsoft.com/office/drawing/2014/main" id="{5DFA8A09-E729-CE1F-B463-19ADB42A0457}"/>
              </a:ext>
            </a:extLst>
          </p:cNvPr>
          <p:cNvSpPr txBox="1"/>
          <p:nvPr/>
        </p:nvSpPr>
        <p:spPr>
          <a:xfrm>
            <a:off x="422735" y="888277"/>
            <a:ext cx="6097554" cy="695062"/>
          </a:xfrm>
          <a:prstGeom prst="rect">
            <a:avLst/>
          </a:prstGeom>
          <a:noFill/>
        </p:spPr>
        <p:txBody>
          <a:bodyPr wrap="square">
            <a:spAutoFit/>
          </a:bodyPr>
          <a:lstStyle/>
          <a:p>
            <a:pPr marL="342900" lvl="0" indent="-342900" algn="just">
              <a:lnSpc>
                <a:spcPct val="150000"/>
              </a:lnSpc>
              <a:spcAft>
                <a:spcPts val="800"/>
              </a:spcAft>
              <a:buFont typeface="Symbol" panose="05050102010706020507" pitchFamily="18" charset="2"/>
              <a:buChar char=""/>
            </a:pPr>
            <a:r>
              <a:rPr lang="en-US" sz="1300">
                <a:effectLst/>
                <a:latin typeface="Times New Roman" panose="02020603050405020304" pitchFamily="18" charset="0"/>
                <a:ea typeface="Calibri" panose="020F0502020204030204" pitchFamily="34" charset="0"/>
                <a:cs typeface="Times New Roman" panose="02020603050405020304" pitchFamily="18" charset="0"/>
              </a:rPr>
              <a:t>Bảng brand : </a:t>
            </a:r>
          </a:p>
          <a:p>
            <a:r>
              <a:rPr lang="en-US" sz="1300" b="1">
                <a:effectLst/>
                <a:latin typeface="Times New Roman" panose="02020603050405020304" pitchFamily="18" charset="0"/>
                <a:ea typeface="Calibri" panose="020F0502020204030204" pitchFamily="34" charset="0"/>
              </a:rPr>
              <a:t>Mô tả</a:t>
            </a:r>
            <a:r>
              <a:rPr lang="en-US" sz="1300">
                <a:effectLst/>
                <a:latin typeface="Times New Roman" panose="02020603050405020304" pitchFamily="18" charset="0"/>
                <a:ea typeface="Calibri" panose="020F0502020204030204" pitchFamily="34" charset="0"/>
              </a:rPr>
              <a:t> : Bảng này thiết kế để lưu thông tin về thương hiệu sản phẩm</a:t>
            </a:r>
            <a:endParaRPr lang="en-US" sz="1300"/>
          </a:p>
        </p:txBody>
      </p:sp>
      <p:graphicFrame>
        <p:nvGraphicFramePr>
          <p:cNvPr id="7" name="Table 6">
            <a:extLst>
              <a:ext uri="{FF2B5EF4-FFF2-40B4-BE49-F238E27FC236}">
                <a16:creationId xmlns:a16="http://schemas.microsoft.com/office/drawing/2014/main" id="{377673CF-CFE6-7BDB-4E48-D236AA408210}"/>
              </a:ext>
            </a:extLst>
          </p:cNvPr>
          <p:cNvGraphicFramePr>
            <a:graphicFrameLocks noGrp="1"/>
          </p:cNvGraphicFramePr>
          <p:nvPr>
            <p:extLst>
              <p:ext uri="{D42A27DB-BD31-4B8C-83A1-F6EECF244321}">
                <p14:modId xmlns:p14="http://schemas.microsoft.com/office/powerpoint/2010/main" val="1937101892"/>
              </p:ext>
            </p:extLst>
          </p:nvPr>
        </p:nvGraphicFramePr>
        <p:xfrm>
          <a:off x="422735" y="3429000"/>
          <a:ext cx="5785485" cy="2717296"/>
        </p:xfrm>
        <a:graphic>
          <a:graphicData uri="http://schemas.openxmlformats.org/drawingml/2006/table">
            <a:tbl>
              <a:tblPr firstRow="1" firstCol="1" bandRow="1">
                <a:tableStyleId>{5C22544A-7EE6-4342-B048-85BDC9FD1C3A}</a:tableStyleId>
              </a:tblPr>
              <a:tblGrid>
                <a:gridCol w="1928495">
                  <a:extLst>
                    <a:ext uri="{9D8B030D-6E8A-4147-A177-3AD203B41FA5}">
                      <a16:colId xmlns:a16="http://schemas.microsoft.com/office/drawing/2014/main" val="2935450983"/>
                    </a:ext>
                  </a:extLst>
                </a:gridCol>
                <a:gridCol w="1928495">
                  <a:extLst>
                    <a:ext uri="{9D8B030D-6E8A-4147-A177-3AD203B41FA5}">
                      <a16:colId xmlns:a16="http://schemas.microsoft.com/office/drawing/2014/main" val="933043136"/>
                    </a:ext>
                  </a:extLst>
                </a:gridCol>
                <a:gridCol w="1928495">
                  <a:extLst>
                    <a:ext uri="{9D8B030D-6E8A-4147-A177-3AD203B41FA5}">
                      <a16:colId xmlns:a16="http://schemas.microsoft.com/office/drawing/2014/main" val="3927522642"/>
                    </a:ext>
                  </a:extLst>
                </a:gridCol>
              </a:tblGrid>
              <a:tr h="0">
                <a:tc>
                  <a:txBody>
                    <a:bodyPr/>
                    <a:lstStyle/>
                    <a:p>
                      <a:pPr algn="just">
                        <a:lnSpc>
                          <a:spcPct val="150000"/>
                        </a:lnSpc>
                        <a:spcAft>
                          <a:spcPts val="800"/>
                        </a:spcAft>
                      </a:pPr>
                      <a:r>
                        <a:rPr lang="en-US" sz="1300">
                          <a:effectLst/>
                        </a:rPr>
                        <a:t>Tên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Kiểu</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Mô tả</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9278777"/>
                  </a:ext>
                </a:extLst>
              </a:tr>
              <a:tr h="0">
                <a:tc>
                  <a:txBody>
                    <a:bodyPr/>
                    <a:lstStyle/>
                    <a:p>
                      <a:pPr algn="just">
                        <a:lnSpc>
                          <a:spcPct val="150000"/>
                        </a:lnSpc>
                        <a:spcAft>
                          <a:spcPts val="800"/>
                        </a:spcAft>
                      </a:pPr>
                      <a:r>
                        <a:rPr lang="en-US" sz="1300">
                          <a:effectLst/>
                        </a:rPr>
                        <a:t>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Int(11)</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Id của sản phẩm có trong kho</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9317426"/>
                  </a:ext>
                </a:extLst>
              </a:tr>
              <a:tr h="0">
                <a:tc>
                  <a:txBody>
                    <a:bodyPr/>
                    <a:lstStyle/>
                    <a:p>
                      <a:pPr algn="just">
                        <a:lnSpc>
                          <a:spcPct val="150000"/>
                        </a:lnSpc>
                        <a:spcAft>
                          <a:spcPts val="800"/>
                        </a:spcAft>
                      </a:pPr>
                      <a:r>
                        <a:rPr lang="en-US" sz="1300">
                          <a:effectLst/>
                        </a:rPr>
                        <a:t>Name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Varchar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Tên của sản phẩm</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0015995"/>
                  </a:ext>
                </a:extLst>
              </a:tr>
              <a:tr h="0">
                <a:tc>
                  <a:txBody>
                    <a:bodyPr/>
                    <a:lstStyle/>
                    <a:p>
                      <a:pPr algn="just">
                        <a:lnSpc>
                          <a:spcPct val="150000"/>
                        </a:lnSpc>
                        <a:spcAft>
                          <a:spcPts val="800"/>
                        </a:spcAft>
                      </a:pPr>
                      <a:r>
                        <a:rPr lang="en-US" sz="1300">
                          <a:effectLst/>
                        </a:rPr>
                        <a:t>Stock</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Số lượng sản phẩm</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191856"/>
                  </a:ext>
                </a:extLst>
              </a:tr>
              <a:tr h="0">
                <a:tc>
                  <a:txBody>
                    <a:bodyPr/>
                    <a:lstStyle/>
                    <a:p>
                      <a:pPr algn="just">
                        <a:lnSpc>
                          <a:spcPct val="150000"/>
                        </a:lnSpc>
                        <a:spcAft>
                          <a:spcPts val="800"/>
                        </a:spcAft>
                      </a:pPr>
                      <a:r>
                        <a:rPr lang="en-US" sz="1300">
                          <a:effectLst/>
                        </a:rPr>
                        <a:t>Images</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Varchar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ảnh chính của sản phẩm</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4415760"/>
                  </a:ext>
                </a:extLst>
              </a:tr>
              <a:tr h="0">
                <a:tc>
                  <a:txBody>
                    <a:bodyPr/>
                    <a:lstStyle/>
                    <a:p>
                      <a:pPr algn="just">
                        <a:lnSpc>
                          <a:spcPct val="150000"/>
                        </a:lnSpc>
                        <a:spcAft>
                          <a:spcPts val="800"/>
                        </a:spcAft>
                      </a:pPr>
                      <a:r>
                        <a:rPr lang="en-US" sz="1300">
                          <a:effectLst/>
                        </a:rPr>
                        <a:t>Created-at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Datetime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Ngày tạo của sản phẩm có trong kho</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0497452"/>
                  </a:ext>
                </a:extLst>
              </a:tr>
              <a:tr h="0">
                <a:tc>
                  <a:txBody>
                    <a:bodyPr/>
                    <a:lstStyle/>
                    <a:p>
                      <a:pPr algn="just">
                        <a:lnSpc>
                          <a:spcPct val="150000"/>
                        </a:lnSpc>
                        <a:spcAft>
                          <a:spcPts val="800"/>
                        </a:spcAft>
                      </a:pPr>
                      <a:r>
                        <a:rPr lang="en-US" sz="1300">
                          <a:effectLst/>
                        </a:rPr>
                        <a:t>Product_id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Int(11)</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Id của sản phẩm</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2259547"/>
                  </a:ext>
                </a:extLst>
              </a:tr>
              <a:tr h="0">
                <a:tc>
                  <a:txBody>
                    <a:bodyPr/>
                    <a:lstStyle/>
                    <a:p>
                      <a:pPr algn="just">
                        <a:lnSpc>
                          <a:spcPct val="150000"/>
                        </a:lnSpc>
                        <a:spcAft>
                          <a:spcPts val="800"/>
                        </a:spcAft>
                      </a:pPr>
                      <a:r>
                        <a:rPr lang="en-US" sz="1300">
                          <a:effectLst/>
                        </a:rPr>
                        <a:t>Price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Giá của sản phẩm</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6271293"/>
                  </a:ext>
                </a:extLst>
              </a:tr>
            </a:tbl>
          </a:graphicData>
        </a:graphic>
      </p:graphicFrame>
      <p:sp>
        <p:nvSpPr>
          <p:cNvPr id="9" name="TextBox 8">
            <a:extLst>
              <a:ext uri="{FF2B5EF4-FFF2-40B4-BE49-F238E27FC236}">
                <a16:creationId xmlns:a16="http://schemas.microsoft.com/office/drawing/2014/main" id="{AF0A8F69-81B8-7766-D00C-48B9599D67CB}"/>
              </a:ext>
            </a:extLst>
          </p:cNvPr>
          <p:cNvSpPr txBox="1"/>
          <p:nvPr/>
        </p:nvSpPr>
        <p:spPr>
          <a:xfrm>
            <a:off x="238708" y="2715273"/>
            <a:ext cx="6153538" cy="759119"/>
          </a:xfrm>
          <a:prstGeom prst="rect">
            <a:avLst/>
          </a:prstGeom>
          <a:noFill/>
        </p:spPr>
        <p:txBody>
          <a:bodyPr wrap="square">
            <a:spAutoFit/>
          </a:bodyPr>
          <a:lstStyle/>
          <a:p>
            <a:pPr marL="342900" lvl="0" indent="-342900" algn="just">
              <a:lnSpc>
                <a:spcPct val="150000"/>
              </a:lnSpc>
              <a:spcAft>
                <a:spcPts val="800"/>
              </a:spcAft>
              <a:buFont typeface="Symbol" panose="05050102010706020507" pitchFamily="18" charset="2"/>
              <a:buChar char=""/>
            </a:pPr>
            <a:r>
              <a:rPr lang="en-US" sz="1300">
                <a:effectLst/>
                <a:latin typeface="Times New Roman" panose="02020603050405020304" pitchFamily="18" charset="0"/>
                <a:ea typeface="Calibri" panose="020F0502020204030204" pitchFamily="34" charset="0"/>
                <a:cs typeface="Times New Roman" panose="02020603050405020304" pitchFamily="18" charset="0"/>
              </a:rPr>
              <a:t>Bảng inventory : </a:t>
            </a:r>
          </a:p>
          <a:p>
            <a:pPr indent="457200" algn="just">
              <a:lnSpc>
                <a:spcPct val="150000"/>
              </a:lnSpc>
              <a:spcAft>
                <a:spcPts val="800"/>
              </a:spcAft>
            </a:pPr>
            <a:r>
              <a:rPr lang="en-US" sz="1300" b="1">
                <a:effectLst/>
                <a:latin typeface="Times New Roman" panose="02020603050405020304" pitchFamily="18" charset="0"/>
                <a:ea typeface="Calibri" panose="020F0502020204030204" pitchFamily="34" charset="0"/>
                <a:cs typeface="Times New Roman" panose="02020603050405020304" pitchFamily="18" charset="0"/>
              </a:rPr>
              <a:t>Mô tả</a:t>
            </a:r>
            <a:r>
              <a:rPr lang="en-US" sz="1300">
                <a:effectLst/>
                <a:latin typeface="Times New Roman" panose="02020603050405020304" pitchFamily="18" charset="0"/>
                <a:ea typeface="Calibri" panose="020F0502020204030204" pitchFamily="34" charset="0"/>
                <a:cs typeface="Times New Roman" panose="02020603050405020304" pitchFamily="18" charset="0"/>
              </a:rPr>
              <a:t> : Bảng này thiết kế để lưu thông sản phẩm có trong kho .</a:t>
            </a:r>
          </a:p>
        </p:txBody>
      </p:sp>
      <p:graphicFrame>
        <p:nvGraphicFramePr>
          <p:cNvPr id="10" name="Table 9">
            <a:extLst>
              <a:ext uri="{FF2B5EF4-FFF2-40B4-BE49-F238E27FC236}">
                <a16:creationId xmlns:a16="http://schemas.microsoft.com/office/drawing/2014/main" id="{7525241E-F233-BFE2-ED38-D7D6D9536F8F}"/>
              </a:ext>
            </a:extLst>
          </p:cNvPr>
          <p:cNvGraphicFramePr>
            <a:graphicFrameLocks noGrp="1"/>
          </p:cNvGraphicFramePr>
          <p:nvPr>
            <p:extLst>
              <p:ext uri="{D42A27DB-BD31-4B8C-83A1-F6EECF244321}">
                <p14:modId xmlns:p14="http://schemas.microsoft.com/office/powerpoint/2010/main" val="583917929"/>
              </p:ext>
            </p:extLst>
          </p:nvPr>
        </p:nvGraphicFramePr>
        <p:xfrm>
          <a:off x="6357192" y="1455356"/>
          <a:ext cx="5104283" cy="1953008"/>
        </p:xfrm>
        <a:graphic>
          <a:graphicData uri="http://schemas.openxmlformats.org/drawingml/2006/table">
            <a:tbl>
              <a:tblPr firstRow="1" firstCol="1" bandRow="1">
                <a:tableStyleId>{5C22544A-7EE6-4342-B048-85BDC9FD1C3A}</a:tableStyleId>
              </a:tblPr>
              <a:tblGrid>
                <a:gridCol w="2007863">
                  <a:extLst>
                    <a:ext uri="{9D8B030D-6E8A-4147-A177-3AD203B41FA5}">
                      <a16:colId xmlns:a16="http://schemas.microsoft.com/office/drawing/2014/main" val="3633571585"/>
                    </a:ext>
                  </a:extLst>
                </a:gridCol>
                <a:gridCol w="2007863">
                  <a:extLst>
                    <a:ext uri="{9D8B030D-6E8A-4147-A177-3AD203B41FA5}">
                      <a16:colId xmlns:a16="http://schemas.microsoft.com/office/drawing/2014/main" val="366386120"/>
                    </a:ext>
                  </a:extLst>
                </a:gridCol>
                <a:gridCol w="1088557">
                  <a:extLst>
                    <a:ext uri="{9D8B030D-6E8A-4147-A177-3AD203B41FA5}">
                      <a16:colId xmlns:a16="http://schemas.microsoft.com/office/drawing/2014/main" val="2207135922"/>
                    </a:ext>
                  </a:extLst>
                </a:gridCol>
              </a:tblGrid>
              <a:tr h="220285">
                <a:tc>
                  <a:txBody>
                    <a:bodyPr/>
                    <a:lstStyle/>
                    <a:p>
                      <a:pPr algn="l">
                        <a:lnSpc>
                          <a:spcPct val="150000"/>
                        </a:lnSpc>
                        <a:spcAft>
                          <a:spcPts val="800"/>
                        </a:spcAft>
                      </a:pPr>
                      <a:r>
                        <a:rPr lang="en-US" sz="1300">
                          <a:effectLst/>
                        </a:rPr>
                        <a:t>Tên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300">
                          <a:effectLst/>
                        </a:rPr>
                        <a:t>Kiểu</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300">
                          <a:effectLst/>
                        </a:rPr>
                        <a:t>Mô tả</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99685"/>
                  </a:ext>
                </a:extLst>
              </a:tr>
              <a:tr h="466978">
                <a:tc>
                  <a:txBody>
                    <a:bodyPr/>
                    <a:lstStyle/>
                    <a:p>
                      <a:pPr algn="l">
                        <a:lnSpc>
                          <a:spcPct val="150000"/>
                        </a:lnSpc>
                        <a:spcAft>
                          <a:spcPts val="800"/>
                        </a:spcAft>
                      </a:pPr>
                      <a:r>
                        <a:rPr lang="en-US" sz="1300">
                          <a:effectLst/>
                        </a:rPr>
                        <a:t>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300">
                          <a:effectLst/>
                        </a:rPr>
                        <a:t>Id của kích thước</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8745243"/>
                  </a:ext>
                </a:extLst>
              </a:tr>
              <a:tr h="466978">
                <a:tc>
                  <a:txBody>
                    <a:bodyPr/>
                    <a:lstStyle/>
                    <a:p>
                      <a:pPr algn="l">
                        <a:lnSpc>
                          <a:spcPct val="150000"/>
                        </a:lnSpc>
                        <a:spcAft>
                          <a:spcPts val="800"/>
                        </a:spcAft>
                      </a:pPr>
                      <a:r>
                        <a:rPr lang="en-US" sz="1300">
                          <a:effectLst/>
                        </a:rPr>
                        <a:t>Name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300">
                          <a:effectLst/>
                        </a:rPr>
                        <a:t>Varchar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300">
                          <a:effectLst/>
                        </a:rPr>
                        <a:t>Tên của kích thước</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6705992"/>
                  </a:ext>
                </a:extLst>
              </a:tr>
              <a:tr h="466978">
                <a:tc>
                  <a:txBody>
                    <a:bodyPr/>
                    <a:lstStyle/>
                    <a:p>
                      <a:pPr algn="l">
                        <a:lnSpc>
                          <a:spcPct val="150000"/>
                        </a:lnSpc>
                        <a:spcAft>
                          <a:spcPts val="800"/>
                        </a:spcAft>
                      </a:pPr>
                      <a:r>
                        <a:rPr lang="en-US" sz="1300">
                          <a:effectLst/>
                        </a:rPr>
                        <a:t>Created_at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300">
                          <a:effectLst/>
                        </a:rPr>
                        <a:t>Datetime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300">
                          <a:effectLst/>
                        </a:rPr>
                        <a:t>Ngày tạo của kích thước</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8536704"/>
                  </a:ext>
                </a:extLst>
              </a:tr>
            </a:tbl>
          </a:graphicData>
        </a:graphic>
      </p:graphicFrame>
      <p:sp>
        <p:nvSpPr>
          <p:cNvPr id="11" name="Rectangle 1">
            <a:extLst>
              <a:ext uri="{FF2B5EF4-FFF2-40B4-BE49-F238E27FC236}">
                <a16:creationId xmlns:a16="http://schemas.microsoft.com/office/drawing/2014/main" id="{84EEA8D9-8C1C-91C9-1155-96233D28AE9C}"/>
              </a:ext>
            </a:extLst>
          </p:cNvPr>
          <p:cNvSpPr>
            <a:spLocks noChangeArrowheads="1"/>
          </p:cNvSpPr>
          <p:nvPr/>
        </p:nvSpPr>
        <p:spPr bwMode="auto">
          <a:xfrm>
            <a:off x="6208220" y="966830"/>
            <a:ext cx="510428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Bảng sizes : </a:t>
            </a:r>
            <a:endPar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Mô tả</a:t>
            </a:r>
            <a:r>
              <a:rPr kumimoji="0" lang="en-US" altLang="en-US" sz="13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Bảng này dể lưu trữ thông tin về kích thước của sản phẩm </a:t>
            </a:r>
            <a:endPar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5855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B02B513-B7C7-15B5-AF41-2426EE88CD4A}"/>
              </a:ext>
            </a:extLst>
          </p:cNvPr>
          <p:cNvGraphicFramePr>
            <a:graphicFrameLocks noGrp="1"/>
          </p:cNvGraphicFramePr>
          <p:nvPr>
            <p:extLst>
              <p:ext uri="{D42A27DB-BD31-4B8C-83A1-F6EECF244321}">
                <p14:modId xmlns:p14="http://schemas.microsoft.com/office/powerpoint/2010/main" val="2696280541"/>
              </p:ext>
            </p:extLst>
          </p:nvPr>
        </p:nvGraphicFramePr>
        <p:xfrm>
          <a:off x="6227270" y="1639385"/>
          <a:ext cx="5785485" cy="1857569"/>
        </p:xfrm>
        <a:graphic>
          <a:graphicData uri="http://schemas.openxmlformats.org/drawingml/2006/table">
            <a:tbl>
              <a:tblPr firstRow="1" firstCol="1" bandRow="1">
                <a:tableStyleId>{5C22544A-7EE6-4342-B048-85BDC9FD1C3A}</a:tableStyleId>
              </a:tblPr>
              <a:tblGrid>
                <a:gridCol w="1928495">
                  <a:extLst>
                    <a:ext uri="{9D8B030D-6E8A-4147-A177-3AD203B41FA5}">
                      <a16:colId xmlns:a16="http://schemas.microsoft.com/office/drawing/2014/main" val="2416289228"/>
                    </a:ext>
                  </a:extLst>
                </a:gridCol>
                <a:gridCol w="1928495">
                  <a:extLst>
                    <a:ext uri="{9D8B030D-6E8A-4147-A177-3AD203B41FA5}">
                      <a16:colId xmlns:a16="http://schemas.microsoft.com/office/drawing/2014/main" val="2509733441"/>
                    </a:ext>
                  </a:extLst>
                </a:gridCol>
                <a:gridCol w="1928495">
                  <a:extLst>
                    <a:ext uri="{9D8B030D-6E8A-4147-A177-3AD203B41FA5}">
                      <a16:colId xmlns:a16="http://schemas.microsoft.com/office/drawing/2014/main" val="578505454"/>
                    </a:ext>
                  </a:extLst>
                </a:gridCol>
              </a:tblGrid>
              <a:tr h="0">
                <a:tc>
                  <a:txBody>
                    <a:bodyPr/>
                    <a:lstStyle/>
                    <a:p>
                      <a:pPr algn="just">
                        <a:lnSpc>
                          <a:spcPct val="150000"/>
                        </a:lnSpc>
                        <a:spcAft>
                          <a:spcPts val="800"/>
                        </a:spcAft>
                      </a:pPr>
                      <a:r>
                        <a:rPr lang="en-US" sz="1300">
                          <a:effectLst/>
                        </a:rPr>
                        <a:t>Tên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Kiểu</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Mô tả</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1501838"/>
                  </a:ext>
                </a:extLst>
              </a:tr>
              <a:tr h="0">
                <a:tc>
                  <a:txBody>
                    <a:bodyPr/>
                    <a:lstStyle/>
                    <a:p>
                      <a:pPr algn="just">
                        <a:lnSpc>
                          <a:spcPct val="150000"/>
                        </a:lnSpc>
                        <a:spcAft>
                          <a:spcPts val="800"/>
                        </a:spcAft>
                      </a:pPr>
                      <a:r>
                        <a:rPr lang="en-US" sz="1300">
                          <a:effectLst/>
                        </a:rPr>
                        <a:t>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Int(11)</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Id của khách hàng</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3442605"/>
                  </a:ext>
                </a:extLst>
              </a:tr>
              <a:tr h="0">
                <a:tc>
                  <a:txBody>
                    <a:bodyPr/>
                    <a:lstStyle/>
                    <a:p>
                      <a:pPr algn="just">
                        <a:lnSpc>
                          <a:spcPct val="150000"/>
                        </a:lnSpc>
                        <a:spcAft>
                          <a:spcPts val="800"/>
                        </a:spcAft>
                      </a:pPr>
                      <a:r>
                        <a:rPr lang="en-US" sz="1300">
                          <a:effectLst/>
                        </a:rPr>
                        <a:t>Name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Varchar(255)</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Tên khách hàng</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7290175"/>
                  </a:ext>
                </a:extLst>
              </a:tr>
              <a:tr h="0">
                <a:tc>
                  <a:txBody>
                    <a:bodyPr/>
                    <a:lstStyle/>
                    <a:p>
                      <a:pPr algn="just">
                        <a:lnSpc>
                          <a:spcPct val="150000"/>
                        </a:lnSpc>
                        <a:spcAft>
                          <a:spcPts val="800"/>
                        </a:spcAft>
                      </a:pPr>
                      <a:r>
                        <a:rPr lang="en-US" sz="1300">
                          <a:effectLst/>
                        </a:rPr>
                        <a:t>Password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Varchar(255)</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Mật khẩu của khách hàng</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1913163"/>
                  </a:ext>
                </a:extLst>
              </a:tr>
              <a:tr h="0">
                <a:tc>
                  <a:txBody>
                    <a:bodyPr/>
                    <a:lstStyle/>
                    <a:p>
                      <a:pPr algn="just">
                        <a:lnSpc>
                          <a:spcPct val="150000"/>
                        </a:lnSpc>
                        <a:spcAft>
                          <a:spcPts val="800"/>
                        </a:spcAft>
                      </a:pPr>
                      <a:r>
                        <a:rPr lang="en-US" sz="1300">
                          <a:effectLst/>
                        </a:rPr>
                        <a:t>Created_at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Datetime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Ngày tạo tài khoản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2358241"/>
                  </a:ext>
                </a:extLst>
              </a:tr>
              <a:tr h="0">
                <a:tc>
                  <a:txBody>
                    <a:bodyPr/>
                    <a:lstStyle/>
                    <a:p>
                      <a:pPr algn="just">
                        <a:lnSpc>
                          <a:spcPct val="150000"/>
                        </a:lnSpc>
                        <a:spcAft>
                          <a:spcPts val="800"/>
                        </a:spcAft>
                      </a:pPr>
                      <a:r>
                        <a:rPr lang="en-US" sz="1300">
                          <a:effectLst/>
                        </a:rPr>
                        <a:t>Phone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Số điện thoại</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6560144"/>
                  </a:ext>
                </a:extLst>
              </a:tr>
              <a:tr h="0">
                <a:tc>
                  <a:txBody>
                    <a:bodyPr/>
                    <a:lstStyle/>
                    <a:p>
                      <a:pPr algn="just">
                        <a:lnSpc>
                          <a:spcPct val="150000"/>
                        </a:lnSpc>
                        <a:spcAft>
                          <a:spcPts val="800"/>
                        </a:spcAft>
                      </a:pPr>
                      <a:r>
                        <a:rPr lang="en-US" sz="1300">
                          <a:effectLst/>
                        </a:rPr>
                        <a:t>Address</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Varchar(255)</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Địa chỉ</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6184801"/>
                  </a:ext>
                </a:extLst>
              </a:tr>
            </a:tbl>
          </a:graphicData>
        </a:graphic>
      </p:graphicFrame>
      <p:sp>
        <p:nvSpPr>
          <p:cNvPr id="10" name="TextBox 9">
            <a:extLst>
              <a:ext uri="{FF2B5EF4-FFF2-40B4-BE49-F238E27FC236}">
                <a16:creationId xmlns:a16="http://schemas.microsoft.com/office/drawing/2014/main" id="{D7C3A689-D121-1C16-9F9F-482D0BB33FB7}"/>
              </a:ext>
            </a:extLst>
          </p:cNvPr>
          <p:cNvSpPr txBox="1"/>
          <p:nvPr/>
        </p:nvSpPr>
        <p:spPr>
          <a:xfrm>
            <a:off x="6227270" y="1164564"/>
            <a:ext cx="6097554" cy="492443"/>
          </a:xfrm>
          <a:prstGeom prst="rect">
            <a:avLst/>
          </a:prstGeom>
          <a:noFill/>
        </p:spPr>
        <p:txBody>
          <a:bodyPr wrap="square">
            <a:spAutoFit/>
          </a:bodyPr>
          <a:lstStyle/>
          <a:p>
            <a:pPr marL="0" marR="0" lvl="0" indent="457200" algn="just"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Bảng client : </a:t>
            </a:r>
            <a:endPar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 tả</a:t>
            </a:r>
            <a:r>
              <a:rPr kumimoji="0" lang="en-US" altLang="en-US" sz="13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Bảng này để lưu trữ thông tin khách hàng</a:t>
            </a:r>
            <a:endPar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9FD95CE3-8EDC-9630-32BE-71FDCCCEA336}"/>
              </a:ext>
            </a:extLst>
          </p:cNvPr>
          <p:cNvSpPr txBox="1"/>
          <p:nvPr/>
        </p:nvSpPr>
        <p:spPr>
          <a:xfrm>
            <a:off x="622430" y="347274"/>
            <a:ext cx="6153538" cy="492443"/>
          </a:xfrm>
          <a:prstGeom prst="rect">
            <a:avLst/>
          </a:prstGeom>
          <a:noFill/>
        </p:spPr>
        <p:txBody>
          <a:bodyPr wrap="square">
            <a:spAutoFit/>
          </a:bodyPr>
          <a:lstStyle/>
          <a:p>
            <a:r>
              <a:rPr lang="en-US" sz="2600">
                <a:solidFill>
                  <a:schemeClr val="bg1"/>
                </a:solidFill>
                <a:latin typeface="Times New Roman" panose="02020603050405020304" pitchFamily="18" charset="0"/>
                <a:cs typeface="Times New Roman" panose="02020603050405020304" pitchFamily="18" charset="0"/>
              </a:rPr>
              <a:t>3. Phân tích hệ thống</a:t>
            </a:r>
            <a:endParaRPr lang="en-US" sz="2600"/>
          </a:p>
        </p:txBody>
      </p:sp>
      <p:sp>
        <p:nvSpPr>
          <p:cNvPr id="19" name="Slide Number Placeholder 18">
            <a:extLst>
              <a:ext uri="{FF2B5EF4-FFF2-40B4-BE49-F238E27FC236}">
                <a16:creationId xmlns:a16="http://schemas.microsoft.com/office/drawing/2014/main" id="{E02DC87D-1081-74F7-8707-3902E59028CF}"/>
              </a:ext>
            </a:extLst>
          </p:cNvPr>
          <p:cNvSpPr>
            <a:spLocks noGrp="1"/>
          </p:cNvSpPr>
          <p:nvPr>
            <p:ph type="sldNum" sz="quarter" idx="12"/>
          </p:nvPr>
        </p:nvSpPr>
        <p:spPr/>
        <p:txBody>
          <a:bodyPr/>
          <a:lstStyle/>
          <a:p>
            <a:fld id="{5268E249-57F4-42D0-8B51-A0F792270E2B}" type="slidenum">
              <a:rPr lang="en-US" smtClean="0"/>
              <a:t>13</a:t>
            </a:fld>
            <a:endParaRPr lang="en-US"/>
          </a:p>
        </p:txBody>
      </p:sp>
      <p:graphicFrame>
        <p:nvGraphicFramePr>
          <p:cNvPr id="2" name="Table 1">
            <a:extLst>
              <a:ext uri="{FF2B5EF4-FFF2-40B4-BE49-F238E27FC236}">
                <a16:creationId xmlns:a16="http://schemas.microsoft.com/office/drawing/2014/main" id="{C952E347-9A37-E9B9-856B-DB8DB11E27D3}"/>
              </a:ext>
            </a:extLst>
          </p:cNvPr>
          <p:cNvGraphicFramePr>
            <a:graphicFrameLocks noGrp="1"/>
          </p:cNvGraphicFramePr>
          <p:nvPr>
            <p:extLst>
              <p:ext uri="{D42A27DB-BD31-4B8C-83A1-F6EECF244321}">
                <p14:modId xmlns:p14="http://schemas.microsoft.com/office/powerpoint/2010/main" val="162620483"/>
              </p:ext>
            </p:extLst>
          </p:nvPr>
        </p:nvGraphicFramePr>
        <p:xfrm>
          <a:off x="296266" y="1639385"/>
          <a:ext cx="5785485" cy="2122936"/>
        </p:xfrm>
        <a:graphic>
          <a:graphicData uri="http://schemas.openxmlformats.org/drawingml/2006/table">
            <a:tbl>
              <a:tblPr firstRow="1" firstCol="1" bandRow="1">
                <a:tableStyleId>{5C22544A-7EE6-4342-B048-85BDC9FD1C3A}</a:tableStyleId>
              </a:tblPr>
              <a:tblGrid>
                <a:gridCol w="1928495">
                  <a:extLst>
                    <a:ext uri="{9D8B030D-6E8A-4147-A177-3AD203B41FA5}">
                      <a16:colId xmlns:a16="http://schemas.microsoft.com/office/drawing/2014/main" val="999899910"/>
                    </a:ext>
                  </a:extLst>
                </a:gridCol>
                <a:gridCol w="1928495">
                  <a:extLst>
                    <a:ext uri="{9D8B030D-6E8A-4147-A177-3AD203B41FA5}">
                      <a16:colId xmlns:a16="http://schemas.microsoft.com/office/drawing/2014/main" val="3491783209"/>
                    </a:ext>
                  </a:extLst>
                </a:gridCol>
                <a:gridCol w="1928495">
                  <a:extLst>
                    <a:ext uri="{9D8B030D-6E8A-4147-A177-3AD203B41FA5}">
                      <a16:colId xmlns:a16="http://schemas.microsoft.com/office/drawing/2014/main" val="1658065392"/>
                    </a:ext>
                  </a:extLst>
                </a:gridCol>
              </a:tblGrid>
              <a:tr h="0">
                <a:tc>
                  <a:txBody>
                    <a:bodyPr/>
                    <a:lstStyle/>
                    <a:p>
                      <a:pPr algn="just">
                        <a:lnSpc>
                          <a:spcPct val="150000"/>
                        </a:lnSpc>
                        <a:spcAft>
                          <a:spcPts val="800"/>
                        </a:spcAft>
                      </a:pPr>
                      <a:r>
                        <a:rPr lang="en-US" sz="1300">
                          <a:effectLst/>
                        </a:rPr>
                        <a:t>Tên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Kiểu</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Mô tả</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7354593"/>
                  </a:ext>
                </a:extLst>
              </a:tr>
              <a:tr h="0">
                <a:tc>
                  <a:txBody>
                    <a:bodyPr/>
                    <a:lstStyle/>
                    <a:p>
                      <a:pPr algn="just">
                        <a:lnSpc>
                          <a:spcPct val="150000"/>
                        </a:lnSpc>
                        <a:spcAft>
                          <a:spcPts val="800"/>
                        </a:spcAft>
                      </a:pPr>
                      <a:r>
                        <a:rPr lang="en-US" sz="1300">
                          <a:effectLst/>
                        </a:rPr>
                        <a:t>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Id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7442735"/>
                  </a:ext>
                </a:extLst>
              </a:tr>
              <a:tr h="0">
                <a:tc>
                  <a:txBody>
                    <a:bodyPr/>
                    <a:lstStyle/>
                    <a:p>
                      <a:pPr algn="just">
                        <a:lnSpc>
                          <a:spcPct val="150000"/>
                        </a:lnSpc>
                        <a:spcAft>
                          <a:spcPts val="800"/>
                        </a:spcAft>
                      </a:pPr>
                      <a:r>
                        <a:rPr lang="en-US" sz="1300">
                          <a:effectLst/>
                        </a:rPr>
                        <a:t>Order_id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Id của order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7385432"/>
                  </a:ext>
                </a:extLst>
              </a:tr>
              <a:tr h="0">
                <a:tc>
                  <a:txBody>
                    <a:bodyPr/>
                    <a:lstStyle/>
                    <a:p>
                      <a:pPr algn="just">
                        <a:lnSpc>
                          <a:spcPct val="150000"/>
                        </a:lnSpc>
                        <a:spcAft>
                          <a:spcPts val="800"/>
                        </a:spcAft>
                      </a:pPr>
                      <a:r>
                        <a:rPr lang="en-US" sz="1300">
                          <a:effectLst/>
                        </a:rPr>
                        <a:t>Product_id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Id của sản phẩm</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2562477"/>
                  </a:ext>
                </a:extLst>
              </a:tr>
              <a:tr h="0">
                <a:tc>
                  <a:txBody>
                    <a:bodyPr/>
                    <a:lstStyle/>
                    <a:p>
                      <a:pPr algn="just">
                        <a:lnSpc>
                          <a:spcPct val="150000"/>
                        </a:lnSpc>
                        <a:spcAft>
                          <a:spcPts val="800"/>
                        </a:spcAft>
                      </a:pPr>
                      <a:r>
                        <a:rPr lang="en-US" sz="1300">
                          <a:effectLst/>
                        </a:rPr>
                        <a:t>Stock</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Số lượng của sản phẩm</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1060308"/>
                  </a:ext>
                </a:extLst>
              </a:tr>
              <a:tr h="0">
                <a:tc>
                  <a:txBody>
                    <a:bodyPr/>
                    <a:lstStyle/>
                    <a:p>
                      <a:pPr algn="just">
                        <a:lnSpc>
                          <a:spcPct val="150000"/>
                        </a:lnSpc>
                        <a:spcAft>
                          <a:spcPts val="800"/>
                        </a:spcAft>
                      </a:pPr>
                      <a:r>
                        <a:rPr lang="en-US" sz="1300">
                          <a:effectLst/>
                        </a:rPr>
                        <a:t>Item_price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Giá trị của sản phẩm</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3717437"/>
                  </a:ext>
                </a:extLst>
              </a:tr>
              <a:tr h="0">
                <a:tc>
                  <a:txBody>
                    <a:bodyPr/>
                    <a:lstStyle/>
                    <a:p>
                      <a:pPr algn="just">
                        <a:lnSpc>
                          <a:spcPct val="150000"/>
                        </a:lnSpc>
                        <a:spcAft>
                          <a:spcPts val="800"/>
                        </a:spcAft>
                      </a:pPr>
                      <a:r>
                        <a:rPr lang="en-US" sz="1300">
                          <a:effectLst/>
                        </a:rPr>
                        <a:t>Total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Tổng giá trị đơn hàng</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4274274"/>
                  </a:ext>
                </a:extLst>
              </a:tr>
              <a:tr h="0">
                <a:tc>
                  <a:txBody>
                    <a:bodyPr/>
                    <a:lstStyle/>
                    <a:p>
                      <a:pPr algn="just">
                        <a:lnSpc>
                          <a:spcPct val="150000"/>
                        </a:lnSpc>
                        <a:spcAft>
                          <a:spcPts val="800"/>
                        </a:spcAft>
                      </a:pPr>
                      <a:r>
                        <a:rPr lang="en-US" sz="1300">
                          <a:effectLst/>
                        </a:rPr>
                        <a:t>Client_id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Id của khách hàng</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8480185"/>
                  </a:ext>
                </a:extLst>
              </a:tr>
            </a:tbl>
          </a:graphicData>
        </a:graphic>
      </p:graphicFrame>
      <p:sp>
        <p:nvSpPr>
          <p:cNvPr id="3" name="Rectangle 1">
            <a:extLst>
              <a:ext uri="{FF2B5EF4-FFF2-40B4-BE49-F238E27FC236}">
                <a16:creationId xmlns:a16="http://schemas.microsoft.com/office/drawing/2014/main" id="{976A2366-33F4-C3BE-0106-DDDE091EE811}"/>
              </a:ext>
            </a:extLst>
          </p:cNvPr>
          <p:cNvSpPr>
            <a:spLocks noChangeArrowheads="1"/>
          </p:cNvSpPr>
          <p:nvPr/>
        </p:nvSpPr>
        <p:spPr bwMode="auto">
          <a:xfrm>
            <a:off x="-14249" y="1164564"/>
            <a:ext cx="60960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Bảng order_item : </a:t>
            </a:r>
            <a:endPar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 tả</a:t>
            </a:r>
            <a:r>
              <a:rPr kumimoji="0" lang="en-US" altLang="en-US" sz="13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Bảng này để lưu trữ thông tin chi tiết đơn hàng</a:t>
            </a:r>
            <a:endPar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5FB47390-D2C3-8391-9720-FEC0BF713F67}"/>
              </a:ext>
            </a:extLst>
          </p:cNvPr>
          <p:cNvGraphicFramePr>
            <a:graphicFrameLocks noGrp="1"/>
          </p:cNvGraphicFramePr>
          <p:nvPr>
            <p:extLst>
              <p:ext uri="{D42A27DB-BD31-4B8C-83A1-F6EECF244321}">
                <p14:modId xmlns:p14="http://schemas.microsoft.com/office/powerpoint/2010/main" val="186649419"/>
              </p:ext>
            </p:extLst>
          </p:nvPr>
        </p:nvGraphicFramePr>
        <p:xfrm>
          <a:off x="174981" y="4422514"/>
          <a:ext cx="5717540" cy="1592202"/>
        </p:xfrm>
        <a:graphic>
          <a:graphicData uri="http://schemas.openxmlformats.org/drawingml/2006/table">
            <a:tbl>
              <a:tblPr firstRow="1" firstCol="1" bandRow="1">
                <a:tableStyleId>{5C22544A-7EE6-4342-B048-85BDC9FD1C3A}</a:tableStyleId>
              </a:tblPr>
              <a:tblGrid>
                <a:gridCol w="1906270">
                  <a:extLst>
                    <a:ext uri="{9D8B030D-6E8A-4147-A177-3AD203B41FA5}">
                      <a16:colId xmlns:a16="http://schemas.microsoft.com/office/drawing/2014/main" val="4125675819"/>
                    </a:ext>
                  </a:extLst>
                </a:gridCol>
                <a:gridCol w="1905000">
                  <a:extLst>
                    <a:ext uri="{9D8B030D-6E8A-4147-A177-3AD203B41FA5}">
                      <a16:colId xmlns:a16="http://schemas.microsoft.com/office/drawing/2014/main" val="3693299829"/>
                    </a:ext>
                  </a:extLst>
                </a:gridCol>
                <a:gridCol w="1906270">
                  <a:extLst>
                    <a:ext uri="{9D8B030D-6E8A-4147-A177-3AD203B41FA5}">
                      <a16:colId xmlns:a16="http://schemas.microsoft.com/office/drawing/2014/main" val="1167045462"/>
                    </a:ext>
                  </a:extLst>
                </a:gridCol>
              </a:tblGrid>
              <a:tr h="0">
                <a:tc>
                  <a:txBody>
                    <a:bodyPr/>
                    <a:lstStyle/>
                    <a:p>
                      <a:pPr algn="just">
                        <a:lnSpc>
                          <a:spcPct val="150000"/>
                        </a:lnSpc>
                        <a:spcAft>
                          <a:spcPts val="800"/>
                        </a:spcAft>
                      </a:pPr>
                      <a:r>
                        <a:rPr lang="en-US" sz="1300">
                          <a:effectLst/>
                        </a:rPr>
                        <a:t>Tên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Kiểu</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Mô tả</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7487553"/>
                  </a:ext>
                </a:extLst>
              </a:tr>
              <a:tr h="0">
                <a:tc>
                  <a:txBody>
                    <a:bodyPr/>
                    <a:lstStyle/>
                    <a:p>
                      <a:pPr algn="l">
                        <a:lnSpc>
                          <a:spcPct val="150000"/>
                        </a:lnSpc>
                        <a:spcAft>
                          <a:spcPts val="800"/>
                        </a:spcAft>
                      </a:pPr>
                      <a:r>
                        <a:rPr lang="en-US" sz="1300">
                          <a:effectLst/>
                        </a:rPr>
                        <a:t>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300">
                          <a:effectLst/>
                        </a:rPr>
                        <a:t>Id của order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277234"/>
                  </a:ext>
                </a:extLst>
              </a:tr>
              <a:tr h="0">
                <a:tc>
                  <a:txBody>
                    <a:bodyPr/>
                    <a:lstStyle/>
                    <a:p>
                      <a:pPr algn="l">
                        <a:lnSpc>
                          <a:spcPct val="150000"/>
                        </a:lnSpc>
                        <a:spcAft>
                          <a:spcPts val="800"/>
                        </a:spcAft>
                      </a:pPr>
                      <a:r>
                        <a:rPr lang="en-US" sz="1300">
                          <a:effectLst/>
                        </a:rPr>
                        <a:t>External_id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300">
                          <a:effectLst/>
                        </a:rPr>
                        <a:t>Mã của order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4388868"/>
                  </a:ext>
                </a:extLst>
              </a:tr>
              <a:tr h="0">
                <a:tc>
                  <a:txBody>
                    <a:bodyPr/>
                    <a:lstStyle/>
                    <a:p>
                      <a:pPr algn="l">
                        <a:lnSpc>
                          <a:spcPct val="150000"/>
                        </a:lnSpc>
                        <a:spcAft>
                          <a:spcPts val="800"/>
                        </a:spcAft>
                      </a:pPr>
                      <a:r>
                        <a:rPr lang="en-US" sz="1300">
                          <a:effectLst/>
                        </a:rPr>
                        <a:t>Created_at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300">
                          <a:effectLst/>
                        </a:rPr>
                        <a:t>Datetime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300">
                          <a:effectLst/>
                        </a:rPr>
                        <a:t>Ngày tạo</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5153965"/>
                  </a:ext>
                </a:extLst>
              </a:tr>
              <a:tr h="0">
                <a:tc>
                  <a:txBody>
                    <a:bodyPr/>
                    <a:lstStyle/>
                    <a:p>
                      <a:pPr algn="l">
                        <a:lnSpc>
                          <a:spcPct val="150000"/>
                        </a:lnSpc>
                        <a:spcAft>
                          <a:spcPts val="800"/>
                        </a:spcAft>
                      </a:pPr>
                      <a:r>
                        <a:rPr lang="en-US" sz="1300">
                          <a:effectLst/>
                        </a:rPr>
                        <a:t>Total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300">
                          <a:effectLst/>
                        </a:rPr>
                        <a:t>Tổng tiền order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5754786"/>
                  </a:ext>
                </a:extLst>
              </a:tr>
              <a:tr h="0">
                <a:tc>
                  <a:txBody>
                    <a:bodyPr/>
                    <a:lstStyle/>
                    <a:p>
                      <a:pPr algn="l">
                        <a:lnSpc>
                          <a:spcPct val="150000"/>
                        </a:lnSpc>
                        <a:spcAft>
                          <a:spcPts val="800"/>
                        </a:spcAft>
                      </a:pPr>
                      <a:r>
                        <a:rPr lang="en-US" sz="1300">
                          <a:effectLst/>
                        </a:rPr>
                        <a:t>Description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300">
                          <a:effectLst/>
                        </a:rPr>
                        <a:t>Varchar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300">
                          <a:effectLst/>
                        </a:rPr>
                        <a:t>Ghi chú</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8735205"/>
                  </a:ext>
                </a:extLst>
              </a:tr>
            </a:tbl>
          </a:graphicData>
        </a:graphic>
      </p:graphicFrame>
      <p:sp>
        <p:nvSpPr>
          <p:cNvPr id="11" name="Rectangle 1">
            <a:extLst>
              <a:ext uri="{FF2B5EF4-FFF2-40B4-BE49-F238E27FC236}">
                <a16:creationId xmlns:a16="http://schemas.microsoft.com/office/drawing/2014/main" id="{269E7FC6-B0A9-B7D7-A9CD-BDCF7A549A85}"/>
              </a:ext>
            </a:extLst>
          </p:cNvPr>
          <p:cNvSpPr>
            <a:spLocks noChangeArrowheads="1"/>
          </p:cNvSpPr>
          <p:nvPr/>
        </p:nvSpPr>
        <p:spPr bwMode="auto">
          <a:xfrm>
            <a:off x="546334" y="3901894"/>
            <a:ext cx="382668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just"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Bảng orders: </a:t>
            </a:r>
            <a:endPar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 tả</a:t>
            </a:r>
            <a:r>
              <a:rPr kumimoji="0" lang="en-US" altLang="en-US" sz="13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Bảng này để lưu trữ thông tin đơn hàng</a:t>
            </a:r>
            <a:endPar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6910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D0CC092D-1745-BF1C-231B-93DB5336902A}"/>
              </a:ext>
            </a:extLst>
          </p:cNvPr>
          <p:cNvGraphicFramePr>
            <a:graphicFrameLocks noGrp="1"/>
          </p:cNvGraphicFramePr>
          <p:nvPr>
            <p:extLst>
              <p:ext uri="{D42A27DB-BD31-4B8C-83A1-F6EECF244321}">
                <p14:modId xmlns:p14="http://schemas.microsoft.com/office/powerpoint/2010/main" val="2421305894"/>
              </p:ext>
            </p:extLst>
          </p:nvPr>
        </p:nvGraphicFramePr>
        <p:xfrm>
          <a:off x="6096000" y="1916460"/>
          <a:ext cx="5785485" cy="1889382"/>
        </p:xfrm>
        <a:graphic>
          <a:graphicData uri="http://schemas.openxmlformats.org/drawingml/2006/table">
            <a:tbl>
              <a:tblPr firstRow="1" firstCol="1" bandRow="1">
                <a:tableStyleId>{5C22544A-7EE6-4342-B048-85BDC9FD1C3A}</a:tableStyleId>
              </a:tblPr>
              <a:tblGrid>
                <a:gridCol w="1928495">
                  <a:extLst>
                    <a:ext uri="{9D8B030D-6E8A-4147-A177-3AD203B41FA5}">
                      <a16:colId xmlns:a16="http://schemas.microsoft.com/office/drawing/2014/main" val="2111294614"/>
                    </a:ext>
                  </a:extLst>
                </a:gridCol>
                <a:gridCol w="1928495">
                  <a:extLst>
                    <a:ext uri="{9D8B030D-6E8A-4147-A177-3AD203B41FA5}">
                      <a16:colId xmlns:a16="http://schemas.microsoft.com/office/drawing/2014/main" val="4017819974"/>
                    </a:ext>
                  </a:extLst>
                </a:gridCol>
                <a:gridCol w="1928495">
                  <a:extLst>
                    <a:ext uri="{9D8B030D-6E8A-4147-A177-3AD203B41FA5}">
                      <a16:colId xmlns:a16="http://schemas.microsoft.com/office/drawing/2014/main" val="490643428"/>
                    </a:ext>
                  </a:extLst>
                </a:gridCol>
              </a:tblGrid>
              <a:tr h="0">
                <a:tc>
                  <a:txBody>
                    <a:bodyPr/>
                    <a:lstStyle/>
                    <a:p>
                      <a:pPr algn="just">
                        <a:lnSpc>
                          <a:spcPct val="150000"/>
                        </a:lnSpc>
                        <a:spcAft>
                          <a:spcPts val="800"/>
                        </a:spcAft>
                      </a:pPr>
                      <a:r>
                        <a:rPr lang="en-US" sz="1300">
                          <a:effectLst/>
                        </a:rPr>
                        <a:t>Tên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Kiểu</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Mô tả</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7089969"/>
                  </a:ext>
                </a:extLst>
              </a:tr>
              <a:tr h="0">
                <a:tc>
                  <a:txBody>
                    <a:bodyPr/>
                    <a:lstStyle/>
                    <a:p>
                      <a:pPr algn="just">
                        <a:lnSpc>
                          <a:spcPct val="150000"/>
                        </a:lnSpc>
                        <a:spcAft>
                          <a:spcPts val="800"/>
                        </a:spcAft>
                      </a:pPr>
                      <a:r>
                        <a:rPr lang="en-US" sz="1300">
                          <a:effectLst/>
                        </a:rPr>
                        <a:t>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338808"/>
                  </a:ext>
                </a:extLst>
              </a:tr>
              <a:tr h="0">
                <a:tc>
                  <a:txBody>
                    <a:bodyPr/>
                    <a:lstStyle/>
                    <a:p>
                      <a:pPr algn="just">
                        <a:lnSpc>
                          <a:spcPct val="150000"/>
                        </a:lnSpc>
                        <a:spcAft>
                          <a:spcPts val="800"/>
                        </a:spcAft>
                      </a:pPr>
                      <a:r>
                        <a:rPr lang="en-US" sz="1300">
                          <a:effectLst/>
                        </a:rPr>
                        <a:t>Code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Varchar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Code của chức năng</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5733795"/>
                  </a:ext>
                </a:extLst>
              </a:tr>
              <a:tr h="0">
                <a:tc>
                  <a:txBody>
                    <a:bodyPr/>
                    <a:lstStyle/>
                    <a:p>
                      <a:pPr algn="just">
                        <a:lnSpc>
                          <a:spcPct val="150000"/>
                        </a:lnSpc>
                        <a:spcAft>
                          <a:spcPts val="800"/>
                        </a:spcAft>
                      </a:pPr>
                      <a:r>
                        <a:rPr lang="en-US" sz="1300">
                          <a:effectLst/>
                        </a:rPr>
                        <a:t>Name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Varchar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Tên của chức năng</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121489"/>
                  </a:ext>
                </a:extLst>
              </a:tr>
              <a:tr h="0">
                <a:tc>
                  <a:txBody>
                    <a:bodyPr/>
                    <a:lstStyle/>
                    <a:p>
                      <a:pPr algn="just">
                        <a:lnSpc>
                          <a:spcPct val="150000"/>
                        </a:lnSpc>
                        <a:spcAft>
                          <a:spcPts val="800"/>
                        </a:spcAft>
                      </a:pPr>
                      <a:r>
                        <a:rPr lang="en-US" sz="1300">
                          <a:effectLst/>
                        </a:rPr>
                        <a:t>Created_at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Datetime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Ngày tạo của chức năng</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703024"/>
                  </a:ext>
                </a:extLst>
              </a:tr>
              <a:tr h="0">
                <a:tc>
                  <a:txBody>
                    <a:bodyPr/>
                    <a:lstStyle/>
                    <a:p>
                      <a:pPr algn="just">
                        <a:lnSpc>
                          <a:spcPct val="150000"/>
                        </a:lnSpc>
                        <a:spcAft>
                          <a:spcPts val="800"/>
                        </a:spcAft>
                      </a:pPr>
                      <a:r>
                        <a:rPr lang="en-US" sz="1300">
                          <a:effectLst/>
                        </a:rPr>
                        <a:t>Update_at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Datetime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Ngày chỉnh sửa của chức năng</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1093865"/>
                  </a:ext>
                </a:extLst>
              </a:tr>
            </a:tbl>
          </a:graphicData>
        </a:graphic>
      </p:graphicFrame>
      <p:sp>
        <p:nvSpPr>
          <p:cNvPr id="13" name="Rectangle 2">
            <a:extLst>
              <a:ext uri="{FF2B5EF4-FFF2-40B4-BE49-F238E27FC236}">
                <a16:creationId xmlns:a16="http://schemas.microsoft.com/office/drawing/2014/main" id="{29F4778E-A765-AEF4-7EF6-6A84E2FE0D9F}"/>
              </a:ext>
            </a:extLst>
          </p:cNvPr>
          <p:cNvSpPr>
            <a:spLocks noChangeArrowheads="1"/>
          </p:cNvSpPr>
          <p:nvPr/>
        </p:nvSpPr>
        <p:spPr bwMode="auto">
          <a:xfrm>
            <a:off x="6096000" y="992079"/>
            <a:ext cx="473879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Bảng permissons: </a:t>
            </a:r>
            <a:endPar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 tả</a:t>
            </a:r>
            <a:r>
              <a:rPr kumimoji="0" lang="en-US" altLang="en-US" sz="13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Bảng này để lưu trữ thông tin chức năng của quyền . </a:t>
            </a:r>
            <a:endPar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CC8CC9B1-A1EC-DEEE-B6B3-575511ADA3A8}"/>
              </a:ext>
            </a:extLst>
          </p:cNvPr>
          <p:cNvSpPr txBox="1"/>
          <p:nvPr/>
        </p:nvSpPr>
        <p:spPr>
          <a:xfrm>
            <a:off x="704850" y="306489"/>
            <a:ext cx="9258300" cy="492443"/>
          </a:xfrm>
          <a:prstGeom prst="rect">
            <a:avLst/>
          </a:prstGeom>
          <a:noFill/>
        </p:spPr>
        <p:txBody>
          <a:bodyPr wrap="square">
            <a:spAutoFit/>
          </a:bodyPr>
          <a:lstStyle/>
          <a:p>
            <a:r>
              <a:rPr lang="en-US" sz="2600">
                <a:solidFill>
                  <a:schemeClr val="bg1"/>
                </a:solidFill>
                <a:latin typeface="Times New Roman" panose="02020603050405020304" pitchFamily="18" charset="0"/>
                <a:cs typeface="Times New Roman" panose="02020603050405020304" pitchFamily="18" charset="0"/>
              </a:rPr>
              <a:t>3. Phân tích hệ thống</a:t>
            </a:r>
            <a:endParaRPr lang="en-US" sz="2600"/>
          </a:p>
        </p:txBody>
      </p:sp>
      <p:sp>
        <p:nvSpPr>
          <p:cNvPr id="20" name="Slide Number Placeholder 19">
            <a:extLst>
              <a:ext uri="{FF2B5EF4-FFF2-40B4-BE49-F238E27FC236}">
                <a16:creationId xmlns:a16="http://schemas.microsoft.com/office/drawing/2014/main" id="{B877C423-3F0F-DD5C-B627-BF9E6359C7F2}"/>
              </a:ext>
            </a:extLst>
          </p:cNvPr>
          <p:cNvSpPr>
            <a:spLocks noGrp="1"/>
          </p:cNvSpPr>
          <p:nvPr>
            <p:ph type="sldNum" sz="quarter" idx="12"/>
          </p:nvPr>
        </p:nvSpPr>
        <p:spPr/>
        <p:txBody>
          <a:bodyPr/>
          <a:lstStyle/>
          <a:p>
            <a:fld id="{5268E249-57F4-42D0-8B51-A0F792270E2B}" type="slidenum">
              <a:rPr lang="en-US" smtClean="0"/>
              <a:t>14</a:t>
            </a:fld>
            <a:endParaRPr lang="en-US"/>
          </a:p>
        </p:txBody>
      </p:sp>
      <p:graphicFrame>
        <p:nvGraphicFramePr>
          <p:cNvPr id="4" name="Table 3">
            <a:extLst>
              <a:ext uri="{FF2B5EF4-FFF2-40B4-BE49-F238E27FC236}">
                <a16:creationId xmlns:a16="http://schemas.microsoft.com/office/drawing/2014/main" id="{6611F090-9D44-E2F6-BC0C-608C4F083814}"/>
              </a:ext>
            </a:extLst>
          </p:cNvPr>
          <p:cNvGraphicFramePr>
            <a:graphicFrameLocks noGrp="1"/>
          </p:cNvGraphicFramePr>
          <p:nvPr>
            <p:extLst>
              <p:ext uri="{D42A27DB-BD31-4B8C-83A1-F6EECF244321}">
                <p14:modId xmlns:p14="http://schemas.microsoft.com/office/powerpoint/2010/main" val="2054707303"/>
              </p:ext>
            </p:extLst>
          </p:nvPr>
        </p:nvGraphicFramePr>
        <p:xfrm>
          <a:off x="97524" y="1916460"/>
          <a:ext cx="5785485" cy="1592202"/>
        </p:xfrm>
        <a:graphic>
          <a:graphicData uri="http://schemas.openxmlformats.org/drawingml/2006/table">
            <a:tbl>
              <a:tblPr firstRow="1" firstCol="1" bandRow="1">
                <a:tableStyleId>{5C22544A-7EE6-4342-B048-85BDC9FD1C3A}</a:tableStyleId>
              </a:tblPr>
              <a:tblGrid>
                <a:gridCol w="1928495">
                  <a:extLst>
                    <a:ext uri="{9D8B030D-6E8A-4147-A177-3AD203B41FA5}">
                      <a16:colId xmlns:a16="http://schemas.microsoft.com/office/drawing/2014/main" val="2127571619"/>
                    </a:ext>
                  </a:extLst>
                </a:gridCol>
                <a:gridCol w="1928495">
                  <a:extLst>
                    <a:ext uri="{9D8B030D-6E8A-4147-A177-3AD203B41FA5}">
                      <a16:colId xmlns:a16="http://schemas.microsoft.com/office/drawing/2014/main" val="4205541861"/>
                    </a:ext>
                  </a:extLst>
                </a:gridCol>
                <a:gridCol w="1928495">
                  <a:extLst>
                    <a:ext uri="{9D8B030D-6E8A-4147-A177-3AD203B41FA5}">
                      <a16:colId xmlns:a16="http://schemas.microsoft.com/office/drawing/2014/main" val="4044111769"/>
                    </a:ext>
                  </a:extLst>
                </a:gridCol>
              </a:tblGrid>
              <a:tr h="0">
                <a:tc>
                  <a:txBody>
                    <a:bodyPr/>
                    <a:lstStyle/>
                    <a:p>
                      <a:pPr algn="just">
                        <a:lnSpc>
                          <a:spcPct val="150000"/>
                        </a:lnSpc>
                        <a:spcAft>
                          <a:spcPts val="800"/>
                        </a:spcAft>
                      </a:pPr>
                      <a:r>
                        <a:rPr lang="en-US" sz="1300">
                          <a:effectLst/>
                        </a:rPr>
                        <a:t>Tên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Kiểu</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Mô tả</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1622715"/>
                  </a:ext>
                </a:extLst>
              </a:tr>
              <a:tr h="0">
                <a:tc>
                  <a:txBody>
                    <a:bodyPr/>
                    <a:lstStyle/>
                    <a:p>
                      <a:pPr algn="just">
                        <a:lnSpc>
                          <a:spcPct val="150000"/>
                        </a:lnSpc>
                        <a:spcAft>
                          <a:spcPts val="800"/>
                        </a:spcAft>
                      </a:pPr>
                      <a:r>
                        <a:rPr lang="en-US" sz="1300">
                          <a:effectLst/>
                        </a:rPr>
                        <a:t>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Int(11)</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7220304"/>
                  </a:ext>
                </a:extLst>
              </a:tr>
              <a:tr h="0">
                <a:tc>
                  <a:txBody>
                    <a:bodyPr/>
                    <a:lstStyle/>
                    <a:p>
                      <a:pPr algn="just">
                        <a:lnSpc>
                          <a:spcPct val="150000"/>
                        </a:lnSpc>
                        <a:spcAft>
                          <a:spcPts val="800"/>
                        </a:spcAft>
                      </a:pPr>
                      <a:r>
                        <a:rPr lang="en-US" sz="1300">
                          <a:effectLst/>
                        </a:rPr>
                        <a:t>Role_id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Id của vai trò</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1219593"/>
                  </a:ext>
                </a:extLst>
              </a:tr>
              <a:tr h="0">
                <a:tc>
                  <a:txBody>
                    <a:bodyPr/>
                    <a:lstStyle/>
                    <a:p>
                      <a:pPr algn="just">
                        <a:lnSpc>
                          <a:spcPct val="150000"/>
                        </a:lnSpc>
                        <a:spcAft>
                          <a:spcPts val="800"/>
                        </a:spcAft>
                      </a:pPr>
                      <a:r>
                        <a:rPr lang="en-US" sz="1300">
                          <a:effectLst/>
                        </a:rPr>
                        <a:t>Permisson_id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Id của chức năng</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6892420"/>
                  </a:ext>
                </a:extLst>
              </a:tr>
              <a:tr h="0">
                <a:tc>
                  <a:txBody>
                    <a:bodyPr/>
                    <a:lstStyle/>
                    <a:p>
                      <a:pPr algn="just">
                        <a:lnSpc>
                          <a:spcPct val="150000"/>
                        </a:lnSpc>
                        <a:spcAft>
                          <a:spcPts val="800"/>
                        </a:spcAft>
                      </a:pPr>
                      <a:r>
                        <a:rPr lang="en-US" sz="1300">
                          <a:effectLst/>
                        </a:rPr>
                        <a:t>Created_at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Datetime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Thời gian tạo</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504046"/>
                  </a:ext>
                </a:extLst>
              </a:tr>
              <a:tr h="0">
                <a:tc>
                  <a:txBody>
                    <a:bodyPr/>
                    <a:lstStyle/>
                    <a:p>
                      <a:pPr algn="just">
                        <a:lnSpc>
                          <a:spcPct val="150000"/>
                        </a:lnSpc>
                        <a:spcAft>
                          <a:spcPts val="800"/>
                        </a:spcAft>
                      </a:pPr>
                      <a:r>
                        <a:rPr lang="en-US" sz="1300">
                          <a:effectLst/>
                        </a:rPr>
                        <a:t>Update_at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Datetime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Thời gian cập nhật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9164355"/>
                  </a:ext>
                </a:extLst>
              </a:tr>
            </a:tbl>
          </a:graphicData>
        </a:graphic>
      </p:graphicFrame>
      <p:sp>
        <p:nvSpPr>
          <p:cNvPr id="5" name="Rectangle 1">
            <a:extLst>
              <a:ext uri="{FF2B5EF4-FFF2-40B4-BE49-F238E27FC236}">
                <a16:creationId xmlns:a16="http://schemas.microsoft.com/office/drawing/2014/main" id="{FD04D8AF-0FEF-165B-F946-47B7615C1482}"/>
              </a:ext>
            </a:extLst>
          </p:cNvPr>
          <p:cNvSpPr>
            <a:spLocks noChangeArrowheads="1"/>
          </p:cNvSpPr>
          <p:nvPr/>
        </p:nvSpPr>
        <p:spPr bwMode="auto">
          <a:xfrm>
            <a:off x="97524" y="938219"/>
            <a:ext cx="4955858"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Bảng link_role_permission: </a:t>
            </a:r>
            <a:endPar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 tả</a:t>
            </a:r>
            <a:r>
              <a:rPr kumimoji="0" lang="en-US" altLang="en-US" sz="13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Bảng roles và bảng permissions có mỗi quan hệ nhiều -nhiều , 1 vai trò có nhiều chức năng và 1 chức năng được sở hữu bởi nhiều vai trò , nên ta sẽ tạo ra 1 bảng chung để lưu trữ dữ liệu giữa hai bảng. </a:t>
            </a:r>
            <a:endPar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4BBF2A2E-AD04-931D-2215-2632B1306590}"/>
              </a:ext>
            </a:extLst>
          </p:cNvPr>
          <p:cNvGraphicFramePr>
            <a:graphicFrameLocks noGrp="1"/>
          </p:cNvGraphicFramePr>
          <p:nvPr>
            <p:extLst>
              <p:ext uri="{D42A27DB-BD31-4B8C-83A1-F6EECF244321}">
                <p14:modId xmlns:p14="http://schemas.microsoft.com/office/powerpoint/2010/main" val="2755346139"/>
              </p:ext>
            </p:extLst>
          </p:nvPr>
        </p:nvGraphicFramePr>
        <p:xfrm>
          <a:off x="97524" y="4005422"/>
          <a:ext cx="5785485" cy="1592202"/>
        </p:xfrm>
        <a:graphic>
          <a:graphicData uri="http://schemas.openxmlformats.org/drawingml/2006/table">
            <a:tbl>
              <a:tblPr firstRow="1" firstCol="1" bandRow="1">
                <a:tableStyleId>{5C22544A-7EE6-4342-B048-85BDC9FD1C3A}</a:tableStyleId>
              </a:tblPr>
              <a:tblGrid>
                <a:gridCol w="1928495">
                  <a:extLst>
                    <a:ext uri="{9D8B030D-6E8A-4147-A177-3AD203B41FA5}">
                      <a16:colId xmlns:a16="http://schemas.microsoft.com/office/drawing/2014/main" val="2102894129"/>
                    </a:ext>
                  </a:extLst>
                </a:gridCol>
                <a:gridCol w="1928495">
                  <a:extLst>
                    <a:ext uri="{9D8B030D-6E8A-4147-A177-3AD203B41FA5}">
                      <a16:colId xmlns:a16="http://schemas.microsoft.com/office/drawing/2014/main" val="2598774828"/>
                    </a:ext>
                  </a:extLst>
                </a:gridCol>
                <a:gridCol w="1928495">
                  <a:extLst>
                    <a:ext uri="{9D8B030D-6E8A-4147-A177-3AD203B41FA5}">
                      <a16:colId xmlns:a16="http://schemas.microsoft.com/office/drawing/2014/main" val="2362630218"/>
                    </a:ext>
                  </a:extLst>
                </a:gridCol>
              </a:tblGrid>
              <a:tr h="0">
                <a:tc>
                  <a:txBody>
                    <a:bodyPr/>
                    <a:lstStyle/>
                    <a:p>
                      <a:pPr algn="just">
                        <a:lnSpc>
                          <a:spcPct val="150000"/>
                        </a:lnSpc>
                        <a:spcAft>
                          <a:spcPts val="800"/>
                        </a:spcAft>
                      </a:pPr>
                      <a:r>
                        <a:rPr lang="en-US" sz="1300">
                          <a:effectLst/>
                        </a:rPr>
                        <a:t>Tên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Kiểu</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Mô tả</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1558047"/>
                  </a:ext>
                </a:extLst>
              </a:tr>
              <a:tr h="0">
                <a:tc>
                  <a:txBody>
                    <a:bodyPr/>
                    <a:lstStyle/>
                    <a:p>
                      <a:pPr algn="just">
                        <a:lnSpc>
                          <a:spcPct val="150000"/>
                        </a:lnSpc>
                        <a:spcAft>
                          <a:spcPts val="800"/>
                        </a:spcAft>
                      </a:pPr>
                      <a:r>
                        <a:rPr lang="en-US" sz="1300">
                          <a:effectLst/>
                        </a:rPr>
                        <a:t>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Id của vai trò</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5147596"/>
                  </a:ext>
                </a:extLst>
              </a:tr>
              <a:tr h="0">
                <a:tc>
                  <a:txBody>
                    <a:bodyPr/>
                    <a:lstStyle/>
                    <a:p>
                      <a:pPr algn="just">
                        <a:lnSpc>
                          <a:spcPct val="150000"/>
                        </a:lnSpc>
                        <a:spcAft>
                          <a:spcPts val="800"/>
                        </a:spcAft>
                      </a:pPr>
                      <a:r>
                        <a:rPr lang="en-US" sz="1300">
                          <a:effectLst/>
                        </a:rPr>
                        <a:t>Code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Varchar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Code của vai trò</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752085"/>
                  </a:ext>
                </a:extLst>
              </a:tr>
              <a:tr h="0">
                <a:tc>
                  <a:txBody>
                    <a:bodyPr/>
                    <a:lstStyle/>
                    <a:p>
                      <a:pPr algn="just">
                        <a:lnSpc>
                          <a:spcPct val="150000"/>
                        </a:lnSpc>
                        <a:spcAft>
                          <a:spcPts val="800"/>
                        </a:spcAft>
                      </a:pPr>
                      <a:r>
                        <a:rPr lang="en-US" sz="1300">
                          <a:effectLst/>
                        </a:rPr>
                        <a:t>Name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Varchar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Tên của vai trò</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2541252"/>
                  </a:ext>
                </a:extLst>
              </a:tr>
              <a:tr h="0">
                <a:tc>
                  <a:txBody>
                    <a:bodyPr/>
                    <a:lstStyle/>
                    <a:p>
                      <a:pPr algn="just">
                        <a:lnSpc>
                          <a:spcPct val="150000"/>
                        </a:lnSpc>
                        <a:spcAft>
                          <a:spcPts val="800"/>
                        </a:spcAft>
                      </a:pPr>
                      <a:r>
                        <a:rPr lang="en-US" sz="1300">
                          <a:effectLst/>
                        </a:rPr>
                        <a:t>Created_at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Datetime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Ngày tạo của vai trò</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3804374"/>
                  </a:ext>
                </a:extLst>
              </a:tr>
              <a:tr h="0">
                <a:tc>
                  <a:txBody>
                    <a:bodyPr/>
                    <a:lstStyle/>
                    <a:p>
                      <a:pPr algn="just">
                        <a:lnSpc>
                          <a:spcPct val="150000"/>
                        </a:lnSpc>
                        <a:spcAft>
                          <a:spcPts val="800"/>
                        </a:spcAft>
                      </a:pPr>
                      <a:r>
                        <a:rPr lang="en-US" sz="1300">
                          <a:effectLst/>
                        </a:rPr>
                        <a:t>Updated_at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Datetime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Ngày cập nhật của vai trò</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951448"/>
                  </a:ext>
                </a:extLst>
              </a:tr>
            </a:tbl>
          </a:graphicData>
        </a:graphic>
      </p:graphicFrame>
      <p:sp>
        <p:nvSpPr>
          <p:cNvPr id="7" name="Rectangle 3">
            <a:extLst>
              <a:ext uri="{FF2B5EF4-FFF2-40B4-BE49-F238E27FC236}">
                <a16:creationId xmlns:a16="http://schemas.microsoft.com/office/drawing/2014/main" id="{0C51CFC1-EE0F-AC98-C4AA-D22B61B5DADA}"/>
              </a:ext>
            </a:extLst>
          </p:cNvPr>
          <p:cNvSpPr>
            <a:spLocks noChangeArrowheads="1"/>
          </p:cNvSpPr>
          <p:nvPr/>
        </p:nvSpPr>
        <p:spPr bwMode="auto">
          <a:xfrm>
            <a:off x="97524" y="3508662"/>
            <a:ext cx="578548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Bảng roles : </a:t>
            </a:r>
            <a:endPar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Mô tả</a:t>
            </a:r>
            <a:r>
              <a:rPr kumimoji="0" lang="en-US" altLang="en-US" sz="13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Bảng này dể lưu trữ thông tin về vai trò </a:t>
            </a:r>
            <a:endPar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3395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C3F583FB-E941-67C1-FE34-67756E005D85}"/>
              </a:ext>
            </a:extLst>
          </p:cNvPr>
          <p:cNvGraphicFramePr>
            <a:graphicFrameLocks noGrp="1"/>
          </p:cNvGraphicFramePr>
          <p:nvPr>
            <p:extLst>
              <p:ext uri="{D42A27DB-BD31-4B8C-83A1-F6EECF244321}">
                <p14:modId xmlns:p14="http://schemas.microsoft.com/office/powerpoint/2010/main" val="799114807"/>
              </p:ext>
            </p:extLst>
          </p:nvPr>
        </p:nvGraphicFramePr>
        <p:xfrm>
          <a:off x="6096000" y="1916460"/>
          <a:ext cx="5785485" cy="1061468"/>
        </p:xfrm>
        <a:graphic>
          <a:graphicData uri="http://schemas.openxmlformats.org/drawingml/2006/table">
            <a:tbl>
              <a:tblPr firstRow="1" firstCol="1" bandRow="1">
                <a:tableStyleId>{5C22544A-7EE6-4342-B048-85BDC9FD1C3A}</a:tableStyleId>
              </a:tblPr>
              <a:tblGrid>
                <a:gridCol w="1928495">
                  <a:extLst>
                    <a:ext uri="{9D8B030D-6E8A-4147-A177-3AD203B41FA5}">
                      <a16:colId xmlns:a16="http://schemas.microsoft.com/office/drawing/2014/main" val="3700378841"/>
                    </a:ext>
                  </a:extLst>
                </a:gridCol>
                <a:gridCol w="1928495">
                  <a:extLst>
                    <a:ext uri="{9D8B030D-6E8A-4147-A177-3AD203B41FA5}">
                      <a16:colId xmlns:a16="http://schemas.microsoft.com/office/drawing/2014/main" val="1300893059"/>
                    </a:ext>
                  </a:extLst>
                </a:gridCol>
                <a:gridCol w="1928495">
                  <a:extLst>
                    <a:ext uri="{9D8B030D-6E8A-4147-A177-3AD203B41FA5}">
                      <a16:colId xmlns:a16="http://schemas.microsoft.com/office/drawing/2014/main" val="2927503923"/>
                    </a:ext>
                  </a:extLst>
                </a:gridCol>
              </a:tblGrid>
              <a:tr h="0">
                <a:tc>
                  <a:txBody>
                    <a:bodyPr/>
                    <a:lstStyle/>
                    <a:p>
                      <a:pPr algn="just">
                        <a:lnSpc>
                          <a:spcPct val="150000"/>
                        </a:lnSpc>
                        <a:spcAft>
                          <a:spcPts val="800"/>
                        </a:spcAft>
                      </a:pPr>
                      <a:r>
                        <a:rPr lang="en-US" sz="1300">
                          <a:effectLst/>
                        </a:rPr>
                        <a:t>Tên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Kiểu</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Mô tả</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9925297"/>
                  </a:ext>
                </a:extLst>
              </a:tr>
              <a:tr h="0">
                <a:tc>
                  <a:txBody>
                    <a:bodyPr/>
                    <a:lstStyle/>
                    <a:p>
                      <a:pPr algn="just">
                        <a:lnSpc>
                          <a:spcPct val="150000"/>
                        </a:lnSpc>
                        <a:spcAft>
                          <a:spcPts val="800"/>
                        </a:spcAft>
                      </a:pPr>
                      <a:r>
                        <a:rPr lang="en-US" sz="1300">
                          <a:effectLst/>
                        </a:rPr>
                        <a:t>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8676626"/>
                  </a:ext>
                </a:extLst>
              </a:tr>
              <a:tr h="0">
                <a:tc>
                  <a:txBody>
                    <a:bodyPr/>
                    <a:lstStyle/>
                    <a:p>
                      <a:pPr algn="just">
                        <a:lnSpc>
                          <a:spcPct val="150000"/>
                        </a:lnSpc>
                        <a:spcAft>
                          <a:spcPts val="800"/>
                        </a:spcAft>
                      </a:pPr>
                      <a:r>
                        <a:rPr lang="en-US" sz="1300">
                          <a:effectLst/>
                        </a:rPr>
                        <a:t>New_id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Id của bài viết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5197048"/>
                  </a:ext>
                </a:extLst>
              </a:tr>
              <a:tr h="0">
                <a:tc>
                  <a:txBody>
                    <a:bodyPr/>
                    <a:lstStyle/>
                    <a:p>
                      <a:pPr algn="just">
                        <a:lnSpc>
                          <a:spcPct val="150000"/>
                        </a:lnSpc>
                        <a:spcAft>
                          <a:spcPts val="800"/>
                        </a:spcAft>
                      </a:pPr>
                      <a:r>
                        <a:rPr lang="en-US" sz="1300">
                          <a:effectLst/>
                        </a:rPr>
                        <a:t>Tag_id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Tag của bài viết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1545401"/>
                  </a:ext>
                </a:extLst>
              </a:tr>
            </a:tbl>
          </a:graphicData>
        </a:graphic>
      </p:graphicFrame>
      <p:sp>
        <p:nvSpPr>
          <p:cNvPr id="7" name="Rectangle 2">
            <a:extLst>
              <a:ext uri="{FF2B5EF4-FFF2-40B4-BE49-F238E27FC236}">
                <a16:creationId xmlns:a16="http://schemas.microsoft.com/office/drawing/2014/main" id="{427EE60E-891B-856A-7812-16A16DDA14BB}"/>
              </a:ext>
            </a:extLst>
          </p:cNvPr>
          <p:cNvSpPr>
            <a:spLocks noChangeArrowheads="1"/>
          </p:cNvSpPr>
          <p:nvPr/>
        </p:nvSpPr>
        <p:spPr bwMode="auto">
          <a:xfrm>
            <a:off x="5883009" y="968331"/>
            <a:ext cx="6211467"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Bảng link_new_tag: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Mô tả</a:t>
            </a:r>
            <a:r>
              <a:rPr kumimoji="0" lang="en-US" altLang="en-US" sz="13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Bảng new và bảng new_tag có mỗi quan hệ nhiều -nhiều , 1 bài viết có nhiều tag và 1 tag có nhiều bài viết , nên ta sẽ tạo ra 1 bảng chung để lưu trữ dữ liệu giữa hai bảng.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6E9CDEF5-3986-06B2-9CCB-15524EB92278}"/>
              </a:ext>
            </a:extLst>
          </p:cNvPr>
          <p:cNvGraphicFramePr>
            <a:graphicFrameLocks noGrp="1"/>
          </p:cNvGraphicFramePr>
          <p:nvPr>
            <p:extLst>
              <p:ext uri="{D42A27DB-BD31-4B8C-83A1-F6EECF244321}">
                <p14:modId xmlns:p14="http://schemas.microsoft.com/office/powerpoint/2010/main" val="3347231671"/>
              </p:ext>
            </p:extLst>
          </p:nvPr>
        </p:nvGraphicFramePr>
        <p:xfrm>
          <a:off x="48762" y="1860883"/>
          <a:ext cx="5785485" cy="2122936"/>
        </p:xfrm>
        <a:graphic>
          <a:graphicData uri="http://schemas.openxmlformats.org/drawingml/2006/table">
            <a:tbl>
              <a:tblPr firstRow="1" firstCol="1" bandRow="1">
                <a:tableStyleId>{5C22544A-7EE6-4342-B048-85BDC9FD1C3A}</a:tableStyleId>
              </a:tblPr>
              <a:tblGrid>
                <a:gridCol w="1928495">
                  <a:extLst>
                    <a:ext uri="{9D8B030D-6E8A-4147-A177-3AD203B41FA5}">
                      <a16:colId xmlns:a16="http://schemas.microsoft.com/office/drawing/2014/main" val="3346969341"/>
                    </a:ext>
                  </a:extLst>
                </a:gridCol>
                <a:gridCol w="1928495">
                  <a:extLst>
                    <a:ext uri="{9D8B030D-6E8A-4147-A177-3AD203B41FA5}">
                      <a16:colId xmlns:a16="http://schemas.microsoft.com/office/drawing/2014/main" val="3101191942"/>
                    </a:ext>
                  </a:extLst>
                </a:gridCol>
                <a:gridCol w="1928495">
                  <a:extLst>
                    <a:ext uri="{9D8B030D-6E8A-4147-A177-3AD203B41FA5}">
                      <a16:colId xmlns:a16="http://schemas.microsoft.com/office/drawing/2014/main" val="170207344"/>
                    </a:ext>
                  </a:extLst>
                </a:gridCol>
              </a:tblGrid>
              <a:tr h="0">
                <a:tc>
                  <a:txBody>
                    <a:bodyPr/>
                    <a:lstStyle/>
                    <a:p>
                      <a:pPr algn="just">
                        <a:lnSpc>
                          <a:spcPct val="150000"/>
                        </a:lnSpc>
                        <a:spcAft>
                          <a:spcPts val="800"/>
                        </a:spcAft>
                      </a:pPr>
                      <a:r>
                        <a:rPr lang="en-US" sz="1300">
                          <a:effectLst/>
                        </a:rPr>
                        <a:t>Tên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Kiểu</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Mô tả</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1236425"/>
                  </a:ext>
                </a:extLst>
              </a:tr>
              <a:tr h="0">
                <a:tc>
                  <a:txBody>
                    <a:bodyPr/>
                    <a:lstStyle/>
                    <a:p>
                      <a:pPr algn="just">
                        <a:lnSpc>
                          <a:spcPct val="150000"/>
                        </a:lnSpc>
                        <a:spcAft>
                          <a:spcPts val="800"/>
                        </a:spcAft>
                      </a:pPr>
                      <a:r>
                        <a:rPr lang="en-US" sz="1300">
                          <a:effectLst/>
                        </a:rPr>
                        <a:t>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Int(11)</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Id của bài viết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7542789"/>
                  </a:ext>
                </a:extLst>
              </a:tr>
              <a:tr h="0">
                <a:tc>
                  <a:txBody>
                    <a:bodyPr/>
                    <a:lstStyle/>
                    <a:p>
                      <a:pPr algn="just">
                        <a:lnSpc>
                          <a:spcPct val="150000"/>
                        </a:lnSpc>
                        <a:spcAft>
                          <a:spcPts val="800"/>
                        </a:spcAft>
                      </a:pPr>
                      <a:r>
                        <a:rPr lang="en-US" sz="1300">
                          <a:effectLst/>
                        </a:rPr>
                        <a:t>Title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Varchar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Tiêu đề của bài viết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2806836"/>
                  </a:ext>
                </a:extLst>
              </a:tr>
              <a:tr h="0">
                <a:tc>
                  <a:txBody>
                    <a:bodyPr/>
                    <a:lstStyle/>
                    <a:p>
                      <a:pPr algn="just">
                        <a:lnSpc>
                          <a:spcPct val="150000"/>
                        </a:lnSpc>
                        <a:spcAft>
                          <a:spcPts val="800"/>
                        </a:spcAft>
                      </a:pPr>
                      <a:r>
                        <a:rPr lang="en-US" sz="1300">
                          <a:effectLst/>
                        </a:rPr>
                        <a:t>Description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Varchar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Mô tả của bài viết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4578467"/>
                  </a:ext>
                </a:extLst>
              </a:tr>
              <a:tr h="0">
                <a:tc>
                  <a:txBody>
                    <a:bodyPr/>
                    <a:lstStyle/>
                    <a:p>
                      <a:pPr algn="just">
                        <a:lnSpc>
                          <a:spcPct val="150000"/>
                        </a:lnSpc>
                        <a:spcAft>
                          <a:spcPts val="800"/>
                        </a:spcAft>
                      </a:pPr>
                      <a:r>
                        <a:rPr lang="en-US" sz="1300">
                          <a:effectLst/>
                        </a:rPr>
                        <a:t>Created_at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Datetime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Ngày tạo của bài viết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7623869"/>
                  </a:ext>
                </a:extLst>
              </a:tr>
              <a:tr h="0">
                <a:tc>
                  <a:txBody>
                    <a:bodyPr/>
                    <a:lstStyle/>
                    <a:p>
                      <a:pPr algn="just">
                        <a:lnSpc>
                          <a:spcPct val="150000"/>
                        </a:lnSpc>
                        <a:spcAft>
                          <a:spcPts val="800"/>
                        </a:spcAft>
                      </a:pPr>
                      <a:r>
                        <a:rPr lang="en-US" sz="1300">
                          <a:effectLst/>
                        </a:rPr>
                        <a:t>Updated_at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Datetime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Ngày cập nhật của bài viết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2707169"/>
                  </a:ext>
                </a:extLst>
              </a:tr>
              <a:tr h="0">
                <a:tc>
                  <a:txBody>
                    <a:bodyPr/>
                    <a:lstStyle/>
                    <a:p>
                      <a:pPr algn="just">
                        <a:lnSpc>
                          <a:spcPct val="150000"/>
                        </a:lnSpc>
                        <a:spcAft>
                          <a:spcPts val="800"/>
                        </a:spcAft>
                      </a:pPr>
                      <a:r>
                        <a:rPr lang="en-US" sz="1300">
                          <a:effectLst/>
                        </a:rPr>
                        <a:t>Deleted_at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Datetime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Ngày xoá của bài viết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8220914"/>
                  </a:ext>
                </a:extLst>
              </a:tr>
              <a:tr h="0">
                <a:tc>
                  <a:txBody>
                    <a:bodyPr/>
                    <a:lstStyle/>
                    <a:p>
                      <a:pPr algn="just">
                        <a:lnSpc>
                          <a:spcPct val="150000"/>
                        </a:lnSpc>
                        <a:spcAft>
                          <a:spcPts val="800"/>
                        </a:spcAft>
                      </a:pPr>
                      <a:r>
                        <a:rPr lang="en-US" sz="1300">
                          <a:effectLst/>
                        </a:rPr>
                        <a:t>main_images</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Varchar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ảnh chính của bài viết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1472923"/>
                  </a:ext>
                </a:extLst>
              </a:tr>
            </a:tbl>
          </a:graphicData>
        </a:graphic>
      </p:graphicFrame>
      <p:sp>
        <p:nvSpPr>
          <p:cNvPr id="9" name="Rectangle 3">
            <a:extLst>
              <a:ext uri="{FF2B5EF4-FFF2-40B4-BE49-F238E27FC236}">
                <a16:creationId xmlns:a16="http://schemas.microsoft.com/office/drawing/2014/main" id="{3E81A3ED-E5B4-B203-5E98-457CA17D2D57}"/>
              </a:ext>
            </a:extLst>
          </p:cNvPr>
          <p:cNvSpPr>
            <a:spLocks noChangeArrowheads="1"/>
          </p:cNvSpPr>
          <p:nvPr/>
        </p:nvSpPr>
        <p:spPr bwMode="auto">
          <a:xfrm>
            <a:off x="0" y="968331"/>
            <a:ext cx="595254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Bảng new :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Mô tả</a:t>
            </a:r>
            <a:r>
              <a:rPr kumimoji="0" lang="en-US" altLang="en-US" sz="13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Bảng này để lưu trữ thông tin bài viết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450D08C6-655E-AD9C-B111-0D82E9C7EC5C}"/>
              </a:ext>
            </a:extLst>
          </p:cNvPr>
          <p:cNvGraphicFramePr>
            <a:graphicFrameLocks noGrp="1"/>
          </p:cNvGraphicFramePr>
          <p:nvPr>
            <p:extLst>
              <p:ext uri="{D42A27DB-BD31-4B8C-83A1-F6EECF244321}">
                <p14:modId xmlns:p14="http://schemas.microsoft.com/office/powerpoint/2010/main" val="2277815213"/>
              </p:ext>
            </p:extLst>
          </p:nvPr>
        </p:nvGraphicFramePr>
        <p:xfrm>
          <a:off x="5984557" y="4442396"/>
          <a:ext cx="5785485" cy="796101"/>
        </p:xfrm>
        <a:graphic>
          <a:graphicData uri="http://schemas.openxmlformats.org/drawingml/2006/table">
            <a:tbl>
              <a:tblPr firstRow="1" firstCol="1" bandRow="1">
                <a:tableStyleId>{5C22544A-7EE6-4342-B048-85BDC9FD1C3A}</a:tableStyleId>
              </a:tblPr>
              <a:tblGrid>
                <a:gridCol w="1928495">
                  <a:extLst>
                    <a:ext uri="{9D8B030D-6E8A-4147-A177-3AD203B41FA5}">
                      <a16:colId xmlns:a16="http://schemas.microsoft.com/office/drawing/2014/main" val="3435335844"/>
                    </a:ext>
                  </a:extLst>
                </a:gridCol>
                <a:gridCol w="1928495">
                  <a:extLst>
                    <a:ext uri="{9D8B030D-6E8A-4147-A177-3AD203B41FA5}">
                      <a16:colId xmlns:a16="http://schemas.microsoft.com/office/drawing/2014/main" val="1385715081"/>
                    </a:ext>
                  </a:extLst>
                </a:gridCol>
                <a:gridCol w="1928495">
                  <a:extLst>
                    <a:ext uri="{9D8B030D-6E8A-4147-A177-3AD203B41FA5}">
                      <a16:colId xmlns:a16="http://schemas.microsoft.com/office/drawing/2014/main" val="1185443304"/>
                    </a:ext>
                  </a:extLst>
                </a:gridCol>
              </a:tblGrid>
              <a:tr h="0">
                <a:tc>
                  <a:txBody>
                    <a:bodyPr/>
                    <a:lstStyle/>
                    <a:p>
                      <a:pPr algn="just">
                        <a:lnSpc>
                          <a:spcPct val="150000"/>
                        </a:lnSpc>
                        <a:spcAft>
                          <a:spcPts val="800"/>
                        </a:spcAft>
                      </a:pPr>
                      <a:r>
                        <a:rPr lang="en-US" sz="1300">
                          <a:effectLst/>
                        </a:rPr>
                        <a:t>Tên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Kiểu</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Mô tả</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1499843"/>
                  </a:ext>
                </a:extLst>
              </a:tr>
              <a:tr h="0">
                <a:tc>
                  <a:txBody>
                    <a:bodyPr/>
                    <a:lstStyle/>
                    <a:p>
                      <a:pPr algn="just">
                        <a:lnSpc>
                          <a:spcPct val="150000"/>
                        </a:lnSpc>
                        <a:spcAft>
                          <a:spcPts val="800"/>
                        </a:spcAft>
                      </a:pPr>
                      <a:r>
                        <a:rPr lang="en-US" sz="1300">
                          <a:effectLst/>
                        </a:rPr>
                        <a:t>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Int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8516840"/>
                  </a:ext>
                </a:extLst>
              </a:tr>
              <a:tr h="0">
                <a:tc>
                  <a:txBody>
                    <a:bodyPr/>
                    <a:lstStyle/>
                    <a:p>
                      <a:pPr algn="just">
                        <a:lnSpc>
                          <a:spcPct val="150000"/>
                        </a:lnSpc>
                        <a:spcAft>
                          <a:spcPts val="800"/>
                        </a:spcAft>
                      </a:pPr>
                      <a:r>
                        <a:rPr lang="en-US" sz="1300">
                          <a:effectLst/>
                        </a:rPr>
                        <a:t>Name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Varchar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300">
                          <a:effectLst/>
                        </a:rPr>
                        <a:t>Tên của tag bài viết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8022642"/>
                  </a:ext>
                </a:extLst>
              </a:tr>
            </a:tbl>
          </a:graphicData>
        </a:graphic>
      </p:graphicFrame>
      <p:sp>
        <p:nvSpPr>
          <p:cNvPr id="11" name="Rectangle 4">
            <a:extLst>
              <a:ext uri="{FF2B5EF4-FFF2-40B4-BE49-F238E27FC236}">
                <a16:creationId xmlns:a16="http://schemas.microsoft.com/office/drawing/2014/main" id="{CC4DD730-EDFE-1B27-4CA6-F59F9E1D9E66}"/>
              </a:ext>
            </a:extLst>
          </p:cNvPr>
          <p:cNvSpPr>
            <a:spLocks noChangeArrowheads="1"/>
          </p:cNvSpPr>
          <p:nvPr/>
        </p:nvSpPr>
        <p:spPr bwMode="auto">
          <a:xfrm>
            <a:off x="6012414" y="3758630"/>
            <a:ext cx="60960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Bảng new_tag :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Mô tả</a:t>
            </a:r>
            <a:r>
              <a:rPr kumimoji="0" lang="en-US" altLang="en-US" sz="13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Bảng này để lưu trữ thông tin tag bài viết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8AC5CDD8-F26A-9653-9C7D-0A37AD30EAE2}"/>
              </a:ext>
            </a:extLst>
          </p:cNvPr>
          <p:cNvSpPr txBox="1"/>
          <p:nvPr/>
        </p:nvSpPr>
        <p:spPr>
          <a:xfrm>
            <a:off x="417545" y="452714"/>
            <a:ext cx="6134876" cy="492443"/>
          </a:xfrm>
          <a:prstGeom prst="rect">
            <a:avLst/>
          </a:prstGeom>
          <a:noFill/>
        </p:spPr>
        <p:txBody>
          <a:bodyPr wrap="square">
            <a:spAutoFit/>
          </a:bodyPr>
          <a:lstStyle/>
          <a:p>
            <a:r>
              <a:rPr lang="en-US" sz="2600">
                <a:solidFill>
                  <a:schemeClr val="bg1"/>
                </a:solidFill>
                <a:latin typeface="Times New Roman" panose="02020603050405020304" pitchFamily="18" charset="0"/>
                <a:cs typeface="Times New Roman" panose="02020603050405020304" pitchFamily="18" charset="0"/>
              </a:rPr>
              <a:t>3. Phân tích hệ thống</a:t>
            </a:r>
            <a:endParaRPr lang="en-US" sz="2600"/>
          </a:p>
        </p:txBody>
      </p:sp>
      <p:sp>
        <p:nvSpPr>
          <p:cNvPr id="14" name="Slide Number Placeholder 13">
            <a:extLst>
              <a:ext uri="{FF2B5EF4-FFF2-40B4-BE49-F238E27FC236}">
                <a16:creationId xmlns:a16="http://schemas.microsoft.com/office/drawing/2014/main" id="{34716947-4CC6-BA4D-C450-72F8F9CB75DD}"/>
              </a:ext>
            </a:extLst>
          </p:cNvPr>
          <p:cNvSpPr>
            <a:spLocks noGrp="1"/>
          </p:cNvSpPr>
          <p:nvPr>
            <p:ph type="sldNum" sz="quarter" idx="12"/>
          </p:nvPr>
        </p:nvSpPr>
        <p:spPr/>
        <p:txBody>
          <a:bodyPr/>
          <a:lstStyle/>
          <a:p>
            <a:fld id="{5268E249-57F4-42D0-8B51-A0F792270E2B}" type="slidenum">
              <a:rPr lang="en-US" smtClean="0"/>
              <a:t>15</a:t>
            </a:fld>
            <a:endParaRPr lang="en-US"/>
          </a:p>
        </p:txBody>
      </p:sp>
    </p:spTree>
    <p:extLst>
      <p:ext uri="{BB962C8B-B14F-4D97-AF65-F5344CB8AC3E}">
        <p14:creationId xmlns:p14="http://schemas.microsoft.com/office/powerpoint/2010/main" val="2785951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456FDB4-C154-56C9-F2BA-04513A03D7B8}"/>
              </a:ext>
            </a:extLst>
          </p:cNvPr>
          <p:cNvGraphicFramePr>
            <a:graphicFrameLocks noGrp="1"/>
          </p:cNvGraphicFramePr>
          <p:nvPr>
            <p:extLst>
              <p:ext uri="{D42A27DB-BD31-4B8C-83A1-F6EECF244321}">
                <p14:modId xmlns:p14="http://schemas.microsoft.com/office/powerpoint/2010/main" val="2054911808"/>
              </p:ext>
            </p:extLst>
          </p:nvPr>
        </p:nvGraphicFramePr>
        <p:xfrm>
          <a:off x="4791075" y="1023935"/>
          <a:ext cx="7086600" cy="5406835"/>
        </p:xfrm>
        <a:graphic>
          <a:graphicData uri="http://schemas.openxmlformats.org/drawingml/2006/table">
            <a:tbl>
              <a:tblPr firstRow="1" firstCol="1" bandRow="1">
                <a:tableStyleId>{5C22544A-7EE6-4342-B048-85BDC9FD1C3A}</a:tableStyleId>
              </a:tblPr>
              <a:tblGrid>
                <a:gridCol w="2362200">
                  <a:extLst>
                    <a:ext uri="{9D8B030D-6E8A-4147-A177-3AD203B41FA5}">
                      <a16:colId xmlns:a16="http://schemas.microsoft.com/office/drawing/2014/main" val="3079621647"/>
                    </a:ext>
                  </a:extLst>
                </a:gridCol>
                <a:gridCol w="2362200">
                  <a:extLst>
                    <a:ext uri="{9D8B030D-6E8A-4147-A177-3AD203B41FA5}">
                      <a16:colId xmlns:a16="http://schemas.microsoft.com/office/drawing/2014/main" val="886004811"/>
                    </a:ext>
                  </a:extLst>
                </a:gridCol>
                <a:gridCol w="2362200">
                  <a:extLst>
                    <a:ext uri="{9D8B030D-6E8A-4147-A177-3AD203B41FA5}">
                      <a16:colId xmlns:a16="http://schemas.microsoft.com/office/drawing/2014/main" val="519311559"/>
                    </a:ext>
                  </a:extLst>
                </a:gridCol>
              </a:tblGrid>
              <a:tr h="210993">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Tên</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Kiểu</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Mô tả</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extLst>
                  <a:ext uri="{0D108BD9-81ED-4DB2-BD59-A6C34878D82A}">
                    <a16:rowId xmlns:a16="http://schemas.microsoft.com/office/drawing/2014/main" val="3841416928"/>
                  </a:ext>
                </a:extLst>
              </a:tr>
              <a:tr h="282407">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Id</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Int</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Id của người dùng/nhân viên</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extLst>
                  <a:ext uri="{0D108BD9-81ED-4DB2-BD59-A6C34878D82A}">
                    <a16:rowId xmlns:a16="http://schemas.microsoft.com/office/drawing/2014/main" val="334181993"/>
                  </a:ext>
                </a:extLst>
              </a:tr>
              <a:tr h="210993">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Images</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Varchar</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ảnh của người dùng</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extLst>
                  <a:ext uri="{0D108BD9-81ED-4DB2-BD59-A6C34878D82A}">
                    <a16:rowId xmlns:a16="http://schemas.microsoft.com/office/drawing/2014/main" val="2130737839"/>
                  </a:ext>
                </a:extLst>
              </a:tr>
              <a:tr h="210993">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Firstname</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Varchar</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Họ của người dùng</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extLst>
                  <a:ext uri="{0D108BD9-81ED-4DB2-BD59-A6C34878D82A}">
                    <a16:rowId xmlns:a16="http://schemas.microsoft.com/office/drawing/2014/main" val="563652444"/>
                  </a:ext>
                </a:extLst>
              </a:tr>
              <a:tr h="210993">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Lastname</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Varchar</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Tên của người dùng</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extLst>
                  <a:ext uri="{0D108BD9-81ED-4DB2-BD59-A6C34878D82A}">
                    <a16:rowId xmlns:a16="http://schemas.microsoft.com/office/drawing/2014/main" val="3117463790"/>
                  </a:ext>
                </a:extLst>
              </a:tr>
              <a:tr h="210993">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Email</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Varchar</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Email của người dùng</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extLst>
                  <a:ext uri="{0D108BD9-81ED-4DB2-BD59-A6C34878D82A}">
                    <a16:rowId xmlns:a16="http://schemas.microsoft.com/office/drawing/2014/main" val="2721562538"/>
                  </a:ext>
                </a:extLst>
              </a:tr>
              <a:tr h="210993">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Password</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Varchar</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Mật khẩu của người dùng</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extLst>
                  <a:ext uri="{0D108BD9-81ED-4DB2-BD59-A6C34878D82A}">
                    <a16:rowId xmlns:a16="http://schemas.microsoft.com/office/drawing/2014/main" val="1661813925"/>
                  </a:ext>
                </a:extLst>
              </a:tr>
              <a:tr h="450723">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Created_at</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Datetime</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Ngày tạo tài khoản của nhân viên/người dùng</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extLst>
                  <a:ext uri="{0D108BD9-81ED-4DB2-BD59-A6C34878D82A}">
                    <a16:rowId xmlns:a16="http://schemas.microsoft.com/office/drawing/2014/main" val="895088272"/>
                  </a:ext>
                </a:extLst>
              </a:tr>
              <a:tr h="1351677">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Active</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Int</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Xác nhận của admin</a:t>
                      </a:r>
                    </a:p>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0 – Người dùng không thể đăng nhập được vào trang quản lí</a:t>
                      </a:r>
                    </a:p>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1 – Người dùng có thể vào trang quản lí</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extLst>
                  <a:ext uri="{0D108BD9-81ED-4DB2-BD59-A6C34878D82A}">
                    <a16:rowId xmlns:a16="http://schemas.microsoft.com/office/drawing/2014/main" val="251858195"/>
                  </a:ext>
                </a:extLst>
              </a:tr>
              <a:tr h="1351677">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Is_active</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Int</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Xác nhận qua mail đăng kí</a:t>
                      </a:r>
                    </a:p>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0 – Người dùng không thể đăng nhập được vào trang quản lí</a:t>
                      </a:r>
                    </a:p>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1 – Người dùng có thể vào trang quản lí</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extLst>
                  <a:ext uri="{0D108BD9-81ED-4DB2-BD59-A6C34878D82A}">
                    <a16:rowId xmlns:a16="http://schemas.microsoft.com/office/drawing/2014/main" val="1347267236"/>
                  </a:ext>
                </a:extLst>
              </a:tr>
              <a:tr h="210993">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Role_id</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Int</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Id của vai trò</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extLst>
                  <a:ext uri="{0D108BD9-81ED-4DB2-BD59-A6C34878D82A}">
                    <a16:rowId xmlns:a16="http://schemas.microsoft.com/office/drawing/2014/main" val="2792114508"/>
                  </a:ext>
                </a:extLst>
              </a:tr>
              <a:tr h="282407">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Phone</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Int</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Số điện thoại của nhân viên</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extLst>
                  <a:ext uri="{0D108BD9-81ED-4DB2-BD59-A6C34878D82A}">
                    <a16:rowId xmlns:a16="http://schemas.microsoft.com/office/drawing/2014/main" val="3449266525"/>
                  </a:ext>
                </a:extLst>
              </a:tr>
              <a:tr h="210993">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Address</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Varchar</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tc>
                  <a:txBody>
                    <a:bodyPr/>
                    <a:lstStyle/>
                    <a:p>
                      <a:pPr algn="just">
                        <a:lnSpc>
                          <a:spcPct val="150000"/>
                        </a:lnSpc>
                        <a:spcAft>
                          <a:spcPts val="800"/>
                        </a:spcAft>
                      </a:pPr>
                      <a:r>
                        <a:rPr lang="en-US" sz="1000">
                          <a:effectLst/>
                          <a:latin typeface="Times New Roman" panose="02020603050405020304" pitchFamily="18" charset="0"/>
                          <a:cs typeface="Times New Roman" panose="02020603050405020304" pitchFamily="18" charset="0"/>
                        </a:rPr>
                        <a:t>Địa chỉ của nhân viên</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468" marR="40468" marT="0" marB="0"/>
                </a:tc>
                <a:extLst>
                  <a:ext uri="{0D108BD9-81ED-4DB2-BD59-A6C34878D82A}">
                    <a16:rowId xmlns:a16="http://schemas.microsoft.com/office/drawing/2014/main" val="297710762"/>
                  </a:ext>
                </a:extLst>
              </a:tr>
            </a:tbl>
          </a:graphicData>
        </a:graphic>
      </p:graphicFrame>
      <p:sp>
        <p:nvSpPr>
          <p:cNvPr id="7" name="Rectangle 2">
            <a:extLst>
              <a:ext uri="{FF2B5EF4-FFF2-40B4-BE49-F238E27FC236}">
                <a16:creationId xmlns:a16="http://schemas.microsoft.com/office/drawing/2014/main" id="{C5F2ED8C-C179-5335-4CCD-FD6D704E4FF9}"/>
              </a:ext>
            </a:extLst>
          </p:cNvPr>
          <p:cNvSpPr>
            <a:spLocks noChangeArrowheads="1"/>
          </p:cNvSpPr>
          <p:nvPr/>
        </p:nvSpPr>
        <p:spPr bwMode="auto">
          <a:xfrm>
            <a:off x="159929" y="1023935"/>
            <a:ext cx="509787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Bảng users : </a:t>
            </a:r>
            <a:endPar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Mô tả</a:t>
            </a:r>
            <a:r>
              <a:rPr kumimoji="0" lang="en-US" altLang="en-US" sz="13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Bảng này dể lưu trữ thông tin về nhân viên</a:t>
            </a:r>
            <a:endPar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C864167-2A02-DE1F-B668-C29EE7BBE8E7}"/>
              </a:ext>
            </a:extLst>
          </p:cNvPr>
          <p:cNvSpPr txBox="1"/>
          <p:nvPr/>
        </p:nvSpPr>
        <p:spPr>
          <a:xfrm>
            <a:off x="509588" y="420084"/>
            <a:ext cx="14144624" cy="492443"/>
          </a:xfrm>
          <a:prstGeom prst="rect">
            <a:avLst/>
          </a:prstGeom>
          <a:noFill/>
        </p:spPr>
        <p:txBody>
          <a:bodyPr wrap="square">
            <a:spAutoFit/>
          </a:bodyPr>
          <a:lstStyle/>
          <a:p>
            <a:r>
              <a:rPr lang="en-US" sz="2600">
                <a:solidFill>
                  <a:schemeClr val="bg1"/>
                </a:solidFill>
                <a:latin typeface="Times New Roman" panose="02020603050405020304" pitchFamily="18" charset="0"/>
                <a:cs typeface="Times New Roman" panose="02020603050405020304" pitchFamily="18" charset="0"/>
              </a:rPr>
              <a:t>3. Phân tích hệ thống</a:t>
            </a:r>
            <a:endParaRPr lang="en-US" sz="2600"/>
          </a:p>
        </p:txBody>
      </p:sp>
      <p:sp>
        <p:nvSpPr>
          <p:cNvPr id="10" name="Slide Number Placeholder 9">
            <a:extLst>
              <a:ext uri="{FF2B5EF4-FFF2-40B4-BE49-F238E27FC236}">
                <a16:creationId xmlns:a16="http://schemas.microsoft.com/office/drawing/2014/main" id="{80D549A5-A0E5-F784-7BDD-F1E9C4DC53B6}"/>
              </a:ext>
            </a:extLst>
          </p:cNvPr>
          <p:cNvSpPr>
            <a:spLocks noGrp="1"/>
          </p:cNvSpPr>
          <p:nvPr>
            <p:ph type="sldNum" sz="quarter" idx="12"/>
          </p:nvPr>
        </p:nvSpPr>
        <p:spPr/>
        <p:txBody>
          <a:bodyPr/>
          <a:lstStyle/>
          <a:p>
            <a:fld id="{5268E249-57F4-42D0-8B51-A0F792270E2B}" type="slidenum">
              <a:rPr lang="en-US" smtClean="0"/>
              <a:t>16</a:t>
            </a:fld>
            <a:endParaRPr lang="en-US"/>
          </a:p>
        </p:txBody>
      </p:sp>
    </p:spTree>
    <p:extLst>
      <p:ext uri="{BB962C8B-B14F-4D97-AF65-F5344CB8AC3E}">
        <p14:creationId xmlns:p14="http://schemas.microsoft.com/office/powerpoint/2010/main" val="3963238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519AA3-A899-34EC-C2F3-8DC3D3130BE6}"/>
              </a:ext>
            </a:extLst>
          </p:cNvPr>
          <p:cNvSpPr>
            <a:spLocks noGrp="1"/>
          </p:cNvSpPr>
          <p:nvPr>
            <p:ph type="sldNum" sz="quarter" idx="12"/>
          </p:nvPr>
        </p:nvSpPr>
        <p:spPr>
          <a:ln>
            <a:noFill/>
          </a:ln>
          <a:effectLst>
            <a:outerShdw blurRad="50800" dist="50800" dir="5400000" algn="ctr" rotWithShape="0">
              <a:schemeClr val="bg1"/>
            </a:outerShdw>
          </a:effectLst>
        </p:spPr>
        <p:txBody>
          <a:bodyPr/>
          <a:lstStyle/>
          <a:p>
            <a:fld id="{5268E249-57F4-42D0-8B51-A0F792270E2B}" type="slidenum">
              <a:rPr lang="en-US" smtClean="0"/>
              <a:t>17</a:t>
            </a:fld>
            <a:endParaRPr lang="en-US"/>
          </a:p>
        </p:txBody>
      </p:sp>
      <p:sp>
        <p:nvSpPr>
          <p:cNvPr id="7" name="Rectangle 6">
            <a:extLst>
              <a:ext uri="{FF2B5EF4-FFF2-40B4-BE49-F238E27FC236}">
                <a16:creationId xmlns:a16="http://schemas.microsoft.com/office/drawing/2014/main" id="{563A6101-F1D8-2C71-0F8F-95B633330E2E}"/>
              </a:ext>
            </a:extLst>
          </p:cNvPr>
          <p:cNvSpPr/>
          <p:nvPr/>
        </p:nvSpPr>
        <p:spPr>
          <a:xfrm>
            <a:off x="4624070" y="714375"/>
            <a:ext cx="1228726" cy="209550"/>
          </a:xfrm>
          <a:prstGeom prst="rect">
            <a:avLst/>
          </a:prstGeom>
          <a:noFill/>
          <a:ln>
            <a:solidFill>
              <a:srgbClr val="FF000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C8BB58B-E035-8463-0661-C0DC5A6808AD}"/>
              </a:ext>
            </a:extLst>
          </p:cNvPr>
          <p:cNvSpPr/>
          <p:nvPr/>
        </p:nvSpPr>
        <p:spPr>
          <a:xfrm>
            <a:off x="6119495" y="504825"/>
            <a:ext cx="1273810" cy="209550"/>
          </a:xfrm>
          <a:prstGeom prst="rect">
            <a:avLst/>
          </a:prstGeom>
          <a:noFill/>
          <a:ln>
            <a:solidFill>
              <a:srgbClr val="FF000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23D3DF-0079-0823-41DF-16B6664DA086}"/>
              </a:ext>
            </a:extLst>
          </p:cNvPr>
          <p:cNvSpPr/>
          <p:nvPr/>
        </p:nvSpPr>
        <p:spPr>
          <a:xfrm>
            <a:off x="4624070" y="1524317"/>
            <a:ext cx="1200150" cy="182245"/>
          </a:xfrm>
          <a:prstGeom prst="rect">
            <a:avLst/>
          </a:prstGeom>
          <a:noFill/>
          <a:ln>
            <a:solidFill>
              <a:srgbClr val="FF000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416FCB6-9788-CE99-E734-53DFB6A879D9}"/>
              </a:ext>
            </a:extLst>
          </p:cNvPr>
          <p:cNvSpPr/>
          <p:nvPr/>
        </p:nvSpPr>
        <p:spPr>
          <a:xfrm>
            <a:off x="6096000" y="1524317"/>
            <a:ext cx="1273811" cy="209550"/>
          </a:xfrm>
          <a:prstGeom prst="rect">
            <a:avLst/>
          </a:prstGeom>
          <a:noFill/>
          <a:ln>
            <a:solidFill>
              <a:srgbClr val="FF000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FE77632-4E16-5F7C-EB29-A11DCD9292C9}"/>
              </a:ext>
            </a:extLst>
          </p:cNvPr>
          <p:cNvSpPr/>
          <p:nvPr/>
        </p:nvSpPr>
        <p:spPr>
          <a:xfrm>
            <a:off x="4652646" y="2350770"/>
            <a:ext cx="1200150" cy="209550"/>
          </a:xfrm>
          <a:prstGeom prst="rect">
            <a:avLst/>
          </a:prstGeom>
          <a:noFill/>
          <a:ln>
            <a:solidFill>
              <a:srgbClr val="FF000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1C9B715-B59E-7B4D-4EE4-ED7FB7EF3DDB}"/>
              </a:ext>
            </a:extLst>
          </p:cNvPr>
          <p:cNvSpPr/>
          <p:nvPr/>
        </p:nvSpPr>
        <p:spPr>
          <a:xfrm>
            <a:off x="4638358" y="3486785"/>
            <a:ext cx="1200150" cy="209550"/>
          </a:xfrm>
          <a:prstGeom prst="rect">
            <a:avLst/>
          </a:prstGeom>
          <a:noFill/>
          <a:ln>
            <a:solidFill>
              <a:srgbClr val="FF000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8D55043-1273-D0B0-23DC-C211022F0EA9}"/>
              </a:ext>
            </a:extLst>
          </p:cNvPr>
          <p:cNvSpPr/>
          <p:nvPr/>
        </p:nvSpPr>
        <p:spPr>
          <a:xfrm>
            <a:off x="4638358" y="5288277"/>
            <a:ext cx="1200150" cy="295275"/>
          </a:xfrm>
          <a:prstGeom prst="rect">
            <a:avLst/>
          </a:prstGeom>
          <a:noFill/>
          <a:ln>
            <a:solidFill>
              <a:srgbClr val="FF000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E5983D9-5B47-7E75-89BA-6B5C433B888C}"/>
              </a:ext>
            </a:extLst>
          </p:cNvPr>
          <p:cNvSpPr/>
          <p:nvPr/>
        </p:nvSpPr>
        <p:spPr>
          <a:xfrm>
            <a:off x="3185376" y="5369241"/>
            <a:ext cx="1200150" cy="209550"/>
          </a:xfrm>
          <a:prstGeom prst="rect">
            <a:avLst/>
          </a:prstGeom>
          <a:noFill/>
          <a:ln>
            <a:solidFill>
              <a:srgbClr val="FF000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9284EEC-03CD-451D-E0C6-AE62F0C1A2E7}"/>
              </a:ext>
            </a:extLst>
          </p:cNvPr>
          <p:cNvSpPr/>
          <p:nvPr/>
        </p:nvSpPr>
        <p:spPr>
          <a:xfrm>
            <a:off x="1578577" y="5143181"/>
            <a:ext cx="1228726" cy="209550"/>
          </a:xfrm>
          <a:prstGeom prst="rect">
            <a:avLst/>
          </a:prstGeom>
          <a:noFill/>
          <a:ln>
            <a:solidFill>
              <a:srgbClr val="FF000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497DDD0-9E02-5179-8B60-BBC4F5610280}"/>
              </a:ext>
            </a:extLst>
          </p:cNvPr>
          <p:cNvSpPr/>
          <p:nvPr/>
        </p:nvSpPr>
        <p:spPr>
          <a:xfrm>
            <a:off x="109572" y="5578791"/>
            <a:ext cx="1200150" cy="209550"/>
          </a:xfrm>
          <a:prstGeom prst="rect">
            <a:avLst/>
          </a:prstGeom>
          <a:noFill/>
          <a:ln>
            <a:solidFill>
              <a:srgbClr val="FF000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A38577B-6146-01CD-E6C7-C91A23D65003}"/>
              </a:ext>
            </a:extLst>
          </p:cNvPr>
          <p:cNvSpPr/>
          <p:nvPr/>
        </p:nvSpPr>
        <p:spPr>
          <a:xfrm>
            <a:off x="3068003" y="2926081"/>
            <a:ext cx="1200150" cy="219076"/>
          </a:xfrm>
          <a:prstGeom prst="rect">
            <a:avLst/>
          </a:prstGeom>
          <a:noFill/>
          <a:ln>
            <a:solidFill>
              <a:srgbClr val="FF000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CBBF77-A420-BA4B-A78B-4E906C21A82C}"/>
              </a:ext>
            </a:extLst>
          </p:cNvPr>
          <p:cNvSpPr/>
          <p:nvPr/>
        </p:nvSpPr>
        <p:spPr>
          <a:xfrm>
            <a:off x="3031173" y="636268"/>
            <a:ext cx="1273810" cy="219076"/>
          </a:xfrm>
          <a:prstGeom prst="rect">
            <a:avLst/>
          </a:prstGeom>
          <a:noFill/>
          <a:ln>
            <a:solidFill>
              <a:srgbClr val="FF000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D70D919-94FF-A786-E417-752BDC900142}"/>
              </a:ext>
            </a:extLst>
          </p:cNvPr>
          <p:cNvSpPr/>
          <p:nvPr/>
        </p:nvSpPr>
        <p:spPr>
          <a:xfrm>
            <a:off x="1495743" y="855344"/>
            <a:ext cx="1228726" cy="209550"/>
          </a:xfrm>
          <a:prstGeom prst="rect">
            <a:avLst/>
          </a:prstGeom>
          <a:noFill/>
          <a:ln>
            <a:solidFill>
              <a:srgbClr val="FF000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2B7FC55-E291-1408-974B-C26363208C66}"/>
              </a:ext>
            </a:extLst>
          </p:cNvPr>
          <p:cNvSpPr/>
          <p:nvPr/>
        </p:nvSpPr>
        <p:spPr>
          <a:xfrm>
            <a:off x="7041062" y="3277235"/>
            <a:ext cx="1200150" cy="209550"/>
          </a:xfrm>
          <a:prstGeom prst="rect">
            <a:avLst/>
          </a:prstGeom>
          <a:noFill/>
          <a:ln>
            <a:solidFill>
              <a:srgbClr val="FF000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06F17E9-5D5E-C4C8-7AD8-D69EDFD1EEE8}"/>
              </a:ext>
            </a:extLst>
          </p:cNvPr>
          <p:cNvSpPr/>
          <p:nvPr/>
        </p:nvSpPr>
        <p:spPr>
          <a:xfrm>
            <a:off x="8732564" y="3277235"/>
            <a:ext cx="1228727" cy="209550"/>
          </a:xfrm>
          <a:prstGeom prst="rect">
            <a:avLst/>
          </a:prstGeom>
          <a:noFill/>
          <a:ln>
            <a:solidFill>
              <a:srgbClr val="FF000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DBDA1C3-D14B-4EEA-8A44-9D5900003612}"/>
              </a:ext>
            </a:extLst>
          </p:cNvPr>
          <p:cNvSpPr/>
          <p:nvPr/>
        </p:nvSpPr>
        <p:spPr>
          <a:xfrm>
            <a:off x="10927715" y="2334896"/>
            <a:ext cx="1200150" cy="209550"/>
          </a:xfrm>
          <a:prstGeom prst="rect">
            <a:avLst/>
          </a:prstGeom>
          <a:noFill/>
          <a:ln>
            <a:solidFill>
              <a:srgbClr val="FF000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968CEED-A177-D3F8-7CE8-B400F5D53125}"/>
              </a:ext>
            </a:extLst>
          </p:cNvPr>
          <p:cNvSpPr/>
          <p:nvPr/>
        </p:nvSpPr>
        <p:spPr>
          <a:xfrm>
            <a:off x="6052547" y="5434963"/>
            <a:ext cx="1200151" cy="209550"/>
          </a:xfrm>
          <a:prstGeom prst="rect">
            <a:avLst/>
          </a:prstGeom>
          <a:noFill/>
          <a:ln>
            <a:solidFill>
              <a:srgbClr val="FF000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AD2164A-D91D-60D0-0E0F-12DB05C064B2}"/>
              </a:ext>
            </a:extLst>
          </p:cNvPr>
          <p:cNvSpPr/>
          <p:nvPr/>
        </p:nvSpPr>
        <p:spPr>
          <a:xfrm>
            <a:off x="7641137" y="5434963"/>
            <a:ext cx="1200151" cy="209550"/>
          </a:xfrm>
          <a:prstGeom prst="rect">
            <a:avLst/>
          </a:prstGeom>
          <a:noFill/>
          <a:ln>
            <a:solidFill>
              <a:srgbClr val="FF000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2B13521-2607-1DDA-9E74-D6129F5847CB}"/>
              </a:ext>
            </a:extLst>
          </p:cNvPr>
          <p:cNvSpPr/>
          <p:nvPr/>
        </p:nvSpPr>
        <p:spPr>
          <a:xfrm>
            <a:off x="9128351" y="5264466"/>
            <a:ext cx="1228727" cy="209550"/>
          </a:xfrm>
          <a:prstGeom prst="rect">
            <a:avLst/>
          </a:prstGeom>
          <a:noFill/>
          <a:ln>
            <a:solidFill>
              <a:srgbClr val="FF000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00013E4-F10C-9B36-AB92-FA15C049DE2A}"/>
              </a:ext>
            </a:extLst>
          </p:cNvPr>
          <p:cNvSpPr/>
          <p:nvPr/>
        </p:nvSpPr>
        <p:spPr>
          <a:xfrm>
            <a:off x="10657205" y="4330699"/>
            <a:ext cx="1209675" cy="209550"/>
          </a:xfrm>
          <a:prstGeom prst="rect">
            <a:avLst/>
          </a:prstGeom>
          <a:noFill/>
          <a:ln>
            <a:solidFill>
              <a:srgbClr val="FF000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059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9" grpId="0" animBg="1"/>
      <p:bldP spid="10" grpId="0" animBg="1"/>
      <p:bldP spid="12" grpId="0" animBg="1"/>
      <p:bldP spid="17"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64B35F-0767-C667-A5B1-5B555227C8D5}"/>
              </a:ext>
            </a:extLst>
          </p:cNvPr>
          <p:cNvSpPr>
            <a:spLocks noGrp="1"/>
          </p:cNvSpPr>
          <p:nvPr>
            <p:ph type="sldNum" sz="quarter" idx="12"/>
          </p:nvPr>
        </p:nvSpPr>
        <p:spPr>
          <a:noFill/>
          <a:ln>
            <a:noFill/>
          </a:ln>
        </p:spPr>
        <p:txBody>
          <a:bodyPr/>
          <a:lstStyle/>
          <a:p>
            <a:fld id="{5268E249-57F4-42D0-8B51-A0F792270E2B}" type="slidenum">
              <a:rPr lang="en-US" sz="1300" smtClean="0">
                <a:latin typeface="Times New Roman" panose="02020603050405020304" pitchFamily="18" charset="0"/>
                <a:cs typeface="Times New Roman" panose="02020603050405020304" pitchFamily="18" charset="0"/>
              </a:rPr>
              <a:t>18</a:t>
            </a:fld>
            <a:endParaRPr lang="en-US" sz="1300">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1CBE73B4-B080-973D-BD4F-9D26DF3B5857}"/>
              </a:ext>
            </a:extLst>
          </p:cNvPr>
          <p:cNvSpPr/>
          <p:nvPr/>
        </p:nvSpPr>
        <p:spPr>
          <a:xfrm>
            <a:off x="5582919" y="135604"/>
            <a:ext cx="264159" cy="293351"/>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00">
              <a:solidFill>
                <a:schemeClr val="tx1"/>
              </a:solidFill>
              <a:latin typeface="Times New Roman" panose="02020603050405020304" pitchFamily="18"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7C28B586-21A2-0B0B-2BFF-766C57E9D0AC}"/>
              </a:ext>
            </a:extLst>
          </p:cNvPr>
          <p:cNvCxnSpPr>
            <a:cxnSpLocks/>
            <a:stCxn id="5" idx="4"/>
            <a:endCxn id="8" idx="0"/>
          </p:cNvCxnSpPr>
          <p:nvPr/>
        </p:nvCxnSpPr>
        <p:spPr>
          <a:xfrm flipH="1">
            <a:off x="5714998" y="428955"/>
            <a:ext cx="1" cy="233036"/>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E63B3F4-AC6C-302D-DDBA-387B1DEA2DFC}"/>
              </a:ext>
            </a:extLst>
          </p:cNvPr>
          <p:cNvSpPr/>
          <p:nvPr/>
        </p:nvSpPr>
        <p:spPr>
          <a:xfrm>
            <a:off x="5069838" y="661991"/>
            <a:ext cx="1290320" cy="6991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Hiển thị trang đăng kí tài khoản </a:t>
            </a:r>
          </a:p>
        </p:txBody>
      </p:sp>
      <p:sp>
        <p:nvSpPr>
          <p:cNvPr id="14" name="Rectangle 13">
            <a:extLst>
              <a:ext uri="{FF2B5EF4-FFF2-40B4-BE49-F238E27FC236}">
                <a16:creationId xmlns:a16="http://schemas.microsoft.com/office/drawing/2014/main" id="{204E0D3A-27F7-8AA3-17F1-CA54C47C7960}"/>
              </a:ext>
            </a:extLst>
          </p:cNvPr>
          <p:cNvSpPr/>
          <p:nvPr/>
        </p:nvSpPr>
        <p:spPr>
          <a:xfrm>
            <a:off x="5069838" y="1594171"/>
            <a:ext cx="1290320" cy="6991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Đăng kí tài khoản</a:t>
            </a:r>
          </a:p>
        </p:txBody>
      </p:sp>
      <p:sp>
        <p:nvSpPr>
          <p:cNvPr id="15" name="Rectangle 14">
            <a:extLst>
              <a:ext uri="{FF2B5EF4-FFF2-40B4-BE49-F238E27FC236}">
                <a16:creationId xmlns:a16="http://schemas.microsoft.com/office/drawing/2014/main" id="{1361E998-5DD7-631B-3868-460B2EA3789A}"/>
              </a:ext>
            </a:extLst>
          </p:cNvPr>
          <p:cNvSpPr/>
          <p:nvPr/>
        </p:nvSpPr>
        <p:spPr>
          <a:xfrm>
            <a:off x="6969760" y="3478463"/>
            <a:ext cx="1290320" cy="6991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Hiển thị lại màn hình đăng kí kèm thông báo </a:t>
            </a:r>
          </a:p>
        </p:txBody>
      </p:sp>
      <p:sp>
        <p:nvSpPr>
          <p:cNvPr id="16" name="Rectangle 15">
            <a:extLst>
              <a:ext uri="{FF2B5EF4-FFF2-40B4-BE49-F238E27FC236}">
                <a16:creationId xmlns:a16="http://schemas.microsoft.com/office/drawing/2014/main" id="{D68F5B2F-A4C5-ABE2-0FAB-8C6145DB2F47}"/>
              </a:ext>
            </a:extLst>
          </p:cNvPr>
          <p:cNvSpPr/>
          <p:nvPr/>
        </p:nvSpPr>
        <p:spPr>
          <a:xfrm>
            <a:off x="5069838" y="2526351"/>
            <a:ext cx="1290320" cy="6991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Nhập thông tin đăng kí</a:t>
            </a:r>
          </a:p>
        </p:txBody>
      </p:sp>
      <p:sp>
        <p:nvSpPr>
          <p:cNvPr id="23" name="Flowchart: Decision 22">
            <a:extLst>
              <a:ext uri="{FF2B5EF4-FFF2-40B4-BE49-F238E27FC236}">
                <a16:creationId xmlns:a16="http://schemas.microsoft.com/office/drawing/2014/main" id="{09D98FD9-F679-1BAF-AAAD-BAA5A9528DC6}"/>
              </a:ext>
            </a:extLst>
          </p:cNvPr>
          <p:cNvSpPr/>
          <p:nvPr/>
        </p:nvSpPr>
        <p:spPr>
          <a:xfrm>
            <a:off x="5069838" y="3478463"/>
            <a:ext cx="1290320" cy="699144"/>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schemeClr val="tx1"/>
              </a:solidFill>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CF0E8E1A-0A19-F052-EE12-4DB3051718D3}"/>
              </a:ext>
            </a:extLst>
          </p:cNvPr>
          <p:cNvSpPr/>
          <p:nvPr/>
        </p:nvSpPr>
        <p:spPr>
          <a:xfrm>
            <a:off x="5069838" y="4573120"/>
            <a:ext cx="1290320" cy="6991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Thêm tài khoản và hiển thị trang đăng nhập</a:t>
            </a:r>
          </a:p>
        </p:txBody>
      </p:sp>
      <p:sp>
        <p:nvSpPr>
          <p:cNvPr id="25" name="Oval 24">
            <a:extLst>
              <a:ext uri="{FF2B5EF4-FFF2-40B4-BE49-F238E27FC236}">
                <a16:creationId xmlns:a16="http://schemas.microsoft.com/office/drawing/2014/main" id="{A18598CA-D9BD-0E97-0294-720BEED3715C}"/>
              </a:ext>
            </a:extLst>
          </p:cNvPr>
          <p:cNvSpPr/>
          <p:nvPr/>
        </p:nvSpPr>
        <p:spPr>
          <a:xfrm>
            <a:off x="5582918" y="5575831"/>
            <a:ext cx="264159" cy="293351"/>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00">
              <a:solidFill>
                <a:schemeClr val="tx1"/>
              </a:solidFill>
              <a:latin typeface="Times New Roman" panose="02020603050405020304" pitchFamily="18"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48E02C3C-48B2-976A-24B3-BA8AF27EE775}"/>
              </a:ext>
            </a:extLst>
          </p:cNvPr>
          <p:cNvCxnSpPr>
            <a:stCxn id="8" idx="2"/>
            <a:endCxn id="14" idx="0"/>
          </p:cNvCxnSpPr>
          <p:nvPr/>
        </p:nvCxnSpPr>
        <p:spPr>
          <a:xfrm>
            <a:off x="5714998" y="1361135"/>
            <a:ext cx="0" cy="233036"/>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6E039C9-F960-594B-BF3B-00730031915B}"/>
              </a:ext>
            </a:extLst>
          </p:cNvPr>
          <p:cNvCxnSpPr>
            <a:cxnSpLocks/>
            <a:endCxn id="16" idx="0"/>
          </p:cNvCxnSpPr>
          <p:nvPr/>
        </p:nvCxnSpPr>
        <p:spPr>
          <a:xfrm>
            <a:off x="5714998" y="2273383"/>
            <a:ext cx="0" cy="252968"/>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D0F6D4D-768A-9B64-9D3C-5B5D834C2CF5}"/>
              </a:ext>
            </a:extLst>
          </p:cNvPr>
          <p:cNvCxnSpPr>
            <a:stCxn id="16" idx="2"/>
            <a:endCxn id="23" idx="0"/>
          </p:cNvCxnSpPr>
          <p:nvPr/>
        </p:nvCxnSpPr>
        <p:spPr>
          <a:xfrm>
            <a:off x="5714998" y="3225495"/>
            <a:ext cx="0" cy="252968"/>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AF8A200-47DA-3A92-F506-2676F3B63000}"/>
              </a:ext>
            </a:extLst>
          </p:cNvPr>
          <p:cNvCxnSpPr>
            <a:stCxn id="23" idx="3"/>
            <a:endCxn id="15" idx="1"/>
          </p:cNvCxnSpPr>
          <p:nvPr/>
        </p:nvCxnSpPr>
        <p:spPr>
          <a:xfrm>
            <a:off x="6360158" y="3828035"/>
            <a:ext cx="609602" cy="0"/>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5324DEA6-8174-7B9F-3FB0-6159AB76D967}"/>
              </a:ext>
            </a:extLst>
          </p:cNvPr>
          <p:cNvCxnSpPr>
            <a:stCxn id="15" idx="0"/>
            <a:endCxn id="16" idx="3"/>
          </p:cNvCxnSpPr>
          <p:nvPr/>
        </p:nvCxnSpPr>
        <p:spPr>
          <a:xfrm rot="16200000" flipV="1">
            <a:off x="6686269" y="2549812"/>
            <a:ext cx="602540" cy="1254762"/>
          </a:xfrm>
          <a:prstGeom prst="bentConnector2">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9394061-8237-B226-E133-C65D898B1482}"/>
              </a:ext>
            </a:extLst>
          </p:cNvPr>
          <p:cNvCxnSpPr>
            <a:stCxn id="23" idx="2"/>
            <a:endCxn id="24" idx="0"/>
          </p:cNvCxnSpPr>
          <p:nvPr/>
        </p:nvCxnSpPr>
        <p:spPr>
          <a:xfrm>
            <a:off x="5714998" y="4177607"/>
            <a:ext cx="0" cy="395513"/>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57971B8-84F8-9F69-14B7-438D68336F71}"/>
              </a:ext>
            </a:extLst>
          </p:cNvPr>
          <p:cNvCxnSpPr>
            <a:stCxn id="24" idx="2"/>
            <a:endCxn id="25" idx="0"/>
          </p:cNvCxnSpPr>
          <p:nvPr/>
        </p:nvCxnSpPr>
        <p:spPr>
          <a:xfrm>
            <a:off x="5714998" y="5272264"/>
            <a:ext cx="0" cy="303567"/>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8BC2362-755C-EFEA-7EF8-2E35AF964A26}"/>
              </a:ext>
            </a:extLst>
          </p:cNvPr>
          <p:cNvSpPr txBox="1"/>
          <p:nvPr/>
        </p:nvSpPr>
        <p:spPr>
          <a:xfrm>
            <a:off x="6192515" y="3355767"/>
            <a:ext cx="904242" cy="400110"/>
          </a:xfrm>
          <a:prstGeom prst="rect">
            <a:avLst/>
          </a:prstGeom>
          <a:noFill/>
        </p:spPr>
        <p:txBody>
          <a:bodyPr wrap="square" rtlCol="0">
            <a:spAutoFit/>
          </a:bodyPr>
          <a:lstStyle/>
          <a:p>
            <a:r>
              <a:rPr lang="en-US" sz="1000">
                <a:solidFill>
                  <a:srgbClr val="FF0000"/>
                </a:solidFill>
                <a:latin typeface="Times New Roman" panose="02020603050405020304" pitchFamily="18" charset="0"/>
                <a:cs typeface="Times New Roman" panose="02020603050405020304" pitchFamily="18" charset="0"/>
              </a:rPr>
              <a:t>Không thành công</a:t>
            </a:r>
          </a:p>
        </p:txBody>
      </p:sp>
      <p:sp>
        <p:nvSpPr>
          <p:cNvPr id="49" name="TextBox 48">
            <a:extLst>
              <a:ext uri="{FF2B5EF4-FFF2-40B4-BE49-F238E27FC236}">
                <a16:creationId xmlns:a16="http://schemas.microsoft.com/office/drawing/2014/main" id="{0D087217-B55A-A036-3641-F83D61068B9D}"/>
              </a:ext>
            </a:extLst>
          </p:cNvPr>
          <p:cNvSpPr txBox="1"/>
          <p:nvPr/>
        </p:nvSpPr>
        <p:spPr>
          <a:xfrm>
            <a:off x="5740394" y="4127069"/>
            <a:ext cx="904242" cy="246221"/>
          </a:xfrm>
          <a:prstGeom prst="rect">
            <a:avLst/>
          </a:prstGeom>
          <a:noFill/>
        </p:spPr>
        <p:txBody>
          <a:bodyPr wrap="square" rtlCol="0">
            <a:spAutoFit/>
          </a:bodyPr>
          <a:lstStyle/>
          <a:p>
            <a:r>
              <a:rPr lang="en-US" sz="1000">
                <a:solidFill>
                  <a:srgbClr val="00B050"/>
                </a:solidFill>
                <a:latin typeface="Times New Roman" panose="02020603050405020304" pitchFamily="18" charset="0"/>
                <a:cs typeface="Times New Roman" panose="02020603050405020304" pitchFamily="18" charset="0"/>
              </a:rPr>
              <a:t>Thành công</a:t>
            </a:r>
          </a:p>
        </p:txBody>
      </p:sp>
      <p:sp>
        <p:nvSpPr>
          <p:cNvPr id="50" name="TextBox 49">
            <a:extLst>
              <a:ext uri="{FF2B5EF4-FFF2-40B4-BE49-F238E27FC236}">
                <a16:creationId xmlns:a16="http://schemas.microsoft.com/office/drawing/2014/main" id="{68F822D1-1C37-8CF6-5BEB-5A511B52ECD5}"/>
              </a:ext>
            </a:extLst>
          </p:cNvPr>
          <p:cNvSpPr txBox="1"/>
          <p:nvPr/>
        </p:nvSpPr>
        <p:spPr>
          <a:xfrm>
            <a:off x="609600" y="568960"/>
            <a:ext cx="3566158" cy="369332"/>
          </a:xfrm>
          <a:prstGeom prst="rect">
            <a:avLst/>
          </a:prstGeom>
          <a:noFill/>
        </p:spPr>
        <p:txBody>
          <a:bodyPr wrap="square" rtlCol="0">
            <a:spAutoFit/>
          </a:bodyPr>
          <a:lstStyle/>
          <a:p>
            <a:r>
              <a:rPr lang="en-US">
                <a:solidFill>
                  <a:srgbClr val="FF0000"/>
                </a:solidFill>
                <a:latin typeface="Times New Roman" panose="02020603050405020304" pitchFamily="18" charset="0"/>
                <a:cs typeface="Times New Roman" panose="02020603050405020304" pitchFamily="18" charset="0"/>
              </a:rPr>
              <a:t>Sơ đồ khối của đăng kí tài khoản:</a:t>
            </a:r>
          </a:p>
        </p:txBody>
      </p:sp>
    </p:spTree>
    <p:extLst>
      <p:ext uri="{BB962C8B-B14F-4D97-AF65-F5344CB8AC3E}">
        <p14:creationId xmlns:p14="http://schemas.microsoft.com/office/powerpoint/2010/main" val="18005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par>
                                <p:cTn id="40" presetID="10" presetClass="entr" presetSubtype="0" fill="hold"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fade">
                                      <p:cBhvr>
                                        <p:cTn id="45" dur="500"/>
                                        <p:tgtEl>
                                          <p:spTgt spid="4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fade">
                                      <p:cBhvr>
                                        <p:cTn id="48" dur="500"/>
                                        <p:tgtEl>
                                          <p:spTgt spid="4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fade">
                                      <p:cBhvr>
                                        <p:cTn id="51" dur="500"/>
                                        <p:tgtEl>
                                          <p:spTgt spid="4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500"/>
                                        <p:tgtEl>
                                          <p:spTgt spid="4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par>
                                <p:cTn id="68" presetID="10" presetClass="entr" presetSubtype="0" fill="hold"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fade">
                                      <p:cBhvr>
                                        <p:cTn id="7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4" grpId="0" animBg="1"/>
      <p:bldP spid="15" grpId="0" animBg="1"/>
      <p:bldP spid="16" grpId="0" animBg="1"/>
      <p:bldP spid="23" grpId="0" animBg="1"/>
      <p:bldP spid="24" grpId="0" animBg="1"/>
      <p:bldP spid="25" grpId="0" animBg="1"/>
      <p:bldP spid="48" grpId="0"/>
      <p:bldP spid="49"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8EE4FB-ABB1-9552-FFC8-FE4DF41D1CE9}"/>
              </a:ext>
            </a:extLst>
          </p:cNvPr>
          <p:cNvSpPr>
            <a:spLocks noGrp="1"/>
          </p:cNvSpPr>
          <p:nvPr>
            <p:ph type="sldNum" sz="quarter" idx="12"/>
          </p:nvPr>
        </p:nvSpPr>
        <p:spPr>
          <a:noFill/>
        </p:spPr>
        <p:txBody>
          <a:bodyPr/>
          <a:lstStyle/>
          <a:p>
            <a:fld id="{5268E249-57F4-42D0-8B51-A0F792270E2B}" type="slidenum">
              <a:rPr lang="en-US" sz="1300" smtClean="0">
                <a:latin typeface="Times New Roman" panose="02020603050405020304" pitchFamily="18" charset="0"/>
                <a:cs typeface="Times New Roman" panose="02020603050405020304" pitchFamily="18" charset="0"/>
              </a:rPr>
              <a:t>19</a:t>
            </a:fld>
            <a:endParaRPr lang="en-US" sz="130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9FFDBB3F-145C-3643-0B00-9D42A01A6894}"/>
              </a:ext>
            </a:extLst>
          </p:cNvPr>
          <p:cNvSpPr/>
          <p:nvPr/>
        </p:nvSpPr>
        <p:spPr>
          <a:xfrm>
            <a:off x="2072640" y="426720"/>
            <a:ext cx="1808480" cy="6299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Truy cập hệ thống</a:t>
            </a:r>
          </a:p>
        </p:txBody>
      </p:sp>
      <p:sp>
        <p:nvSpPr>
          <p:cNvPr id="9" name="Rectangle 8">
            <a:extLst>
              <a:ext uri="{FF2B5EF4-FFF2-40B4-BE49-F238E27FC236}">
                <a16:creationId xmlns:a16="http://schemas.microsoft.com/office/drawing/2014/main" id="{45AC7FBE-1062-3C7C-AB0D-FEE86E6942E5}"/>
              </a:ext>
            </a:extLst>
          </p:cNvPr>
          <p:cNvSpPr/>
          <p:nvPr/>
        </p:nvSpPr>
        <p:spPr>
          <a:xfrm>
            <a:off x="4968240" y="426720"/>
            <a:ext cx="1808480" cy="6299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Đăng nhập</a:t>
            </a:r>
          </a:p>
        </p:txBody>
      </p:sp>
      <p:sp>
        <p:nvSpPr>
          <p:cNvPr id="10" name="Rectangle 9">
            <a:extLst>
              <a:ext uri="{FF2B5EF4-FFF2-40B4-BE49-F238E27FC236}">
                <a16:creationId xmlns:a16="http://schemas.microsoft.com/office/drawing/2014/main" id="{2EEE170A-0BB4-1C80-57C8-F5209E870AF4}"/>
              </a:ext>
            </a:extLst>
          </p:cNvPr>
          <p:cNvSpPr/>
          <p:nvPr/>
        </p:nvSpPr>
        <p:spPr>
          <a:xfrm>
            <a:off x="3881120" y="1742440"/>
            <a:ext cx="1808480" cy="6299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Nhập email</a:t>
            </a:r>
          </a:p>
        </p:txBody>
      </p:sp>
      <p:sp>
        <p:nvSpPr>
          <p:cNvPr id="11" name="Rectangle 10">
            <a:extLst>
              <a:ext uri="{FF2B5EF4-FFF2-40B4-BE49-F238E27FC236}">
                <a16:creationId xmlns:a16="http://schemas.microsoft.com/office/drawing/2014/main" id="{EF4174CB-FFED-AA85-B632-C3A96F3FCDCF}"/>
              </a:ext>
            </a:extLst>
          </p:cNvPr>
          <p:cNvSpPr/>
          <p:nvPr/>
        </p:nvSpPr>
        <p:spPr>
          <a:xfrm>
            <a:off x="6289040" y="1742440"/>
            <a:ext cx="1808480" cy="6299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Nhập password</a:t>
            </a:r>
          </a:p>
        </p:txBody>
      </p:sp>
      <p:cxnSp>
        <p:nvCxnSpPr>
          <p:cNvPr id="13" name="Straight Arrow Connector 12">
            <a:extLst>
              <a:ext uri="{FF2B5EF4-FFF2-40B4-BE49-F238E27FC236}">
                <a16:creationId xmlns:a16="http://schemas.microsoft.com/office/drawing/2014/main" id="{20775012-1B1E-492C-8FD8-F0CBF9532787}"/>
              </a:ext>
            </a:extLst>
          </p:cNvPr>
          <p:cNvCxnSpPr>
            <a:stCxn id="7" idx="3"/>
            <a:endCxn id="9" idx="1"/>
          </p:cNvCxnSpPr>
          <p:nvPr/>
        </p:nvCxnSpPr>
        <p:spPr>
          <a:xfrm>
            <a:off x="3881120" y="741680"/>
            <a:ext cx="108712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76AA657-8B28-657A-B5F7-BB1D0932ADBF}"/>
              </a:ext>
            </a:extLst>
          </p:cNvPr>
          <p:cNvSpPr/>
          <p:nvPr/>
        </p:nvSpPr>
        <p:spPr>
          <a:xfrm>
            <a:off x="8321040" y="3168650"/>
            <a:ext cx="1808480" cy="6299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Hệ thống kiểm tra</a:t>
            </a:r>
          </a:p>
        </p:txBody>
      </p:sp>
      <p:sp>
        <p:nvSpPr>
          <p:cNvPr id="15" name="Flowchart: Decision 14">
            <a:extLst>
              <a:ext uri="{FF2B5EF4-FFF2-40B4-BE49-F238E27FC236}">
                <a16:creationId xmlns:a16="http://schemas.microsoft.com/office/drawing/2014/main" id="{17ADFB83-AFA6-0F9E-3B44-E815E716D914}"/>
              </a:ext>
            </a:extLst>
          </p:cNvPr>
          <p:cNvSpPr/>
          <p:nvPr/>
        </p:nvSpPr>
        <p:spPr>
          <a:xfrm>
            <a:off x="8321040" y="4244340"/>
            <a:ext cx="1808480" cy="44958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schemeClr val="tx1"/>
              </a:solidFill>
              <a:latin typeface="Times New Roman" panose="02020603050405020304" pitchFamily="18"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6F8A94EA-B38A-46C6-6958-DCD28D205156}"/>
              </a:ext>
            </a:extLst>
          </p:cNvPr>
          <p:cNvCxnSpPr/>
          <p:nvPr/>
        </p:nvCxnSpPr>
        <p:spPr>
          <a:xfrm>
            <a:off x="4521200" y="1483360"/>
            <a:ext cx="262128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ED988B4-1CAA-A0BC-CD6E-C034CE192E55}"/>
              </a:ext>
            </a:extLst>
          </p:cNvPr>
          <p:cNvCxnSpPr/>
          <p:nvPr/>
        </p:nvCxnSpPr>
        <p:spPr>
          <a:xfrm>
            <a:off x="4490720" y="2641600"/>
            <a:ext cx="262128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AA6D657-0E45-6A4A-36BE-184DA8F8A670}"/>
              </a:ext>
            </a:extLst>
          </p:cNvPr>
          <p:cNvCxnSpPr>
            <a:stCxn id="9" idx="2"/>
          </p:cNvCxnSpPr>
          <p:nvPr/>
        </p:nvCxnSpPr>
        <p:spPr>
          <a:xfrm>
            <a:off x="5872480" y="1056640"/>
            <a:ext cx="0" cy="426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79D8EE9-1E5E-2565-608C-F233A77A1906}"/>
              </a:ext>
            </a:extLst>
          </p:cNvPr>
          <p:cNvCxnSpPr/>
          <p:nvPr/>
        </p:nvCxnSpPr>
        <p:spPr>
          <a:xfrm>
            <a:off x="4886960" y="1483360"/>
            <a:ext cx="0" cy="259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7580912-6BE1-EB5B-8887-CBF002086BEA}"/>
              </a:ext>
            </a:extLst>
          </p:cNvPr>
          <p:cNvCxnSpPr/>
          <p:nvPr/>
        </p:nvCxnSpPr>
        <p:spPr>
          <a:xfrm>
            <a:off x="6675120" y="1483360"/>
            <a:ext cx="0" cy="259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5E9A485-7334-A00C-C703-E8B47A205A8F}"/>
              </a:ext>
            </a:extLst>
          </p:cNvPr>
          <p:cNvCxnSpPr/>
          <p:nvPr/>
        </p:nvCxnSpPr>
        <p:spPr>
          <a:xfrm>
            <a:off x="4968240" y="2372360"/>
            <a:ext cx="0" cy="269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5E035AF-9AAD-1782-CB08-565E7E89AA6A}"/>
              </a:ext>
            </a:extLst>
          </p:cNvPr>
          <p:cNvCxnSpPr/>
          <p:nvPr/>
        </p:nvCxnSpPr>
        <p:spPr>
          <a:xfrm>
            <a:off x="6776720" y="2372360"/>
            <a:ext cx="0" cy="269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EB85BE24-A9E8-7E00-5A7A-CCD03D039F3C}"/>
              </a:ext>
            </a:extLst>
          </p:cNvPr>
          <p:cNvCxnSpPr>
            <a:cxnSpLocks/>
            <a:endCxn id="14" idx="1"/>
          </p:cNvCxnSpPr>
          <p:nvPr/>
        </p:nvCxnSpPr>
        <p:spPr>
          <a:xfrm>
            <a:off x="5872480" y="2641600"/>
            <a:ext cx="2448560" cy="842010"/>
          </a:xfrm>
          <a:prstGeom prst="bentConnector3">
            <a:avLst>
              <a:gd name="adj1" fmla="val -1867"/>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690DEB6-40C5-A52C-EA3E-0E98FBD8C50B}"/>
              </a:ext>
            </a:extLst>
          </p:cNvPr>
          <p:cNvCxnSpPr>
            <a:stCxn id="14" idx="2"/>
            <a:endCxn id="15" idx="0"/>
          </p:cNvCxnSpPr>
          <p:nvPr/>
        </p:nvCxnSpPr>
        <p:spPr>
          <a:xfrm>
            <a:off x="9225280" y="3798570"/>
            <a:ext cx="0" cy="44577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817310B0-A41C-7A8E-DA15-87224669A67B}"/>
              </a:ext>
            </a:extLst>
          </p:cNvPr>
          <p:cNvSpPr/>
          <p:nvPr/>
        </p:nvSpPr>
        <p:spPr>
          <a:xfrm>
            <a:off x="5557520" y="4937774"/>
            <a:ext cx="1463040" cy="6400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Hiển thị giao diện người dùng</a:t>
            </a:r>
          </a:p>
        </p:txBody>
      </p:sp>
      <p:cxnSp>
        <p:nvCxnSpPr>
          <p:cNvPr id="48" name="Connector: Elbow 47">
            <a:extLst>
              <a:ext uri="{FF2B5EF4-FFF2-40B4-BE49-F238E27FC236}">
                <a16:creationId xmlns:a16="http://schemas.microsoft.com/office/drawing/2014/main" id="{60287B29-B291-733C-02BA-536348381193}"/>
              </a:ext>
            </a:extLst>
          </p:cNvPr>
          <p:cNvCxnSpPr>
            <a:stCxn id="15" idx="2"/>
            <a:endCxn id="46" idx="3"/>
          </p:cNvCxnSpPr>
          <p:nvPr/>
        </p:nvCxnSpPr>
        <p:spPr>
          <a:xfrm rot="5400000">
            <a:off x="7840980" y="3873500"/>
            <a:ext cx="563880" cy="2204720"/>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14A7F9AE-B823-0053-A706-20396D9EAB96}"/>
              </a:ext>
            </a:extLst>
          </p:cNvPr>
          <p:cNvSpPr/>
          <p:nvPr/>
        </p:nvSpPr>
        <p:spPr>
          <a:xfrm>
            <a:off x="3520440" y="4145289"/>
            <a:ext cx="1808479" cy="629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Nhận thông báo từ hệ thống</a:t>
            </a:r>
          </a:p>
        </p:txBody>
      </p:sp>
      <p:cxnSp>
        <p:nvCxnSpPr>
          <p:cNvPr id="51" name="Straight Arrow Connector 50">
            <a:extLst>
              <a:ext uri="{FF2B5EF4-FFF2-40B4-BE49-F238E27FC236}">
                <a16:creationId xmlns:a16="http://schemas.microsoft.com/office/drawing/2014/main" id="{587D1C21-8E38-EC6E-E30B-CDD937960AED}"/>
              </a:ext>
            </a:extLst>
          </p:cNvPr>
          <p:cNvCxnSpPr>
            <a:stCxn id="15" idx="1"/>
            <a:endCxn id="49" idx="3"/>
          </p:cNvCxnSpPr>
          <p:nvPr/>
        </p:nvCxnSpPr>
        <p:spPr>
          <a:xfrm flipH="1" flipV="1">
            <a:off x="5328919" y="4460240"/>
            <a:ext cx="2992121" cy="889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Connector: Curved 62">
            <a:extLst>
              <a:ext uri="{FF2B5EF4-FFF2-40B4-BE49-F238E27FC236}">
                <a16:creationId xmlns:a16="http://schemas.microsoft.com/office/drawing/2014/main" id="{FFCFE30B-42C0-EEF4-684D-CEB7AB034ADF}"/>
              </a:ext>
            </a:extLst>
          </p:cNvPr>
          <p:cNvCxnSpPr>
            <a:stCxn id="49" idx="1"/>
            <a:endCxn id="9" idx="1"/>
          </p:cNvCxnSpPr>
          <p:nvPr/>
        </p:nvCxnSpPr>
        <p:spPr>
          <a:xfrm rot="10800000" flipH="1">
            <a:off x="3520440" y="741680"/>
            <a:ext cx="1447800" cy="3718560"/>
          </a:xfrm>
          <a:prstGeom prst="curvedConnector3">
            <a:avLst>
              <a:gd name="adj1" fmla="val -15789"/>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36A50D44-AFE2-D7B3-4232-140CCA1AD3D3}"/>
              </a:ext>
            </a:extLst>
          </p:cNvPr>
          <p:cNvSpPr txBox="1"/>
          <p:nvPr/>
        </p:nvSpPr>
        <p:spPr>
          <a:xfrm>
            <a:off x="6085839" y="4169757"/>
            <a:ext cx="1356360" cy="292388"/>
          </a:xfrm>
          <a:prstGeom prst="rect">
            <a:avLst/>
          </a:prstGeom>
          <a:noFill/>
        </p:spPr>
        <p:txBody>
          <a:bodyPr wrap="square" rtlCol="0">
            <a:spAutoFit/>
          </a:bodyPr>
          <a:lstStyle/>
          <a:p>
            <a:r>
              <a:rPr lang="en-US" sz="1300">
                <a:solidFill>
                  <a:srgbClr val="FF0000"/>
                </a:solidFill>
                <a:latin typeface="Times New Roman" panose="02020603050405020304" pitchFamily="18" charset="0"/>
                <a:cs typeface="Times New Roman" panose="02020603050405020304" pitchFamily="18" charset="0"/>
              </a:rPr>
              <a:t>Không hợp lệ</a:t>
            </a:r>
          </a:p>
        </p:txBody>
      </p:sp>
      <p:sp>
        <p:nvSpPr>
          <p:cNvPr id="65" name="TextBox 64">
            <a:extLst>
              <a:ext uri="{FF2B5EF4-FFF2-40B4-BE49-F238E27FC236}">
                <a16:creationId xmlns:a16="http://schemas.microsoft.com/office/drawing/2014/main" id="{7749F381-8EAA-42C6-C409-DE1C5210C452}"/>
              </a:ext>
            </a:extLst>
          </p:cNvPr>
          <p:cNvSpPr txBox="1"/>
          <p:nvPr/>
        </p:nvSpPr>
        <p:spPr>
          <a:xfrm>
            <a:off x="7640319" y="4975860"/>
            <a:ext cx="1290322" cy="292388"/>
          </a:xfrm>
          <a:prstGeom prst="rect">
            <a:avLst/>
          </a:prstGeom>
          <a:noFill/>
        </p:spPr>
        <p:txBody>
          <a:bodyPr wrap="square" rtlCol="0">
            <a:spAutoFit/>
          </a:bodyPr>
          <a:lstStyle/>
          <a:p>
            <a:r>
              <a:rPr lang="en-US" sz="1300">
                <a:solidFill>
                  <a:srgbClr val="00B050"/>
                </a:solidFill>
                <a:latin typeface="Times New Roman" panose="02020603050405020304" pitchFamily="18" charset="0"/>
                <a:cs typeface="Times New Roman" panose="02020603050405020304" pitchFamily="18" charset="0"/>
              </a:rPr>
              <a:t>Hợp lệ</a:t>
            </a:r>
          </a:p>
        </p:txBody>
      </p:sp>
      <p:sp>
        <p:nvSpPr>
          <p:cNvPr id="66" name="TextBox 65">
            <a:extLst>
              <a:ext uri="{FF2B5EF4-FFF2-40B4-BE49-F238E27FC236}">
                <a16:creationId xmlns:a16="http://schemas.microsoft.com/office/drawing/2014/main" id="{22934277-2F12-26D3-21BE-F3894EC56EE3}"/>
              </a:ext>
            </a:extLst>
          </p:cNvPr>
          <p:cNvSpPr txBox="1"/>
          <p:nvPr/>
        </p:nvSpPr>
        <p:spPr>
          <a:xfrm>
            <a:off x="1981199" y="2410317"/>
            <a:ext cx="1356360" cy="292388"/>
          </a:xfrm>
          <a:prstGeom prst="rect">
            <a:avLst/>
          </a:prstGeom>
          <a:noFill/>
        </p:spPr>
        <p:txBody>
          <a:bodyPr wrap="square" rtlCol="0">
            <a:spAutoFit/>
          </a:bodyPr>
          <a:lstStyle/>
          <a:p>
            <a:r>
              <a:rPr lang="en-US" sz="1300">
                <a:solidFill>
                  <a:srgbClr val="002060"/>
                </a:solidFill>
                <a:latin typeface="Times New Roman" panose="02020603050405020304" pitchFamily="18" charset="0"/>
                <a:cs typeface="Times New Roman" panose="02020603050405020304" pitchFamily="18" charset="0"/>
              </a:rPr>
              <a:t>Đăng nhập lại</a:t>
            </a:r>
          </a:p>
        </p:txBody>
      </p:sp>
      <p:cxnSp>
        <p:nvCxnSpPr>
          <p:cNvPr id="68" name="Straight Arrow Connector 67">
            <a:extLst>
              <a:ext uri="{FF2B5EF4-FFF2-40B4-BE49-F238E27FC236}">
                <a16:creationId xmlns:a16="http://schemas.microsoft.com/office/drawing/2014/main" id="{DD10ABAD-7FF7-B7D8-B978-2AC6C89FD822}"/>
              </a:ext>
            </a:extLst>
          </p:cNvPr>
          <p:cNvCxnSpPr>
            <a:stCxn id="46" idx="2"/>
          </p:cNvCxnSpPr>
          <p:nvPr/>
        </p:nvCxnSpPr>
        <p:spPr>
          <a:xfrm>
            <a:off x="6289040" y="5577826"/>
            <a:ext cx="0" cy="67057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D3A2E83-DC0F-8671-03F1-5A160CB84E32}"/>
              </a:ext>
            </a:extLst>
          </p:cNvPr>
          <p:cNvCxnSpPr>
            <a:endCxn id="7" idx="1"/>
          </p:cNvCxnSpPr>
          <p:nvPr/>
        </p:nvCxnSpPr>
        <p:spPr>
          <a:xfrm>
            <a:off x="1270000" y="741680"/>
            <a:ext cx="80264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243081A9-2320-F207-8F2E-172AD7C6132A}"/>
              </a:ext>
            </a:extLst>
          </p:cNvPr>
          <p:cNvSpPr/>
          <p:nvPr/>
        </p:nvSpPr>
        <p:spPr>
          <a:xfrm>
            <a:off x="6167120" y="6248400"/>
            <a:ext cx="243839" cy="2298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4E265FC0-DE80-9E59-7D7C-3E973FAB4E1A}"/>
              </a:ext>
            </a:extLst>
          </p:cNvPr>
          <p:cNvSpPr/>
          <p:nvPr/>
        </p:nvSpPr>
        <p:spPr>
          <a:xfrm>
            <a:off x="1005840" y="595004"/>
            <a:ext cx="264159" cy="2933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1B9719CF-176C-0AAB-2C07-9576CC14F188}"/>
              </a:ext>
            </a:extLst>
          </p:cNvPr>
          <p:cNvSpPr txBox="1"/>
          <p:nvPr/>
        </p:nvSpPr>
        <p:spPr>
          <a:xfrm>
            <a:off x="7741920" y="595004"/>
            <a:ext cx="3566158" cy="369332"/>
          </a:xfrm>
          <a:prstGeom prst="rect">
            <a:avLst/>
          </a:prstGeom>
          <a:noFill/>
        </p:spPr>
        <p:txBody>
          <a:bodyPr wrap="square" rtlCol="0">
            <a:spAutoFit/>
          </a:bodyPr>
          <a:lstStyle/>
          <a:p>
            <a:r>
              <a:rPr lang="en-US">
                <a:solidFill>
                  <a:srgbClr val="FF0000"/>
                </a:solidFill>
                <a:latin typeface="Times New Roman" panose="02020603050405020304" pitchFamily="18" charset="0"/>
                <a:cs typeface="Times New Roman" panose="02020603050405020304" pitchFamily="18" charset="0"/>
              </a:rPr>
              <a:t>Sơ đồ khối khi đăng nhập :</a:t>
            </a:r>
          </a:p>
        </p:txBody>
      </p:sp>
    </p:spTree>
    <p:extLst>
      <p:ext uri="{BB962C8B-B14F-4D97-AF65-F5344CB8AC3E}">
        <p14:creationId xmlns:p14="http://schemas.microsoft.com/office/powerpoint/2010/main" val="189506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fade">
                                      <p:cBhvr>
                                        <p:cTn id="10" dur="500"/>
                                        <p:tgtEl>
                                          <p:spTgt spid="7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fade">
                                      <p:cBhvr>
                                        <p:cTn id="13" dur="500"/>
                                        <p:tgtEl>
                                          <p:spTgt spid="7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par>
                                <p:cTn id="45" presetID="10"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500"/>
                                        <p:tgtEl>
                                          <p:spTgt spid="4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500"/>
                                        <p:tgtEl>
                                          <p:spTgt spid="1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fade">
                                      <p:cBhvr>
                                        <p:cTn id="69" dur="500"/>
                                        <p:tgtEl>
                                          <p:spTgt spid="64"/>
                                        </p:tgtEl>
                                      </p:cBhvr>
                                    </p:animEffect>
                                  </p:childTnLst>
                                </p:cTn>
                              </p:par>
                              <p:par>
                                <p:cTn id="70" presetID="10" presetClass="entr" presetSubtype="0" fill="hold" nodeType="with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500"/>
                                        <p:tgtEl>
                                          <p:spTgt spid="51"/>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animEffect transition="in" filter="fade">
                                      <p:cBhvr>
                                        <p:cTn id="75" dur="500"/>
                                        <p:tgtEl>
                                          <p:spTgt spid="65"/>
                                        </p:tgtEl>
                                      </p:cBhvr>
                                    </p:animEffect>
                                  </p:childTnLst>
                                </p:cTn>
                              </p:par>
                              <p:par>
                                <p:cTn id="76" presetID="10" presetClass="entr" presetSubtype="0" fill="hold" nodeType="withEffect">
                                  <p:stCondLst>
                                    <p:cond delay="0"/>
                                  </p:stCondLst>
                                  <p:childTnLst>
                                    <p:set>
                                      <p:cBhvr>
                                        <p:cTn id="77" dur="1" fill="hold">
                                          <p:stCondLst>
                                            <p:cond delay="0"/>
                                          </p:stCondLst>
                                        </p:cTn>
                                        <p:tgtEl>
                                          <p:spTgt spid="48"/>
                                        </p:tgtEl>
                                        <p:attrNameLst>
                                          <p:attrName>style.visibility</p:attrName>
                                        </p:attrNameLst>
                                      </p:cBhvr>
                                      <p:to>
                                        <p:strVal val="visible"/>
                                      </p:to>
                                    </p:set>
                                    <p:animEffect transition="in" filter="fade">
                                      <p:cBhvr>
                                        <p:cTn id="78" dur="500"/>
                                        <p:tgtEl>
                                          <p:spTgt spid="48"/>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additive="base">
                                        <p:cTn id="83" dur="500" fill="hold"/>
                                        <p:tgtEl>
                                          <p:spTgt spid="46"/>
                                        </p:tgtEl>
                                        <p:attrNameLst>
                                          <p:attrName>ppt_x</p:attrName>
                                        </p:attrNameLst>
                                      </p:cBhvr>
                                      <p:tavLst>
                                        <p:tav tm="0">
                                          <p:val>
                                            <p:strVal val="#ppt_x"/>
                                          </p:val>
                                        </p:tav>
                                        <p:tav tm="100000">
                                          <p:val>
                                            <p:strVal val="#ppt_x"/>
                                          </p:val>
                                        </p:tav>
                                      </p:tavLst>
                                    </p:anim>
                                    <p:anim calcmode="lin" valueType="num">
                                      <p:cBhvr additive="base">
                                        <p:cTn id="84" dur="500" fill="hold"/>
                                        <p:tgtEl>
                                          <p:spTgt spid="46"/>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68"/>
                                        </p:tgtEl>
                                        <p:attrNameLst>
                                          <p:attrName>style.visibility</p:attrName>
                                        </p:attrNameLst>
                                      </p:cBhvr>
                                      <p:to>
                                        <p:strVal val="visible"/>
                                      </p:to>
                                    </p:set>
                                    <p:anim calcmode="lin" valueType="num">
                                      <p:cBhvr additive="base">
                                        <p:cTn id="87" dur="500" fill="hold"/>
                                        <p:tgtEl>
                                          <p:spTgt spid="68"/>
                                        </p:tgtEl>
                                        <p:attrNameLst>
                                          <p:attrName>ppt_x</p:attrName>
                                        </p:attrNameLst>
                                      </p:cBhvr>
                                      <p:tavLst>
                                        <p:tav tm="0">
                                          <p:val>
                                            <p:strVal val="#ppt_x"/>
                                          </p:val>
                                        </p:tav>
                                        <p:tav tm="100000">
                                          <p:val>
                                            <p:strVal val="#ppt_x"/>
                                          </p:val>
                                        </p:tav>
                                      </p:tavLst>
                                    </p:anim>
                                    <p:anim calcmode="lin" valueType="num">
                                      <p:cBhvr additive="base">
                                        <p:cTn id="88" dur="500" fill="hold"/>
                                        <p:tgtEl>
                                          <p:spTgt spid="68"/>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anim calcmode="lin" valueType="num">
                                      <p:cBhvr additive="base">
                                        <p:cTn id="91" dur="500" fill="hold"/>
                                        <p:tgtEl>
                                          <p:spTgt spid="73"/>
                                        </p:tgtEl>
                                        <p:attrNameLst>
                                          <p:attrName>ppt_x</p:attrName>
                                        </p:attrNameLst>
                                      </p:cBhvr>
                                      <p:tavLst>
                                        <p:tav tm="0">
                                          <p:val>
                                            <p:strVal val="#ppt_x"/>
                                          </p:val>
                                        </p:tav>
                                        <p:tav tm="100000">
                                          <p:val>
                                            <p:strVal val="#ppt_x"/>
                                          </p:val>
                                        </p:tav>
                                      </p:tavLst>
                                    </p:anim>
                                    <p:anim calcmode="lin" valueType="num">
                                      <p:cBhvr additive="base">
                                        <p:cTn id="92"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fade">
                                      <p:cBhvr>
                                        <p:cTn id="97" dur="500"/>
                                        <p:tgtEl>
                                          <p:spTgt spid="49"/>
                                        </p:tgtEl>
                                      </p:cBhvr>
                                    </p:animEffect>
                                  </p:childTnLst>
                                </p:cTn>
                              </p:par>
                              <p:par>
                                <p:cTn id="98" presetID="10" presetClass="entr" presetSubtype="0" fill="hold" nodeType="withEffect">
                                  <p:stCondLst>
                                    <p:cond delay="0"/>
                                  </p:stCondLst>
                                  <p:childTnLst>
                                    <p:set>
                                      <p:cBhvr>
                                        <p:cTn id="99" dur="1" fill="hold">
                                          <p:stCondLst>
                                            <p:cond delay="0"/>
                                          </p:stCondLst>
                                        </p:cTn>
                                        <p:tgtEl>
                                          <p:spTgt spid="63"/>
                                        </p:tgtEl>
                                        <p:attrNameLst>
                                          <p:attrName>style.visibility</p:attrName>
                                        </p:attrNameLst>
                                      </p:cBhvr>
                                      <p:to>
                                        <p:strVal val="visible"/>
                                      </p:to>
                                    </p:set>
                                    <p:animEffect transition="in" filter="fade">
                                      <p:cBhvr>
                                        <p:cTn id="100" dur="500"/>
                                        <p:tgtEl>
                                          <p:spTgt spid="6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66"/>
                                        </p:tgtEl>
                                        <p:attrNameLst>
                                          <p:attrName>style.visibility</p:attrName>
                                        </p:attrNameLst>
                                      </p:cBhvr>
                                      <p:to>
                                        <p:strVal val="visible"/>
                                      </p:to>
                                    </p:set>
                                    <p:animEffect transition="in" filter="fade">
                                      <p:cBhvr>
                                        <p:cTn id="103"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4" grpId="0" animBg="1"/>
      <p:bldP spid="15" grpId="0" animBg="1"/>
      <p:bldP spid="46" grpId="0" animBg="1"/>
      <p:bldP spid="49" grpId="0" animBg="1"/>
      <p:bldP spid="64" grpId="0"/>
      <p:bldP spid="65" grpId="0"/>
      <p:bldP spid="66" grpId="0"/>
      <p:bldP spid="73" grpId="0" animBg="1"/>
      <p:bldP spid="7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BF6C349-6942-9F6E-D33C-D0B7DC44FE3F}"/>
              </a:ext>
            </a:extLst>
          </p:cNvPr>
          <p:cNvGraphicFramePr/>
          <p:nvPr>
            <p:extLst>
              <p:ext uri="{D42A27DB-BD31-4B8C-83A1-F6EECF244321}">
                <p14:modId xmlns:p14="http://schemas.microsoft.com/office/powerpoint/2010/main" val="3974638851"/>
              </p:ext>
            </p:extLst>
          </p:nvPr>
        </p:nvGraphicFramePr>
        <p:xfrm>
          <a:off x="1356068" y="1353746"/>
          <a:ext cx="6038574" cy="41505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E9F23BEE-008D-B908-F5FF-00BEA1103F42}"/>
              </a:ext>
            </a:extLst>
          </p:cNvPr>
          <p:cNvSpPr txBox="1"/>
          <p:nvPr/>
        </p:nvSpPr>
        <p:spPr>
          <a:xfrm>
            <a:off x="1892709" y="196646"/>
            <a:ext cx="4965291" cy="492443"/>
          </a:xfrm>
          <a:prstGeom prst="rect">
            <a:avLst/>
          </a:prstGeom>
          <a:noFill/>
        </p:spPr>
        <p:txBody>
          <a:bodyPr wrap="square" rtlCol="0">
            <a:spAutoFit/>
          </a:bodyPr>
          <a:lstStyle/>
          <a:p>
            <a:pPr algn="ctr"/>
            <a:r>
              <a:rPr lang="en-US" sz="2600" b="1" dirty="0">
                <a:solidFill>
                  <a:schemeClr val="bg1"/>
                </a:solidFill>
                <a:latin typeface="Times New Roman" panose="02020603050405020304" pitchFamily="18" charset="0"/>
                <a:cs typeface="Times New Roman" panose="02020603050405020304" pitchFamily="18" charset="0"/>
              </a:rPr>
              <a:t>NỘI  DUNG</a:t>
            </a:r>
          </a:p>
        </p:txBody>
      </p:sp>
      <p:sp>
        <p:nvSpPr>
          <p:cNvPr id="2" name="Slide Number Placeholder 1">
            <a:extLst>
              <a:ext uri="{FF2B5EF4-FFF2-40B4-BE49-F238E27FC236}">
                <a16:creationId xmlns:a16="http://schemas.microsoft.com/office/drawing/2014/main" id="{3BD270CA-67EF-80EB-9014-5D6987EA28AB}"/>
              </a:ext>
            </a:extLst>
          </p:cNvPr>
          <p:cNvSpPr>
            <a:spLocks noGrp="1"/>
          </p:cNvSpPr>
          <p:nvPr>
            <p:ph type="sldNum" sz="quarter" idx="12"/>
          </p:nvPr>
        </p:nvSpPr>
        <p:spPr/>
        <p:txBody>
          <a:bodyPr/>
          <a:lstStyle/>
          <a:p>
            <a:fld id="{5268E249-57F4-42D0-8B51-A0F792270E2B}" type="slidenum">
              <a:rPr lang="en-US" sz="1300" b="1" smtClean="0">
                <a:latin typeface="Times New Roman" panose="02020603050405020304" pitchFamily="18" charset="0"/>
                <a:cs typeface="Times New Roman" panose="02020603050405020304" pitchFamily="18" charset="0"/>
              </a:rPr>
              <a:t>2</a:t>
            </a:fld>
            <a:endParaRPr lang="en-US" sz="13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604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140BE47-6D95-8967-60B4-BCC7CB0B1771}"/>
              </a:ext>
            </a:extLst>
          </p:cNvPr>
          <p:cNvSpPr/>
          <p:nvPr/>
        </p:nvSpPr>
        <p:spPr>
          <a:xfrm>
            <a:off x="5582919" y="135604"/>
            <a:ext cx="264159" cy="293351"/>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00">
              <a:solidFill>
                <a:schemeClr val="tx1"/>
              </a:solidFill>
              <a:latin typeface="Times New Roman" panose="02020603050405020304" pitchFamily="18" charset="0"/>
              <a:cs typeface="Times New Roman" panose="02020603050405020304" pitchFamily="18" charset="0"/>
            </a:endParaRPr>
          </a:p>
        </p:txBody>
      </p:sp>
      <p:cxnSp>
        <p:nvCxnSpPr>
          <p:cNvPr id="6" name="Straight Arrow Connector 5">
            <a:extLst>
              <a:ext uri="{FF2B5EF4-FFF2-40B4-BE49-F238E27FC236}">
                <a16:creationId xmlns:a16="http://schemas.microsoft.com/office/drawing/2014/main" id="{85BBEA77-E435-8C66-6761-F6DBB6032DB4}"/>
              </a:ext>
            </a:extLst>
          </p:cNvPr>
          <p:cNvCxnSpPr>
            <a:cxnSpLocks/>
            <a:stCxn id="5" idx="4"/>
          </p:cNvCxnSpPr>
          <p:nvPr/>
        </p:nvCxnSpPr>
        <p:spPr>
          <a:xfrm flipH="1">
            <a:off x="5714998" y="428955"/>
            <a:ext cx="1" cy="233036"/>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A9E28D2F-2929-71CD-573E-68590B3EEB28}"/>
              </a:ext>
            </a:extLst>
          </p:cNvPr>
          <p:cNvSpPr/>
          <p:nvPr/>
        </p:nvSpPr>
        <p:spPr>
          <a:xfrm>
            <a:off x="4495798" y="680377"/>
            <a:ext cx="2438399" cy="7315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Tiến hành thanh toán </a:t>
            </a:r>
          </a:p>
        </p:txBody>
      </p:sp>
      <p:sp>
        <p:nvSpPr>
          <p:cNvPr id="8" name="Rectangle 7">
            <a:extLst>
              <a:ext uri="{FF2B5EF4-FFF2-40B4-BE49-F238E27FC236}">
                <a16:creationId xmlns:a16="http://schemas.microsoft.com/office/drawing/2014/main" id="{02CB2B10-6180-D213-136D-3B29946CCEDC}"/>
              </a:ext>
            </a:extLst>
          </p:cNvPr>
          <p:cNvSpPr/>
          <p:nvPr/>
        </p:nvSpPr>
        <p:spPr>
          <a:xfrm>
            <a:off x="4495797" y="1663319"/>
            <a:ext cx="2438399" cy="7315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Thanh toán </a:t>
            </a:r>
          </a:p>
        </p:txBody>
      </p:sp>
      <p:sp>
        <p:nvSpPr>
          <p:cNvPr id="9" name="Rectangle 8">
            <a:extLst>
              <a:ext uri="{FF2B5EF4-FFF2-40B4-BE49-F238E27FC236}">
                <a16:creationId xmlns:a16="http://schemas.microsoft.com/office/drawing/2014/main" id="{C0B32897-D88A-9A01-CC89-C3E36E40729A}"/>
              </a:ext>
            </a:extLst>
          </p:cNvPr>
          <p:cNvSpPr/>
          <p:nvPr/>
        </p:nvSpPr>
        <p:spPr>
          <a:xfrm>
            <a:off x="4544057" y="3711314"/>
            <a:ext cx="2438399" cy="7315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Kiểm tra đã đăng nhập tài khoản </a:t>
            </a:r>
          </a:p>
        </p:txBody>
      </p:sp>
      <p:sp>
        <p:nvSpPr>
          <p:cNvPr id="10" name="Flowchart: Decision 9">
            <a:extLst>
              <a:ext uri="{FF2B5EF4-FFF2-40B4-BE49-F238E27FC236}">
                <a16:creationId xmlns:a16="http://schemas.microsoft.com/office/drawing/2014/main" id="{F0EAA106-5DC2-5691-A746-C1E992BCC081}"/>
              </a:ext>
            </a:extLst>
          </p:cNvPr>
          <p:cNvSpPr/>
          <p:nvPr/>
        </p:nvSpPr>
        <p:spPr>
          <a:xfrm>
            <a:off x="4511034" y="4806002"/>
            <a:ext cx="2534923" cy="73152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9C86A684-E499-B855-9C8F-1D27E3506ABC}"/>
              </a:ext>
            </a:extLst>
          </p:cNvPr>
          <p:cNvSpPr/>
          <p:nvPr/>
        </p:nvSpPr>
        <p:spPr>
          <a:xfrm>
            <a:off x="4544057" y="2646261"/>
            <a:ext cx="2438399" cy="7315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Xác nhận thanh toán </a:t>
            </a:r>
          </a:p>
        </p:txBody>
      </p:sp>
      <p:cxnSp>
        <p:nvCxnSpPr>
          <p:cNvPr id="13" name="Straight Arrow Connector 12">
            <a:extLst>
              <a:ext uri="{FF2B5EF4-FFF2-40B4-BE49-F238E27FC236}">
                <a16:creationId xmlns:a16="http://schemas.microsoft.com/office/drawing/2014/main" id="{C21CFDB4-BBC4-7D0F-EABD-D920ACE780E9}"/>
              </a:ext>
            </a:extLst>
          </p:cNvPr>
          <p:cNvCxnSpPr>
            <a:cxnSpLocks/>
            <a:stCxn id="10" idx="2"/>
          </p:cNvCxnSpPr>
          <p:nvPr/>
        </p:nvCxnSpPr>
        <p:spPr>
          <a:xfrm flipH="1">
            <a:off x="5778495" y="5537522"/>
            <a:ext cx="1" cy="47001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0CF2FB6-63C4-C80E-7844-17EA8451EA00}"/>
              </a:ext>
            </a:extLst>
          </p:cNvPr>
          <p:cNvSpPr/>
          <p:nvPr/>
        </p:nvSpPr>
        <p:spPr>
          <a:xfrm>
            <a:off x="7630160" y="4866962"/>
            <a:ext cx="2052320" cy="6084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Đăng nhập</a:t>
            </a:r>
          </a:p>
        </p:txBody>
      </p:sp>
      <p:cxnSp>
        <p:nvCxnSpPr>
          <p:cNvPr id="17" name="Straight Arrow Connector 16">
            <a:extLst>
              <a:ext uri="{FF2B5EF4-FFF2-40B4-BE49-F238E27FC236}">
                <a16:creationId xmlns:a16="http://schemas.microsoft.com/office/drawing/2014/main" id="{34C6863E-DC37-7BCD-BC8D-09CA7B6E84D7}"/>
              </a:ext>
            </a:extLst>
          </p:cNvPr>
          <p:cNvCxnSpPr>
            <a:stCxn id="7" idx="2"/>
            <a:endCxn id="8" idx="0"/>
          </p:cNvCxnSpPr>
          <p:nvPr/>
        </p:nvCxnSpPr>
        <p:spPr>
          <a:xfrm flipH="1">
            <a:off x="5714997" y="1411897"/>
            <a:ext cx="1" cy="251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10D97-7C46-5494-A64F-AF420BF88F65}"/>
              </a:ext>
            </a:extLst>
          </p:cNvPr>
          <p:cNvCxnSpPr>
            <a:stCxn id="8" idx="2"/>
            <a:endCxn id="11" idx="0"/>
          </p:cNvCxnSpPr>
          <p:nvPr/>
        </p:nvCxnSpPr>
        <p:spPr>
          <a:xfrm>
            <a:off x="5714997" y="2394839"/>
            <a:ext cx="48260" cy="251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997E33A-F1F1-E7B5-E15C-F3128BD5C797}"/>
              </a:ext>
            </a:extLst>
          </p:cNvPr>
          <p:cNvCxnSpPr>
            <a:stCxn id="11" idx="2"/>
            <a:endCxn id="9" idx="0"/>
          </p:cNvCxnSpPr>
          <p:nvPr/>
        </p:nvCxnSpPr>
        <p:spPr>
          <a:xfrm>
            <a:off x="5763257" y="3377781"/>
            <a:ext cx="0" cy="333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09B367A-E8E8-ED55-2C82-268B8AC4EA15}"/>
              </a:ext>
            </a:extLst>
          </p:cNvPr>
          <p:cNvCxnSpPr>
            <a:stCxn id="9" idx="2"/>
            <a:endCxn id="10" idx="0"/>
          </p:cNvCxnSpPr>
          <p:nvPr/>
        </p:nvCxnSpPr>
        <p:spPr>
          <a:xfrm>
            <a:off x="5763257" y="4442834"/>
            <a:ext cx="15239" cy="363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4FD121A-433F-3E0D-BA47-657E1179CA7D}"/>
              </a:ext>
            </a:extLst>
          </p:cNvPr>
          <p:cNvCxnSpPr>
            <a:stCxn id="10" idx="3"/>
            <a:endCxn id="15" idx="1"/>
          </p:cNvCxnSpPr>
          <p:nvPr/>
        </p:nvCxnSpPr>
        <p:spPr>
          <a:xfrm flipV="1">
            <a:off x="7045957" y="5171179"/>
            <a:ext cx="584203" cy="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104C8CE6-2674-A141-AE40-54B9782FD9C8}"/>
              </a:ext>
            </a:extLst>
          </p:cNvPr>
          <p:cNvCxnSpPr>
            <a:stCxn id="15" idx="0"/>
            <a:endCxn id="11" idx="3"/>
          </p:cNvCxnSpPr>
          <p:nvPr/>
        </p:nvCxnSpPr>
        <p:spPr>
          <a:xfrm rot="16200000" flipV="1">
            <a:off x="6891918" y="3102560"/>
            <a:ext cx="1854941" cy="1673864"/>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25859C9-225F-548A-74C2-B12676E319D3}"/>
              </a:ext>
            </a:extLst>
          </p:cNvPr>
          <p:cNvSpPr txBox="1"/>
          <p:nvPr/>
        </p:nvSpPr>
        <p:spPr>
          <a:xfrm>
            <a:off x="6827520" y="4806001"/>
            <a:ext cx="883920" cy="492443"/>
          </a:xfrm>
          <a:prstGeom prst="rect">
            <a:avLst/>
          </a:prstGeom>
          <a:noFill/>
        </p:spPr>
        <p:txBody>
          <a:bodyPr wrap="square" rtlCol="0">
            <a:spAutoFit/>
          </a:bodyPr>
          <a:lstStyle/>
          <a:p>
            <a:r>
              <a:rPr lang="en-US" sz="1300">
                <a:latin typeface="Times New Roman" panose="02020603050405020304" pitchFamily="18" charset="0"/>
                <a:cs typeface="Times New Roman" panose="02020603050405020304" pitchFamily="18" charset="0"/>
              </a:rPr>
              <a:t>Chưa đăng nhập</a:t>
            </a:r>
          </a:p>
        </p:txBody>
      </p:sp>
      <p:sp>
        <p:nvSpPr>
          <p:cNvPr id="34" name="TextBox 33">
            <a:extLst>
              <a:ext uri="{FF2B5EF4-FFF2-40B4-BE49-F238E27FC236}">
                <a16:creationId xmlns:a16="http://schemas.microsoft.com/office/drawing/2014/main" id="{7F3BEB75-1158-A663-718F-0F488C71E73F}"/>
              </a:ext>
            </a:extLst>
          </p:cNvPr>
          <p:cNvSpPr txBox="1"/>
          <p:nvPr/>
        </p:nvSpPr>
        <p:spPr>
          <a:xfrm>
            <a:off x="6050276" y="5500580"/>
            <a:ext cx="883920" cy="492443"/>
          </a:xfrm>
          <a:prstGeom prst="rect">
            <a:avLst/>
          </a:prstGeom>
          <a:noFill/>
        </p:spPr>
        <p:txBody>
          <a:bodyPr wrap="square" rtlCol="0">
            <a:spAutoFit/>
          </a:bodyPr>
          <a:lstStyle/>
          <a:p>
            <a:r>
              <a:rPr lang="en-US" sz="1300">
                <a:latin typeface="Times New Roman" panose="02020603050405020304" pitchFamily="18" charset="0"/>
                <a:cs typeface="Times New Roman" panose="02020603050405020304" pitchFamily="18" charset="0"/>
              </a:rPr>
              <a:t>Đăng nhập</a:t>
            </a:r>
          </a:p>
        </p:txBody>
      </p:sp>
      <p:sp>
        <p:nvSpPr>
          <p:cNvPr id="35" name="Rectangle 34">
            <a:extLst>
              <a:ext uri="{FF2B5EF4-FFF2-40B4-BE49-F238E27FC236}">
                <a16:creationId xmlns:a16="http://schemas.microsoft.com/office/drawing/2014/main" id="{76C81F92-5B92-3C81-B81D-3233496E71FE}"/>
              </a:ext>
            </a:extLst>
          </p:cNvPr>
          <p:cNvSpPr/>
          <p:nvPr/>
        </p:nvSpPr>
        <p:spPr>
          <a:xfrm>
            <a:off x="4673600" y="6007541"/>
            <a:ext cx="2372357" cy="5924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Hoàn tất thanh toán </a:t>
            </a:r>
          </a:p>
        </p:txBody>
      </p:sp>
      <p:sp>
        <p:nvSpPr>
          <p:cNvPr id="36" name="TextBox 35">
            <a:extLst>
              <a:ext uri="{FF2B5EF4-FFF2-40B4-BE49-F238E27FC236}">
                <a16:creationId xmlns:a16="http://schemas.microsoft.com/office/drawing/2014/main" id="{584029E4-03F2-3085-767E-B64407F5AA22}"/>
              </a:ext>
            </a:extLst>
          </p:cNvPr>
          <p:cNvSpPr txBox="1"/>
          <p:nvPr/>
        </p:nvSpPr>
        <p:spPr>
          <a:xfrm>
            <a:off x="299721" y="440706"/>
            <a:ext cx="3723633" cy="369332"/>
          </a:xfrm>
          <a:prstGeom prst="rect">
            <a:avLst/>
          </a:prstGeom>
          <a:noFill/>
        </p:spPr>
        <p:txBody>
          <a:bodyPr wrap="square" rtlCol="0">
            <a:spAutoFit/>
          </a:bodyPr>
          <a:lstStyle/>
          <a:p>
            <a:r>
              <a:rPr lang="en-US">
                <a:solidFill>
                  <a:srgbClr val="FF0000"/>
                </a:solidFill>
                <a:latin typeface="Times New Roman" panose="02020603050405020304" pitchFamily="18" charset="0"/>
                <a:cs typeface="Times New Roman" panose="02020603050405020304" pitchFamily="18" charset="0"/>
              </a:rPr>
              <a:t>Sơ đồ khối khi khách hàng thanh toán</a:t>
            </a:r>
          </a:p>
        </p:txBody>
      </p:sp>
      <p:sp>
        <p:nvSpPr>
          <p:cNvPr id="37" name="Slide Number Placeholder 36">
            <a:extLst>
              <a:ext uri="{FF2B5EF4-FFF2-40B4-BE49-F238E27FC236}">
                <a16:creationId xmlns:a16="http://schemas.microsoft.com/office/drawing/2014/main" id="{5A9C3FD2-3023-5D29-5A00-A9755D4946F3}"/>
              </a:ext>
            </a:extLst>
          </p:cNvPr>
          <p:cNvSpPr>
            <a:spLocks noGrp="1"/>
          </p:cNvSpPr>
          <p:nvPr>
            <p:ph type="sldNum" sz="quarter" idx="12"/>
          </p:nvPr>
        </p:nvSpPr>
        <p:spPr/>
        <p:txBody>
          <a:bodyPr/>
          <a:lstStyle/>
          <a:p>
            <a:fld id="{5268E249-57F4-42D0-8B51-A0F792270E2B}" type="slidenum">
              <a:rPr lang="en-US" smtClean="0"/>
              <a:t>20</a:t>
            </a:fld>
            <a:endParaRPr lang="en-US"/>
          </a:p>
        </p:txBody>
      </p:sp>
    </p:spTree>
    <p:extLst>
      <p:ext uri="{BB962C8B-B14F-4D97-AF65-F5344CB8AC3E}">
        <p14:creationId xmlns:p14="http://schemas.microsoft.com/office/powerpoint/2010/main" val="347052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0"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5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500"/>
                                        <p:tgtEl>
                                          <p:spTgt spid="15"/>
                                        </p:tgtEl>
                                      </p:cBhvr>
                                    </p:animEffect>
                                  </p:childTnLst>
                                </p:cTn>
                              </p:par>
                              <p:par>
                                <p:cTn id="67" presetID="10" presetClass="entr" presetSubtype="0" fill="hold" nodeType="with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fade">
                                      <p:cBhvr>
                                        <p:cTn id="69" dur="500"/>
                                        <p:tgtEl>
                                          <p:spTgt spid="3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5" grpId="0" animBg="1"/>
      <p:bldP spid="33" grpId="0"/>
      <p:bldP spid="34" grpId="0"/>
      <p:bldP spid="3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8EE4FB-ABB1-9552-FFC8-FE4DF41D1CE9}"/>
              </a:ext>
            </a:extLst>
          </p:cNvPr>
          <p:cNvSpPr>
            <a:spLocks noGrp="1"/>
          </p:cNvSpPr>
          <p:nvPr>
            <p:ph type="sldNum" sz="quarter" idx="12"/>
          </p:nvPr>
        </p:nvSpPr>
        <p:spPr>
          <a:noFill/>
        </p:spPr>
        <p:txBody>
          <a:bodyPr/>
          <a:lstStyle/>
          <a:p>
            <a:fld id="{5268E249-57F4-42D0-8B51-A0F792270E2B}" type="slidenum">
              <a:rPr lang="en-US" sz="1300" smtClean="0">
                <a:latin typeface="Times New Roman" panose="02020603050405020304" pitchFamily="18" charset="0"/>
                <a:cs typeface="Times New Roman" panose="02020603050405020304" pitchFamily="18" charset="0"/>
              </a:rPr>
              <a:t>21</a:t>
            </a:fld>
            <a:endParaRPr lang="en-US" sz="1300">
              <a:latin typeface="Times New Roman" panose="02020603050405020304" pitchFamily="18" charset="0"/>
              <a:cs typeface="Times New Roman" panose="02020603050405020304" pitchFamily="18" charset="0"/>
            </a:endParaRPr>
          </a:p>
        </p:txBody>
      </p:sp>
      <p:sp>
        <p:nvSpPr>
          <p:cNvPr id="2" name="Oval 1">
            <a:extLst>
              <a:ext uri="{FF2B5EF4-FFF2-40B4-BE49-F238E27FC236}">
                <a16:creationId xmlns:a16="http://schemas.microsoft.com/office/drawing/2014/main" id="{999B5A04-5B6F-8F93-4647-DAD3FB5B3CD9}"/>
              </a:ext>
            </a:extLst>
          </p:cNvPr>
          <p:cNvSpPr/>
          <p:nvPr/>
        </p:nvSpPr>
        <p:spPr>
          <a:xfrm>
            <a:off x="5603239" y="1100804"/>
            <a:ext cx="264159" cy="293351"/>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00">
              <a:latin typeface="Times New Roman" panose="02020603050405020304" pitchFamily="18" charset="0"/>
              <a:cs typeface="Times New Roman" panose="02020603050405020304" pitchFamily="18" charset="0"/>
            </a:endParaRPr>
          </a:p>
        </p:txBody>
      </p:sp>
      <p:cxnSp>
        <p:nvCxnSpPr>
          <p:cNvPr id="3" name="Straight Arrow Connector 2">
            <a:extLst>
              <a:ext uri="{FF2B5EF4-FFF2-40B4-BE49-F238E27FC236}">
                <a16:creationId xmlns:a16="http://schemas.microsoft.com/office/drawing/2014/main" id="{D519A72E-7859-7E38-06C5-FD6C057AA49B}"/>
              </a:ext>
            </a:extLst>
          </p:cNvPr>
          <p:cNvCxnSpPr>
            <a:cxnSpLocks/>
            <a:stCxn id="2" idx="4"/>
            <a:endCxn id="5" idx="0"/>
          </p:cNvCxnSpPr>
          <p:nvPr/>
        </p:nvCxnSpPr>
        <p:spPr>
          <a:xfrm flipH="1">
            <a:off x="5735318" y="1394155"/>
            <a:ext cx="1" cy="233036"/>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23B1F9E-FD04-0155-0492-8D01EF2CF42B}"/>
              </a:ext>
            </a:extLst>
          </p:cNvPr>
          <p:cNvSpPr/>
          <p:nvPr/>
        </p:nvSpPr>
        <p:spPr>
          <a:xfrm>
            <a:off x="5090158" y="1627191"/>
            <a:ext cx="1290320" cy="6991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Form thêm sửa xoá</a:t>
            </a:r>
          </a:p>
        </p:txBody>
      </p:sp>
      <p:sp>
        <p:nvSpPr>
          <p:cNvPr id="21" name="Oval 20">
            <a:extLst>
              <a:ext uri="{FF2B5EF4-FFF2-40B4-BE49-F238E27FC236}">
                <a16:creationId xmlns:a16="http://schemas.microsoft.com/office/drawing/2014/main" id="{E3A4CF71-3DF6-8727-3502-5B128A0097F4}"/>
              </a:ext>
            </a:extLst>
          </p:cNvPr>
          <p:cNvSpPr/>
          <p:nvPr/>
        </p:nvSpPr>
        <p:spPr>
          <a:xfrm>
            <a:off x="5676900" y="4307680"/>
            <a:ext cx="264159" cy="293351"/>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00">
              <a:latin typeface="Times New Roman" panose="02020603050405020304" pitchFamily="18" charset="0"/>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C4E1C2AE-BF29-8A96-E096-D14565776404}"/>
              </a:ext>
            </a:extLst>
          </p:cNvPr>
          <p:cNvCxnSpPr>
            <a:cxnSpLocks/>
            <a:stCxn id="5" idx="2"/>
          </p:cNvCxnSpPr>
          <p:nvPr/>
        </p:nvCxnSpPr>
        <p:spPr>
          <a:xfrm>
            <a:off x="5735318" y="2326335"/>
            <a:ext cx="0" cy="50750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05F31F8-53AE-33DE-01BF-540E0723159D}"/>
              </a:ext>
            </a:extLst>
          </p:cNvPr>
          <p:cNvCxnSpPr>
            <a:cxnSpLocks/>
            <a:endCxn id="21" idx="0"/>
          </p:cNvCxnSpPr>
          <p:nvPr/>
        </p:nvCxnSpPr>
        <p:spPr>
          <a:xfrm>
            <a:off x="5808980" y="4004113"/>
            <a:ext cx="0" cy="3035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EC645685-ED0B-EB01-2EFA-04F6502CA86F}"/>
              </a:ext>
            </a:extLst>
          </p:cNvPr>
          <p:cNvSpPr/>
          <p:nvPr/>
        </p:nvSpPr>
        <p:spPr>
          <a:xfrm>
            <a:off x="2466343" y="3092923"/>
            <a:ext cx="1808480" cy="6299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Thêm sản phẩm </a:t>
            </a:r>
          </a:p>
        </p:txBody>
      </p:sp>
      <p:sp>
        <p:nvSpPr>
          <p:cNvPr id="39" name="Rectangle 38">
            <a:extLst>
              <a:ext uri="{FF2B5EF4-FFF2-40B4-BE49-F238E27FC236}">
                <a16:creationId xmlns:a16="http://schemas.microsoft.com/office/drawing/2014/main" id="{B87291BA-9E34-0DB8-AE02-398E7F601C8E}"/>
              </a:ext>
            </a:extLst>
          </p:cNvPr>
          <p:cNvSpPr/>
          <p:nvPr/>
        </p:nvSpPr>
        <p:spPr>
          <a:xfrm>
            <a:off x="4874263" y="3092923"/>
            <a:ext cx="1808480" cy="6299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Sửa sản phẩm </a:t>
            </a:r>
          </a:p>
        </p:txBody>
      </p:sp>
      <p:cxnSp>
        <p:nvCxnSpPr>
          <p:cNvPr id="40" name="Straight Connector 39">
            <a:extLst>
              <a:ext uri="{FF2B5EF4-FFF2-40B4-BE49-F238E27FC236}">
                <a16:creationId xmlns:a16="http://schemas.microsoft.com/office/drawing/2014/main" id="{7AD26B9B-0CD1-AAFD-E61A-80EA05C98742}"/>
              </a:ext>
            </a:extLst>
          </p:cNvPr>
          <p:cNvCxnSpPr>
            <a:cxnSpLocks/>
          </p:cNvCxnSpPr>
          <p:nvPr/>
        </p:nvCxnSpPr>
        <p:spPr>
          <a:xfrm>
            <a:off x="3124198" y="2833843"/>
            <a:ext cx="5633722"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977BD6B-C464-31B9-8A14-BF0A3899E744}"/>
              </a:ext>
            </a:extLst>
          </p:cNvPr>
          <p:cNvCxnSpPr>
            <a:cxnSpLocks/>
          </p:cNvCxnSpPr>
          <p:nvPr/>
        </p:nvCxnSpPr>
        <p:spPr>
          <a:xfrm>
            <a:off x="3075943" y="3992083"/>
            <a:ext cx="5786122"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9101C4A-5CF8-B478-995F-6814E63E5330}"/>
              </a:ext>
            </a:extLst>
          </p:cNvPr>
          <p:cNvCxnSpPr/>
          <p:nvPr/>
        </p:nvCxnSpPr>
        <p:spPr>
          <a:xfrm>
            <a:off x="3472183" y="2833843"/>
            <a:ext cx="0" cy="259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9F27F07-A410-EEF1-C988-88019B5A08F0}"/>
              </a:ext>
            </a:extLst>
          </p:cNvPr>
          <p:cNvCxnSpPr/>
          <p:nvPr/>
        </p:nvCxnSpPr>
        <p:spPr>
          <a:xfrm>
            <a:off x="5260343" y="2833843"/>
            <a:ext cx="0" cy="259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16B101C-F757-087E-1DBC-E86041D7D540}"/>
              </a:ext>
            </a:extLst>
          </p:cNvPr>
          <p:cNvCxnSpPr/>
          <p:nvPr/>
        </p:nvCxnSpPr>
        <p:spPr>
          <a:xfrm>
            <a:off x="3553463" y="3722843"/>
            <a:ext cx="0" cy="269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3992AFE-EE5A-5DA4-EB47-9C482F1362EB}"/>
              </a:ext>
            </a:extLst>
          </p:cNvPr>
          <p:cNvCxnSpPr/>
          <p:nvPr/>
        </p:nvCxnSpPr>
        <p:spPr>
          <a:xfrm>
            <a:off x="5361943" y="3722843"/>
            <a:ext cx="0" cy="269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658C10FF-2F20-7C49-8682-94CF56C0452A}"/>
              </a:ext>
            </a:extLst>
          </p:cNvPr>
          <p:cNvSpPr/>
          <p:nvPr/>
        </p:nvSpPr>
        <p:spPr>
          <a:xfrm>
            <a:off x="7023101" y="3092923"/>
            <a:ext cx="1808480" cy="6299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Xoá sản phẩm </a:t>
            </a:r>
          </a:p>
        </p:txBody>
      </p:sp>
      <p:cxnSp>
        <p:nvCxnSpPr>
          <p:cNvPr id="53" name="Straight Arrow Connector 52">
            <a:extLst>
              <a:ext uri="{FF2B5EF4-FFF2-40B4-BE49-F238E27FC236}">
                <a16:creationId xmlns:a16="http://schemas.microsoft.com/office/drawing/2014/main" id="{C71258ED-B2D5-8960-565D-24A4FAFFF2D2}"/>
              </a:ext>
            </a:extLst>
          </p:cNvPr>
          <p:cNvCxnSpPr/>
          <p:nvPr/>
        </p:nvCxnSpPr>
        <p:spPr>
          <a:xfrm>
            <a:off x="7927341" y="2833843"/>
            <a:ext cx="0" cy="259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5A01B0C-D150-F4FA-DB88-9F8B4CA9AE60}"/>
              </a:ext>
            </a:extLst>
          </p:cNvPr>
          <p:cNvCxnSpPr/>
          <p:nvPr/>
        </p:nvCxnSpPr>
        <p:spPr>
          <a:xfrm>
            <a:off x="7759703" y="3694726"/>
            <a:ext cx="0" cy="269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E24247E-0C6A-40B1-C06F-F4CDE0C664FA}"/>
              </a:ext>
            </a:extLst>
          </p:cNvPr>
          <p:cNvSpPr txBox="1"/>
          <p:nvPr/>
        </p:nvSpPr>
        <p:spPr>
          <a:xfrm>
            <a:off x="299721" y="440706"/>
            <a:ext cx="3975101" cy="646331"/>
          </a:xfrm>
          <a:prstGeom prst="rect">
            <a:avLst/>
          </a:prstGeom>
          <a:noFill/>
        </p:spPr>
        <p:txBody>
          <a:bodyPr wrap="square" rtlCol="0">
            <a:spAutoFit/>
          </a:bodyPr>
          <a:lstStyle/>
          <a:p>
            <a:r>
              <a:rPr lang="en-US">
                <a:solidFill>
                  <a:srgbClr val="FF0000"/>
                </a:solidFill>
                <a:latin typeface="Times New Roman" panose="02020603050405020304" pitchFamily="18" charset="0"/>
                <a:cs typeface="Times New Roman" panose="02020603050405020304" pitchFamily="18" charset="0"/>
              </a:rPr>
              <a:t>Sơ đồ khối khi thêm sửa xoá sản phẩm của quản trị viên:</a:t>
            </a:r>
          </a:p>
        </p:txBody>
      </p:sp>
    </p:spTree>
    <p:extLst>
      <p:ext uri="{BB962C8B-B14F-4D97-AF65-F5344CB8AC3E}">
        <p14:creationId xmlns:p14="http://schemas.microsoft.com/office/powerpoint/2010/main" val="3501763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7EBF-A515-6947-FC29-58387AE10B39}"/>
              </a:ext>
            </a:extLst>
          </p:cNvPr>
          <p:cNvSpPr>
            <a:spLocks noGrp="1"/>
          </p:cNvSpPr>
          <p:nvPr>
            <p:ph type="title"/>
          </p:nvPr>
        </p:nvSpPr>
        <p:spPr>
          <a:xfrm>
            <a:off x="0" y="219330"/>
            <a:ext cx="5014452" cy="571500"/>
          </a:xfrm>
        </p:spPr>
        <p:txBody>
          <a:bodyPr>
            <a:normAutofit/>
          </a:bodyPr>
          <a:lstStyle/>
          <a:p>
            <a:r>
              <a:rPr lang="en-US" sz="2600">
                <a:solidFill>
                  <a:schemeClr val="bg1"/>
                </a:solidFill>
                <a:latin typeface="Times New Roman" panose="02020603050405020304" pitchFamily="18" charset="0"/>
                <a:cs typeface="Times New Roman" panose="02020603050405020304" pitchFamily="18" charset="0"/>
              </a:rPr>
              <a:t>3. Phân tích hệ thống</a:t>
            </a: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4220E95A-6BA0-419A-88FB-8592CDA2DF35}"/>
              </a:ext>
            </a:extLst>
          </p:cNvPr>
          <p:cNvSpPr/>
          <p:nvPr/>
        </p:nvSpPr>
        <p:spPr>
          <a:xfrm>
            <a:off x="6834679" y="2972939"/>
            <a:ext cx="886408" cy="849086"/>
          </a:xfrm>
          <a:prstGeom prst="ellipse">
            <a:avLst/>
          </a:prstGeom>
          <a:solidFill>
            <a:srgbClr val="00B050"/>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Nhân viên đăng bài viết</a:t>
            </a:r>
          </a:p>
        </p:txBody>
      </p:sp>
      <p:sp>
        <p:nvSpPr>
          <p:cNvPr id="49" name="Rectangle 48">
            <a:extLst>
              <a:ext uri="{FF2B5EF4-FFF2-40B4-BE49-F238E27FC236}">
                <a16:creationId xmlns:a16="http://schemas.microsoft.com/office/drawing/2014/main" id="{F21C007D-B485-61A4-5B82-886AD8687C9D}"/>
              </a:ext>
            </a:extLst>
          </p:cNvPr>
          <p:cNvSpPr/>
          <p:nvPr/>
        </p:nvSpPr>
        <p:spPr>
          <a:xfrm>
            <a:off x="2957983" y="1515083"/>
            <a:ext cx="1558212" cy="47586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Đăng nhập</a:t>
            </a:r>
          </a:p>
        </p:txBody>
      </p:sp>
      <p:sp>
        <p:nvSpPr>
          <p:cNvPr id="50" name="Rectangle 49">
            <a:extLst>
              <a:ext uri="{FF2B5EF4-FFF2-40B4-BE49-F238E27FC236}">
                <a16:creationId xmlns:a16="http://schemas.microsoft.com/office/drawing/2014/main" id="{BE901201-C1FA-2D97-6572-417D79AF84B8}"/>
              </a:ext>
            </a:extLst>
          </p:cNvPr>
          <p:cNvSpPr/>
          <p:nvPr/>
        </p:nvSpPr>
        <p:spPr>
          <a:xfrm>
            <a:off x="2472507" y="4765261"/>
            <a:ext cx="1562879" cy="475861"/>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Xem , sửa xoá tag bài viết </a:t>
            </a:r>
          </a:p>
        </p:txBody>
      </p:sp>
      <p:sp>
        <p:nvSpPr>
          <p:cNvPr id="51" name="Rectangle 50">
            <a:extLst>
              <a:ext uri="{FF2B5EF4-FFF2-40B4-BE49-F238E27FC236}">
                <a16:creationId xmlns:a16="http://schemas.microsoft.com/office/drawing/2014/main" id="{D90B742B-0649-757C-193A-BFD769CB2F19}"/>
              </a:ext>
            </a:extLst>
          </p:cNvPr>
          <p:cNvSpPr/>
          <p:nvPr/>
        </p:nvSpPr>
        <p:spPr>
          <a:xfrm>
            <a:off x="2183548" y="2579914"/>
            <a:ext cx="1553541" cy="475861"/>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Xem danh sách bài viết</a:t>
            </a:r>
          </a:p>
        </p:txBody>
      </p:sp>
      <p:sp>
        <p:nvSpPr>
          <p:cNvPr id="52" name="Rectangle 51">
            <a:extLst>
              <a:ext uri="{FF2B5EF4-FFF2-40B4-BE49-F238E27FC236}">
                <a16:creationId xmlns:a16="http://schemas.microsoft.com/office/drawing/2014/main" id="{3DDD580A-5BF2-100B-5306-BB6742BE095F}"/>
              </a:ext>
            </a:extLst>
          </p:cNvPr>
          <p:cNvSpPr/>
          <p:nvPr/>
        </p:nvSpPr>
        <p:spPr>
          <a:xfrm>
            <a:off x="2174209" y="3593426"/>
            <a:ext cx="1562880" cy="475861"/>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Thêm ,sửa xoá bài viết </a:t>
            </a:r>
          </a:p>
        </p:txBody>
      </p:sp>
      <p:cxnSp>
        <p:nvCxnSpPr>
          <p:cNvPr id="53" name="Straight Arrow Connector 52">
            <a:extLst>
              <a:ext uri="{FF2B5EF4-FFF2-40B4-BE49-F238E27FC236}">
                <a16:creationId xmlns:a16="http://schemas.microsoft.com/office/drawing/2014/main" id="{7A8B689B-74A0-02FD-0679-93C5586E0FF4}"/>
              </a:ext>
            </a:extLst>
          </p:cNvPr>
          <p:cNvCxnSpPr>
            <a:cxnSpLocks/>
            <a:stCxn id="3" idx="2"/>
            <a:endCxn id="49" idx="2"/>
          </p:cNvCxnSpPr>
          <p:nvPr/>
        </p:nvCxnSpPr>
        <p:spPr>
          <a:xfrm flipH="1" flipV="1">
            <a:off x="3737089" y="1990944"/>
            <a:ext cx="3097590" cy="1406538"/>
          </a:xfrm>
          <a:prstGeom prst="straightConnector1">
            <a:avLst/>
          </a:prstGeom>
          <a:ln w="25400">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04CCC85-F7B6-2998-4930-6C1066E618BA}"/>
              </a:ext>
            </a:extLst>
          </p:cNvPr>
          <p:cNvCxnSpPr>
            <a:stCxn id="3" idx="2"/>
            <a:endCxn id="51" idx="3"/>
          </p:cNvCxnSpPr>
          <p:nvPr/>
        </p:nvCxnSpPr>
        <p:spPr>
          <a:xfrm flipH="1" flipV="1">
            <a:off x="3737089" y="2817845"/>
            <a:ext cx="3097590" cy="579637"/>
          </a:xfrm>
          <a:prstGeom prst="straightConnector1">
            <a:avLst/>
          </a:prstGeom>
          <a:ln w="25400">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F7DA2FC-557A-C1C7-9177-BEB8DF8195F5}"/>
              </a:ext>
            </a:extLst>
          </p:cNvPr>
          <p:cNvCxnSpPr>
            <a:stCxn id="3" idx="2"/>
            <a:endCxn id="52" idx="3"/>
          </p:cNvCxnSpPr>
          <p:nvPr/>
        </p:nvCxnSpPr>
        <p:spPr>
          <a:xfrm flipH="1">
            <a:off x="3737089" y="3397482"/>
            <a:ext cx="3097590" cy="433875"/>
          </a:xfrm>
          <a:prstGeom prst="straightConnector1">
            <a:avLst/>
          </a:prstGeom>
          <a:ln w="25400">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6BF7DD40-6093-E99E-FF05-40F91F42BD69}"/>
              </a:ext>
            </a:extLst>
          </p:cNvPr>
          <p:cNvCxnSpPr>
            <a:stCxn id="3" idx="2"/>
            <a:endCxn id="50" idx="3"/>
          </p:cNvCxnSpPr>
          <p:nvPr/>
        </p:nvCxnSpPr>
        <p:spPr>
          <a:xfrm flipH="1">
            <a:off x="4035386" y="3397482"/>
            <a:ext cx="2799293" cy="1605710"/>
          </a:xfrm>
          <a:prstGeom prst="straightConnector1">
            <a:avLst/>
          </a:prstGeom>
          <a:ln w="25400">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1" name="Slide Number Placeholder 60">
            <a:extLst>
              <a:ext uri="{FF2B5EF4-FFF2-40B4-BE49-F238E27FC236}">
                <a16:creationId xmlns:a16="http://schemas.microsoft.com/office/drawing/2014/main" id="{61ADDA5D-C286-EDFD-5205-F54D436F2445}"/>
              </a:ext>
            </a:extLst>
          </p:cNvPr>
          <p:cNvSpPr>
            <a:spLocks noGrp="1"/>
          </p:cNvSpPr>
          <p:nvPr>
            <p:ph type="sldNum" sz="quarter" idx="12"/>
          </p:nvPr>
        </p:nvSpPr>
        <p:spPr/>
        <p:txBody>
          <a:bodyPr/>
          <a:lstStyle/>
          <a:p>
            <a:fld id="{5268E249-57F4-42D0-8B51-A0F792270E2B}" type="slidenum">
              <a:rPr lang="en-US" smtClean="0"/>
              <a:t>22</a:t>
            </a:fld>
            <a:endParaRPr lang="en-US"/>
          </a:p>
        </p:txBody>
      </p:sp>
    </p:spTree>
    <p:extLst>
      <p:ext uri="{BB962C8B-B14F-4D97-AF65-F5344CB8AC3E}">
        <p14:creationId xmlns:p14="http://schemas.microsoft.com/office/powerpoint/2010/main" val="427554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500"/>
                                        <p:tgtEl>
                                          <p:spTgt spid="5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fade">
                                      <p:cBhvr>
                                        <p:cTn id="24" dur="500"/>
                                        <p:tgtEl>
                                          <p:spTgt spid="52"/>
                                        </p:tgtEl>
                                      </p:cBhvr>
                                    </p:animEffect>
                                  </p:childTnLst>
                                </p:cTn>
                              </p:par>
                              <p:par>
                                <p:cTn id="25" presetID="10"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par>
                                <p:cTn id="28" presetID="10" presetClass="entr" presetSubtype="0" fill="hold" nodeType="with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fade">
                                      <p:cBhvr>
                                        <p:cTn id="30" dur="500"/>
                                        <p:tgtEl>
                                          <p:spTgt spid="54"/>
                                        </p:tgtEl>
                                      </p:cBhvr>
                                    </p:animEffect>
                                  </p:childTnLst>
                                </p:cTn>
                              </p:par>
                              <p:par>
                                <p:cTn id="31" presetID="10"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9" grpId="0" animBg="1"/>
      <p:bldP spid="50" grpId="0" animBg="1"/>
      <p:bldP spid="51" grpId="0" animBg="1"/>
      <p:bldP spid="5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7EBF-A515-6947-FC29-58387AE10B39}"/>
              </a:ext>
            </a:extLst>
          </p:cNvPr>
          <p:cNvSpPr>
            <a:spLocks noGrp="1"/>
          </p:cNvSpPr>
          <p:nvPr>
            <p:ph type="title"/>
          </p:nvPr>
        </p:nvSpPr>
        <p:spPr>
          <a:xfrm>
            <a:off x="0" y="219330"/>
            <a:ext cx="5014452" cy="571500"/>
          </a:xfrm>
        </p:spPr>
        <p:txBody>
          <a:bodyPr>
            <a:normAutofit/>
          </a:bodyPr>
          <a:lstStyle/>
          <a:p>
            <a:r>
              <a:rPr lang="en-US" sz="2600">
                <a:solidFill>
                  <a:schemeClr val="bg1"/>
                </a:solidFill>
                <a:latin typeface="Times New Roman" panose="02020603050405020304" pitchFamily="18" charset="0"/>
                <a:cs typeface="Times New Roman" panose="02020603050405020304" pitchFamily="18" charset="0"/>
              </a:rPr>
              <a:t>3. Phân tích hệ thống</a:t>
            </a: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A43EA333-BC62-08D1-C1E0-30464393E494}"/>
              </a:ext>
            </a:extLst>
          </p:cNvPr>
          <p:cNvSpPr/>
          <p:nvPr/>
        </p:nvSpPr>
        <p:spPr>
          <a:xfrm>
            <a:off x="6648066" y="2936906"/>
            <a:ext cx="1117734" cy="984188"/>
          </a:xfrm>
          <a:prstGeom prst="ellipse">
            <a:avLst/>
          </a:prstGeom>
          <a:solidFill>
            <a:srgbClr val="92D050"/>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Nhân viên quản lí sản phẩm </a:t>
            </a:r>
          </a:p>
        </p:txBody>
      </p:sp>
      <p:sp>
        <p:nvSpPr>
          <p:cNvPr id="49" name="Rectangle 48">
            <a:extLst>
              <a:ext uri="{FF2B5EF4-FFF2-40B4-BE49-F238E27FC236}">
                <a16:creationId xmlns:a16="http://schemas.microsoft.com/office/drawing/2014/main" id="{84886A5E-B8DC-7591-505D-B0747EC38019}"/>
              </a:ext>
            </a:extLst>
          </p:cNvPr>
          <p:cNvSpPr/>
          <p:nvPr/>
        </p:nvSpPr>
        <p:spPr>
          <a:xfrm>
            <a:off x="3911531" y="851128"/>
            <a:ext cx="1558212" cy="47586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Đăng nhập</a:t>
            </a:r>
          </a:p>
        </p:txBody>
      </p:sp>
      <p:sp>
        <p:nvSpPr>
          <p:cNvPr id="50" name="Rectangle 49">
            <a:extLst>
              <a:ext uri="{FF2B5EF4-FFF2-40B4-BE49-F238E27FC236}">
                <a16:creationId xmlns:a16="http://schemas.microsoft.com/office/drawing/2014/main" id="{38010ABB-F82B-AE97-35D6-9A5B7809E7AF}"/>
              </a:ext>
            </a:extLst>
          </p:cNvPr>
          <p:cNvSpPr/>
          <p:nvPr/>
        </p:nvSpPr>
        <p:spPr>
          <a:xfrm>
            <a:off x="2533645" y="1497716"/>
            <a:ext cx="1558213" cy="548952"/>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Xem danh sách sản phẩm </a:t>
            </a:r>
          </a:p>
        </p:txBody>
      </p:sp>
      <p:sp>
        <p:nvSpPr>
          <p:cNvPr id="51" name="Rectangle 50">
            <a:extLst>
              <a:ext uri="{FF2B5EF4-FFF2-40B4-BE49-F238E27FC236}">
                <a16:creationId xmlns:a16="http://schemas.microsoft.com/office/drawing/2014/main" id="{5BC3C774-4CA8-6AC2-8768-8E6AD274E3B5}"/>
              </a:ext>
            </a:extLst>
          </p:cNvPr>
          <p:cNvSpPr/>
          <p:nvPr/>
        </p:nvSpPr>
        <p:spPr>
          <a:xfrm>
            <a:off x="2125884" y="2413051"/>
            <a:ext cx="1558211" cy="475861"/>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Thêm , sửa , xoá sản phẩm </a:t>
            </a:r>
          </a:p>
        </p:txBody>
      </p:sp>
      <p:sp>
        <p:nvSpPr>
          <p:cNvPr id="52" name="Rectangle 51">
            <a:extLst>
              <a:ext uri="{FF2B5EF4-FFF2-40B4-BE49-F238E27FC236}">
                <a16:creationId xmlns:a16="http://schemas.microsoft.com/office/drawing/2014/main" id="{2827DD1C-69F0-1638-ED2E-7F9051525AA7}"/>
              </a:ext>
            </a:extLst>
          </p:cNvPr>
          <p:cNvSpPr/>
          <p:nvPr/>
        </p:nvSpPr>
        <p:spPr>
          <a:xfrm>
            <a:off x="1981390" y="3191069"/>
            <a:ext cx="1553543" cy="475861"/>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Xem chi tiết sản phẩm </a:t>
            </a:r>
          </a:p>
        </p:txBody>
      </p:sp>
      <p:sp>
        <p:nvSpPr>
          <p:cNvPr id="53" name="Rectangle 52">
            <a:extLst>
              <a:ext uri="{FF2B5EF4-FFF2-40B4-BE49-F238E27FC236}">
                <a16:creationId xmlns:a16="http://schemas.microsoft.com/office/drawing/2014/main" id="{C601A899-5608-0C4F-C134-417363815B00}"/>
              </a:ext>
            </a:extLst>
          </p:cNvPr>
          <p:cNvSpPr/>
          <p:nvPr/>
        </p:nvSpPr>
        <p:spPr>
          <a:xfrm>
            <a:off x="2125884" y="3993926"/>
            <a:ext cx="1553543" cy="475861"/>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Xem danh sách danh mục danh mục</a:t>
            </a:r>
          </a:p>
        </p:txBody>
      </p:sp>
      <p:sp>
        <p:nvSpPr>
          <p:cNvPr id="54" name="Rectangle 53">
            <a:extLst>
              <a:ext uri="{FF2B5EF4-FFF2-40B4-BE49-F238E27FC236}">
                <a16:creationId xmlns:a16="http://schemas.microsoft.com/office/drawing/2014/main" id="{7B804336-4400-F2D7-8D1E-84A33CB3E05C}"/>
              </a:ext>
            </a:extLst>
          </p:cNvPr>
          <p:cNvSpPr/>
          <p:nvPr/>
        </p:nvSpPr>
        <p:spPr>
          <a:xfrm>
            <a:off x="2533645" y="4836170"/>
            <a:ext cx="1553541" cy="475861"/>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Thêm , sửa , xoá danh mục sản phẩm  </a:t>
            </a:r>
          </a:p>
        </p:txBody>
      </p:sp>
      <p:sp>
        <p:nvSpPr>
          <p:cNvPr id="55" name="Rectangle 54">
            <a:extLst>
              <a:ext uri="{FF2B5EF4-FFF2-40B4-BE49-F238E27FC236}">
                <a16:creationId xmlns:a16="http://schemas.microsoft.com/office/drawing/2014/main" id="{E598522A-0BD3-568A-46CB-68E26C187675}"/>
              </a:ext>
            </a:extLst>
          </p:cNvPr>
          <p:cNvSpPr/>
          <p:nvPr/>
        </p:nvSpPr>
        <p:spPr>
          <a:xfrm>
            <a:off x="2982682" y="5465890"/>
            <a:ext cx="1553541" cy="475861"/>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Xem danh sách tag sản phẩm</a:t>
            </a:r>
          </a:p>
        </p:txBody>
      </p:sp>
      <p:sp>
        <p:nvSpPr>
          <p:cNvPr id="56" name="Rectangle 55">
            <a:extLst>
              <a:ext uri="{FF2B5EF4-FFF2-40B4-BE49-F238E27FC236}">
                <a16:creationId xmlns:a16="http://schemas.microsoft.com/office/drawing/2014/main" id="{51114D15-ED26-CE77-A8D1-CFF4A290ECDF}"/>
              </a:ext>
            </a:extLst>
          </p:cNvPr>
          <p:cNvSpPr/>
          <p:nvPr/>
        </p:nvSpPr>
        <p:spPr>
          <a:xfrm>
            <a:off x="3880756" y="6249469"/>
            <a:ext cx="1553541" cy="475861"/>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Thêm , sửa xoá danh mục sản phẩm </a:t>
            </a:r>
          </a:p>
        </p:txBody>
      </p:sp>
      <p:cxnSp>
        <p:nvCxnSpPr>
          <p:cNvPr id="57" name="Straight Arrow Connector 56">
            <a:extLst>
              <a:ext uri="{FF2B5EF4-FFF2-40B4-BE49-F238E27FC236}">
                <a16:creationId xmlns:a16="http://schemas.microsoft.com/office/drawing/2014/main" id="{BF715AE9-DB47-C029-70B9-DA6014A5F1B3}"/>
              </a:ext>
            </a:extLst>
          </p:cNvPr>
          <p:cNvCxnSpPr>
            <a:cxnSpLocks/>
            <a:stCxn id="3" idx="2"/>
            <a:endCxn id="49" idx="2"/>
          </p:cNvCxnSpPr>
          <p:nvPr/>
        </p:nvCxnSpPr>
        <p:spPr>
          <a:xfrm flipH="1" flipV="1">
            <a:off x="4690637" y="1326989"/>
            <a:ext cx="1957429" cy="2102011"/>
          </a:xfrm>
          <a:prstGeom prst="straightConnector1">
            <a:avLst/>
          </a:prstGeom>
          <a:ln w="25400">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F79F37A-8FDA-A5E9-659C-6325AA8BA0BA}"/>
              </a:ext>
            </a:extLst>
          </p:cNvPr>
          <p:cNvCxnSpPr>
            <a:cxnSpLocks/>
            <a:stCxn id="3" idx="2"/>
            <a:endCxn id="50" idx="2"/>
          </p:cNvCxnSpPr>
          <p:nvPr/>
        </p:nvCxnSpPr>
        <p:spPr>
          <a:xfrm flipH="1" flipV="1">
            <a:off x="3312752" y="2046668"/>
            <a:ext cx="3335314" cy="1382332"/>
          </a:xfrm>
          <a:prstGeom prst="straightConnector1">
            <a:avLst/>
          </a:prstGeom>
          <a:ln w="25400">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9B8D42B-79FA-659F-1399-466A3F10B8A3}"/>
              </a:ext>
            </a:extLst>
          </p:cNvPr>
          <p:cNvCxnSpPr>
            <a:cxnSpLocks/>
            <a:stCxn id="3" idx="2"/>
            <a:endCxn id="51" idx="3"/>
          </p:cNvCxnSpPr>
          <p:nvPr/>
        </p:nvCxnSpPr>
        <p:spPr>
          <a:xfrm flipH="1" flipV="1">
            <a:off x="3684095" y="2650982"/>
            <a:ext cx="2963971" cy="778018"/>
          </a:xfrm>
          <a:prstGeom prst="straightConnector1">
            <a:avLst/>
          </a:prstGeom>
          <a:ln w="25400">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53FB507-2BB5-0632-4532-E5641A2FDA28}"/>
              </a:ext>
            </a:extLst>
          </p:cNvPr>
          <p:cNvCxnSpPr>
            <a:cxnSpLocks/>
            <a:stCxn id="3" idx="2"/>
            <a:endCxn id="52" idx="3"/>
          </p:cNvCxnSpPr>
          <p:nvPr/>
        </p:nvCxnSpPr>
        <p:spPr>
          <a:xfrm flipH="1">
            <a:off x="3534933" y="3429000"/>
            <a:ext cx="3113133" cy="0"/>
          </a:xfrm>
          <a:prstGeom prst="straightConnector1">
            <a:avLst/>
          </a:prstGeom>
          <a:ln w="25400">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4B18F69-AEB7-4C2C-9CDD-F91AC06586EB}"/>
              </a:ext>
            </a:extLst>
          </p:cNvPr>
          <p:cNvCxnSpPr>
            <a:cxnSpLocks/>
            <a:stCxn id="3" idx="2"/>
            <a:endCxn id="53" idx="3"/>
          </p:cNvCxnSpPr>
          <p:nvPr/>
        </p:nvCxnSpPr>
        <p:spPr>
          <a:xfrm flipH="1">
            <a:off x="3679427" y="3429000"/>
            <a:ext cx="2968639" cy="802857"/>
          </a:xfrm>
          <a:prstGeom prst="straightConnector1">
            <a:avLst/>
          </a:prstGeom>
          <a:ln w="25400">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7495D93-818B-B334-0A9B-6961B94C40E6}"/>
              </a:ext>
            </a:extLst>
          </p:cNvPr>
          <p:cNvCxnSpPr>
            <a:cxnSpLocks/>
            <a:stCxn id="3" idx="2"/>
            <a:endCxn id="54" idx="3"/>
          </p:cNvCxnSpPr>
          <p:nvPr/>
        </p:nvCxnSpPr>
        <p:spPr>
          <a:xfrm flipH="1">
            <a:off x="4087186" y="3429000"/>
            <a:ext cx="2560880" cy="1645101"/>
          </a:xfrm>
          <a:prstGeom prst="straightConnector1">
            <a:avLst/>
          </a:prstGeom>
          <a:ln w="25400">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90CCF2C-8079-03B4-B61B-488610405C93}"/>
              </a:ext>
            </a:extLst>
          </p:cNvPr>
          <p:cNvCxnSpPr>
            <a:cxnSpLocks/>
            <a:stCxn id="3" idx="2"/>
            <a:endCxn id="55" idx="3"/>
          </p:cNvCxnSpPr>
          <p:nvPr/>
        </p:nvCxnSpPr>
        <p:spPr>
          <a:xfrm flipH="1">
            <a:off x="4536223" y="3429000"/>
            <a:ext cx="2111843" cy="2274821"/>
          </a:xfrm>
          <a:prstGeom prst="straightConnector1">
            <a:avLst/>
          </a:prstGeom>
          <a:ln w="25400">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06B456E-C933-CDB7-C583-FEF21D943D03}"/>
              </a:ext>
            </a:extLst>
          </p:cNvPr>
          <p:cNvCxnSpPr>
            <a:cxnSpLocks/>
            <a:stCxn id="3" idx="2"/>
            <a:endCxn id="56" idx="3"/>
          </p:cNvCxnSpPr>
          <p:nvPr/>
        </p:nvCxnSpPr>
        <p:spPr>
          <a:xfrm flipH="1">
            <a:off x="5434297" y="3429000"/>
            <a:ext cx="1213769" cy="3058400"/>
          </a:xfrm>
          <a:prstGeom prst="straightConnector1">
            <a:avLst/>
          </a:prstGeom>
          <a:ln w="25400">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5" name="Slide Number Placeholder 64">
            <a:extLst>
              <a:ext uri="{FF2B5EF4-FFF2-40B4-BE49-F238E27FC236}">
                <a16:creationId xmlns:a16="http://schemas.microsoft.com/office/drawing/2014/main" id="{EA4F602D-E818-676F-E590-90E7625EF268}"/>
              </a:ext>
            </a:extLst>
          </p:cNvPr>
          <p:cNvSpPr>
            <a:spLocks noGrp="1"/>
          </p:cNvSpPr>
          <p:nvPr>
            <p:ph type="sldNum" sz="quarter" idx="12"/>
          </p:nvPr>
        </p:nvSpPr>
        <p:spPr/>
        <p:txBody>
          <a:bodyPr/>
          <a:lstStyle/>
          <a:p>
            <a:fld id="{5268E249-57F4-42D0-8B51-A0F792270E2B}" type="slidenum">
              <a:rPr lang="en-US" smtClean="0"/>
              <a:t>23</a:t>
            </a:fld>
            <a:endParaRPr lang="en-US"/>
          </a:p>
        </p:txBody>
      </p:sp>
    </p:spTree>
    <p:extLst>
      <p:ext uri="{BB962C8B-B14F-4D97-AF65-F5344CB8AC3E}">
        <p14:creationId xmlns:p14="http://schemas.microsoft.com/office/powerpoint/2010/main" val="204887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500"/>
                                        <p:tgtEl>
                                          <p:spTgt spid="5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fade">
                                      <p:cBhvr>
                                        <p:cTn id="24" dur="500"/>
                                        <p:tgtEl>
                                          <p:spTgt spid="5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fade">
                                      <p:cBhvr>
                                        <p:cTn id="30" dur="500"/>
                                        <p:tgtEl>
                                          <p:spTgt spid="5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par>
                                <p:cTn id="37" presetID="10"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fade">
                                      <p:cBhvr>
                                        <p:cTn id="39" dur="500"/>
                                        <p:tgtEl>
                                          <p:spTgt spid="57"/>
                                        </p:tgtEl>
                                      </p:cBhvr>
                                    </p:animEffect>
                                  </p:childTnLst>
                                </p:cTn>
                              </p:par>
                              <p:par>
                                <p:cTn id="40" presetID="10" presetClass="entr" presetSubtype="0" fill="hold" nodeType="with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500"/>
                                        <p:tgtEl>
                                          <p:spTgt spid="58"/>
                                        </p:tgtEl>
                                      </p:cBhvr>
                                    </p:animEffect>
                                  </p:childTnLst>
                                </p:cTn>
                              </p:par>
                              <p:par>
                                <p:cTn id="43" presetID="10"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animEffect transition="in" filter="fade">
                                      <p:cBhvr>
                                        <p:cTn id="45" dur="500"/>
                                        <p:tgtEl>
                                          <p:spTgt spid="59"/>
                                        </p:tgtEl>
                                      </p:cBhvr>
                                    </p:animEffect>
                                  </p:childTnLst>
                                </p:cTn>
                              </p:par>
                              <p:par>
                                <p:cTn id="46" presetID="10" presetClass="entr" presetSubtype="0" fill="hold" nodeType="withEffect">
                                  <p:stCondLst>
                                    <p:cond delay="0"/>
                                  </p:stCondLst>
                                  <p:childTnLst>
                                    <p:set>
                                      <p:cBhvr>
                                        <p:cTn id="47" dur="1" fill="hold">
                                          <p:stCondLst>
                                            <p:cond delay="0"/>
                                          </p:stCondLst>
                                        </p:cTn>
                                        <p:tgtEl>
                                          <p:spTgt spid="60"/>
                                        </p:tgtEl>
                                        <p:attrNameLst>
                                          <p:attrName>style.visibility</p:attrName>
                                        </p:attrNameLst>
                                      </p:cBhvr>
                                      <p:to>
                                        <p:strVal val="visible"/>
                                      </p:to>
                                    </p:set>
                                    <p:animEffect transition="in" filter="fade">
                                      <p:cBhvr>
                                        <p:cTn id="48" dur="500"/>
                                        <p:tgtEl>
                                          <p:spTgt spid="60"/>
                                        </p:tgtEl>
                                      </p:cBhvr>
                                    </p:animEffect>
                                  </p:childTnLst>
                                </p:cTn>
                              </p:par>
                              <p:par>
                                <p:cTn id="49" presetID="10" presetClass="entr" presetSubtype="0" fill="hold" nodeType="with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fade">
                                      <p:cBhvr>
                                        <p:cTn id="51" dur="500"/>
                                        <p:tgtEl>
                                          <p:spTgt spid="61"/>
                                        </p:tgtEl>
                                      </p:cBhvr>
                                    </p:animEffect>
                                  </p:childTnLst>
                                </p:cTn>
                              </p:par>
                              <p:par>
                                <p:cTn id="52" presetID="10" presetClass="entr" presetSubtype="0" fill="hold" nodeType="withEffect">
                                  <p:stCondLst>
                                    <p:cond delay="0"/>
                                  </p:stCondLst>
                                  <p:childTnLst>
                                    <p:set>
                                      <p:cBhvr>
                                        <p:cTn id="53" dur="1" fill="hold">
                                          <p:stCondLst>
                                            <p:cond delay="0"/>
                                          </p:stCondLst>
                                        </p:cTn>
                                        <p:tgtEl>
                                          <p:spTgt spid="62"/>
                                        </p:tgtEl>
                                        <p:attrNameLst>
                                          <p:attrName>style.visibility</p:attrName>
                                        </p:attrNameLst>
                                      </p:cBhvr>
                                      <p:to>
                                        <p:strVal val="visible"/>
                                      </p:to>
                                    </p:set>
                                    <p:animEffect transition="in" filter="fade">
                                      <p:cBhvr>
                                        <p:cTn id="54" dur="500"/>
                                        <p:tgtEl>
                                          <p:spTgt spid="62"/>
                                        </p:tgtEl>
                                      </p:cBhvr>
                                    </p:animEffect>
                                  </p:childTnLst>
                                </p:cTn>
                              </p:par>
                              <p:par>
                                <p:cTn id="55" presetID="10" presetClass="entr" presetSubtype="0" fill="hold" nodeType="with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fade">
                                      <p:cBhvr>
                                        <p:cTn id="57" dur="500"/>
                                        <p:tgtEl>
                                          <p:spTgt spid="63"/>
                                        </p:tgtEl>
                                      </p:cBhvr>
                                    </p:animEffect>
                                  </p:childTnLst>
                                </p:cTn>
                              </p:par>
                              <p:par>
                                <p:cTn id="58" presetID="10" presetClass="entr" presetSubtype="0" fill="hold" nodeType="with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fade">
                                      <p:cBhvr>
                                        <p:cTn id="60"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9" grpId="0" animBg="1"/>
      <p:bldP spid="50" grpId="0" animBg="1"/>
      <p:bldP spid="51" grpId="0" animBg="1"/>
      <p:bldP spid="52" grpId="0" animBg="1"/>
      <p:bldP spid="53" grpId="0" animBg="1"/>
      <p:bldP spid="54" grpId="0" animBg="1"/>
      <p:bldP spid="55" grpId="0" animBg="1"/>
      <p:bldP spid="5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7EBF-A515-6947-FC29-58387AE10B39}"/>
              </a:ext>
            </a:extLst>
          </p:cNvPr>
          <p:cNvSpPr>
            <a:spLocks noGrp="1"/>
          </p:cNvSpPr>
          <p:nvPr>
            <p:ph type="title"/>
          </p:nvPr>
        </p:nvSpPr>
        <p:spPr>
          <a:xfrm>
            <a:off x="0" y="219330"/>
            <a:ext cx="5014452" cy="571500"/>
          </a:xfrm>
        </p:spPr>
        <p:txBody>
          <a:bodyPr>
            <a:normAutofit/>
          </a:bodyPr>
          <a:lstStyle/>
          <a:p>
            <a:r>
              <a:rPr lang="en-US" sz="2600">
                <a:solidFill>
                  <a:schemeClr val="bg1"/>
                </a:solidFill>
                <a:latin typeface="Times New Roman" panose="02020603050405020304" pitchFamily="18" charset="0"/>
                <a:cs typeface="Times New Roman" panose="02020603050405020304" pitchFamily="18" charset="0"/>
              </a:rPr>
              <a:t>3. Phân tích hệ thống</a:t>
            </a: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6119E6BC-0128-2297-E10D-938D70E56EB7}"/>
              </a:ext>
            </a:extLst>
          </p:cNvPr>
          <p:cNvSpPr/>
          <p:nvPr/>
        </p:nvSpPr>
        <p:spPr>
          <a:xfrm>
            <a:off x="7170581" y="3023310"/>
            <a:ext cx="1117734" cy="984188"/>
          </a:xfrm>
          <a:prstGeom prst="ellipse">
            <a:avLst/>
          </a:prstGeom>
          <a:solidFill>
            <a:srgbClr val="7030A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Khách hàng</a:t>
            </a:r>
          </a:p>
        </p:txBody>
      </p:sp>
      <p:sp>
        <p:nvSpPr>
          <p:cNvPr id="5" name="Rectangle 4">
            <a:extLst>
              <a:ext uri="{FF2B5EF4-FFF2-40B4-BE49-F238E27FC236}">
                <a16:creationId xmlns:a16="http://schemas.microsoft.com/office/drawing/2014/main" id="{75CC91C3-72B4-C829-5E8C-C649BD4219F5}"/>
              </a:ext>
            </a:extLst>
          </p:cNvPr>
          <p:cNvSpPr/>
          <p:nvPr/>
        </p:nvSpPr>
        <p:spPr>
          <a:xfrm>
            <a:off x="3223543" y="2197496"/>
            <a:ext cx="1558212" cy="47586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Đăng nhập</a:t>
            </a:r>
          </a:p>
        </p:txBody>
      </p:sp>
      <p:sp>
        <p:nvSpPr>
          <p:cNvPr id="6" name="Rectangle 5">
            <a:extLst>
              <a:ext uri="{FF2B5EF4-FFF2-40B4-BE49-F238E27FC236}">
                <a16:creationId xmlns:a16="http://schemas.microsoft.com/office/drawing/2014/main" id="{986E56F2-3B64-6012-31F4-822871990F5A}"/>
              </a:ext>
            </a:extLst>
          </p:cNvPr>
          <p:cNvSpPr/>
          <p:nvPr/>
        </p:nvSpPr>
        <p:spPr>
          <a:xfrm>
            <a:off x="2444437" y="3157334"/>
            <a:ext cx="1558213" cy="548952"/>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Xem danh sách sản phẩm </a:t>
            </a:r>
          </a:p>
        </p:txBody>
      </p:sp>
      <p:sp>
        <p:nvSpPr>
          <p:cNvPr id="7" name="Rectangle 6">
            <a:extLst>
              <a:ext uri="{FF2B5EF4-FFF2-40B4-BE49-F238E27FC236}">
                <a16:creationId xmlns:a16="http://schemas.microsoft.com/office/drawing/2014/main" id="{7BA3E228-50F5-B79B-4AB6-0BCE387E6AF1}"/>
              </a:ext>
            </a:extLst>
          </p:cNvPr>
          <p:cNvSpPr/>
          <p:nvPr/>
        </p:nvSpPr>
        <p:spPr>
          <a:xfrm>
            <a:off x="2503905" y="4183322"/>
            <a:ext cx="1553543" cy="47586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Xem chi tiết sản phẩm </a:t>
            </a:r>
          </a:p>
        </p:txBody>
      </p:sp>
      <p:cxnSp>
        <p:nvCxnSpPr>
          <p:cNvPr id="8" name="Straight Arrow Connector 7">
            <a:extLst>
              <a:ext uri="{FF2B5EF4-FFF2-40B4-BE49-F238E27FC236}">
                <a16:creationId xmlns:a16="http://schemas.microsoft.com/office/drawing/2014/main" id="{121682B0-1E92-5402-8833-03D5C935D829}"/>
              </a:ext>
            </a:extLst>
          </p:cNvPr>
          <p:cNvCxnSpPr>
            <a:cxnSpLocks/>
            <a:stCxn id="4" idx="2"/>
            <a:endCxn id="5" idx="2"/>
          </p:cNvCxnSpPr>
          <p:nvPr/>
        </p:nvCxnSpPr>
        <p:spPr>
          <a:xfrm flipH="1" flipV="1">
            <a:off x="4002649" y="2673357"/>
            <a:ext cx="3167932" cy="842047"/>
          </a:xfrm>
          <a:prstGeom prst="straightConnector1">
            <a:avLst/>
          </a:prstGeom>
          <a:ln w="254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6468E1A-5C18-5C53-DBCC-53CC4979790F}"/>
              </a:ext>
            </a:extLst>
          </p:cNvPr>
          <p:cNvCxnSpPr>
            <a:cxnSpLocks/>
            <a:stCxn id="4" idx="2"/>
            <a:endCxn id="6" idx="3"/>
          </p:cNvCxnSpPr>
          <p:nvPr/>
        </p:nvCxnSpPr>
        <p:spPr>
          <a:xfrm flipH="1" flipV="1">
            <a:off x="4002650" y="3431810"/>
            <a:ext cx="3167931" cy="83594"/>
          </a:xfrm>
          <a:prstGeom prst="straightConnector1">
            <a:avLst/>
          </a:prstGeom>
          <a:ln w="254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5628334-16CC-CCA1-75A9-82E57BB00CA3}"/>
              </a:ext>
            </a:extLst>
          </p:cNvPr>
          <p:cNvCxnSpPr>
            <a:cxnSpLocks/>
            <a:stCxn id="4" idx="2"/>
            <a:endCxn id="7" idx="3"/>
          </p:cNvCxnSpPr>
          <p:nvPr/>
        </p:nvCxnSpPr>
        <p:spPr>
          <a:xfrm flipH="1">
            <a:off x="4057448" y="3515404"/>
            <a:ext cx="3113133" cy="905849"/>
          </a:xfrm>
          <a:prstGeom prst="straightConnector1">
            <a:avLst/>
          </a:prstGeom>
          <a:ln w="254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387FF75-0638-0C70-7F17-3B0A9E70FDCE}"/>
              </a:ext>
            </a:extLst>
          </p:cNvPr>
          <p:cNvCxnSpPr>
            <a:cxnSpLocks/>
            <a:stCxn id="4" idx="2"/>
            <a:endCxn id="16" idx="3"/>
          </p:cNvCxnSpPr>
          <p:nvPr/>
        </p:nvCxnSpPr>
        <p:spPr>
          <a:xfrm flipH="1">
            <a:off x="5399345" y="3515404"/>
            <a:ext cx="1771236" cy="2287558"/>
          </a:xfrm>
          <a:prstGeom prst="straightConnector1">
            <a:avLst/>
          </a:prstGeom>
          <a:ln w="254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DE5032-E615-12BC-F11E-A0E89817B126}"/>
              </a:ext>
            </a:extLst>
          </p:cNvPr>
          <p:cNvSpPr/>
          <p:nvPr/>
        </p:nvSpPr>
        <p:spPr>
          <a:xfrm>
            <a:off x="4735279" y="1420423"/>
            <a:ext cx="1558212" cy="47586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Đăng kí</a:t>
            </a:r>
          </a:p>
        </p:txBody>
      </p:sp>
      <p:cxnSp>
        <p:nvCxnSpPr>
          <p:cNvPr id="13" name="Straight Arrow Connector 12">
            <a:extLst>
              <a:ext uri="{FF2B5EF4-FFF2-40B4-BE49-F238E27FC236}">
                <a16:creationId xmlns:a16="http://schemas.microsoft.com/office/drawing/2014/main" id="{33A4CEFC-897E-88FB-5F0C-FC3E5D77A8E4}"/>
              </a:ext>
            </a:extLst>
          </p:cNvPr>
          <p:cNvCxnSpPr>
            <a:stCxn id="4" idx="2"/>
            <a:endCxn id="12" idx="2"/>
          </p:cNvCxnSpPr>
          <p:nvPr/>
        </p:nvCxnSpPr>
        <p:spPr>
          <a:xfrm flipH="1" flipV="1">
            <a:off x="5514385" y="1896284"/>
            <a:ext cx="1656196" cy="1619120"/>
          </a:xfrm>
          <a:prstGeom prst="straightConnector1">
            <a:avLst/>
          </a:prstGeom>
          <a:ln w="254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791E30-2FBE-B579-6489-C97E208AE254}"/>
              </a:ext>
            </a:extLst>
          </p:cNvPr>
          <p:cNvSpPr/>
          <p:nvPr/>
        </p:nvSpPr>
        <p:spPr>
          <a:xfrm>
            <a:off x="2880505" y="4889564"/>
            <a:ext cx="1553541" cy="47586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Xem danh sách bài viết</a:t>
            </a:r>
          </a:p>
        </p:txBody>
      </p:sp>
      <p:cxnSp>
        <p:nvCxnSpPr>
          <p:cNvPr id="15" name="Straight Arrow Connector 14">
            <a:extLst>
              <a:ext uri="{FF2B5EF4-FFF2-40B4-BE49-F238E27FC236}">
                <a16:creationId xmlns:a16="http://schemas.microsoft.com/office/drawing/2014/main" id="{34D7DB65-3219-0B95-D62E-9FED8AA01846}"/>
              </a:ext>
            </a:extLst>
          </p:cNvPr>
          <p:cNvCxnSpPr>
            <a:stCxn id="4" idx="2"/>
            <a:endCxn id="14" idx="3"/>
          </p:cNvCxnSpPr>
          <p:nvPr/>
        </p:nvCxnSpPr>
        <p:spPr>
          <a:xfrm flipH="1">
            <a:off x="4434046" y="3515404"/>
            <a:ext cx="2736535" cy="1612091"/>
          </a:xfrm>
          <a:prstGeom prst="straightConnector1">
            <a:avLst/>
          </a:prstGeom>
          <a:ln w="254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1BC629E-CA7B-FDE4-6E63-71ACA644C0E1}"/>
              </a:ext>
            </a:extLst>
          </p:cNvPr>
          <p:cNvSpPr/>
          <p:nvPr/>
        </p:nvSpPr>
        <p:spPr>
          <a:xfrm>
            <a:off x="3835266" y="5565031"/>
            <a:ext cx="1564079" cy="47586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Mua hàng</a:t>
            </a:r>
          </a:p>
        </p:txBody>
      </p:sp>
      <p:sp>
        <p:nvSpPr>
          <p:cNvPr id="17" name="Slide Number Placeholder 16">
            <a:extLst>
              <a:ext uri="{FF2B5EF4-FFF2-40B4-BE49-F238E27FC236}">
                <a16:creationId xmlns:a16="http://schemas.microsoft.com/office/drawing/2014/main" id="{FD1601D7-5039-1C22-5B23-C8AD649DB042}"/>
              </a:ext>
            </a:extLst>
          </p:cNvPr>
          <p:cNvSpPr>
            <a:spLocks noGrp="1"/>
          </p:cNvSpPr>
          <p:nvPr>
            <p:ph type="sldNum" sz="quarter" idx="12"/>
          </p:nvPr>
        </p:nvSpPr>
        <p:spPr/>
        <p:txBody>
          <a:bodyPr/>
          <a:lstStyle/>
          <a:p>
            <a:fld id="{5268E249-57F4-42D0-8B51-A0F792270E2B}" type="slidenum">
              <a:rPr lang="en-US" smtClean="0"/>
              <a:t>24</a:t>
            </a:fld>
            <a:endParaRPr lang="en-US"/>
          </a:p>
        </p:txBody>
      </p:sp>
    </p:spTree>
    <p:extLst>
      <p:ext uri="{BB962C8B-B14F-4D97-AF65-F5344CB8AC3E}">
        <p14:creationId xmlns:p14="http://schemas.microsoft.com/office/powerpoint/2010/main" val="98649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12" grpId="0" animBg="1"/>
      <p:bldP spid="14" grpId="0" animBg="1"/>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7EBF-A515-6947-FC29-58387AE10B39}"/>
              </a:ext>
            </a:extLst>
          </p:cNvPr>
          <p:cNvSpPr>
            <a:spLocks noGrp="1"/>
          </p:cNvSpPr>
          <p:nvPr>
            <p:ph type="title"/>
          </p:nvPr>
        </p:nvSpPr>
        <p:spPr>
          <a:xfrm>
            <a:off x="461572" y="198325"/>
            <a:ext cx="5014452" cy="571500"/>
          </a:xfrm>
        </p:spPr>
        <p:txBody>
          <a:bodyPr>
            <a:normAutofit/>
          </a:bodyPr>
          <a:lstStyle/>
          <a:p>
            <a:r>
              <a:rPr lang="en-US" sz="2600">
                <a:solidFill>
                  <a:schemeClr val="bg1"/>
                </a:solidFill>
                <a:latin typeface="Times New Roman" panose="02020603050405020304" pitchFamily="18" charset="0"/>
                <a:cs typeface="Times New Roman" panose="02020603050405020304" pitchFamily="18" charset="0"/>
              </a:rPr>
              <a:t>3. Phân tích hệ thống</a:t>
            </a: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CC32B55B-5241-16C9-0142-173E817DA291}"/>
              </a:ext>
            </a:extLst>
          </p:cNvPr>
          <p:cNvSpPr/>
          <p:nvPr/>
        </p:nvSpPr>
        <p:spPr>
          <a:xfrm>
            <a:off x="9974662" y="3115985"/>
            <a:ext cx="886408" cy="849086"/>
          </a:xfrm>
          <a:prstGeom prst="ellipse">
            <a:avLst/>
          </a:prstGeom>
          <a:solidFill>
            <a:schemeClr val="accent5">
              <a:lumMod val="5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Admin</a:t>
            </a:r>
          </a:p>
        </p:txBody>
      </p:sp>
      <p:sp>
        <p:nvSpPr>
          <p:cNvPr id="5" name="Rectangle 4">
            <a:extLst>
              <a:ext uri="{FF2B5EF4-FFF2-40B4-BE49-F238E27FC236}">
                <a16:creationId xmlns:a16="http://schemas.microsoft.com/office/drawing/2014/main" id="{78055351-2E7D-C644-8528-877AF8B505A5}"/>
              </a:ext>
            </a:extLst>
          </p:cNvPr>
          <p:cNvSpPr/>
          <p:nvPr/>
        </p:nvSpPr>
        <p:spPr>
          <a:xfrm>
            <a:off x="8167315" y="1225523"/>
            <a:ext cx="1558212" cy="47586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Đăng nhập</a:t>
            </a:r>
          </a:p>
        </p:txBody>
      </p:sp>
      <p:sp>
        <p:nvSpPr>
          <p:cNvPr id="6" name="Rectangle 5">
            <a:extLst>
              <a:ext uri="{FF2B5EF4-FFF2-40B4-BE49-F238E27FC236}">
                <a16:creationId xmlns:a16="http://schemas.microsoft.com/office/drawing/2014/main" id="{B49F849C-786D-0CD9-DB92-CFF1B41AFA10}"/>
              </a:ext>
            </a:extLst>
          </p:cNvPr>
          <p:cNvSpPr/>
          <p:nvPr/>
        </p:nvSpPr>
        <p:spPr>
          <a:xfrm>
            <a:off x="5543137" y="724968"/>
            <a:ext cx="1558213" cy="548952"/>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Xem danh sách sản phẩm </a:t>
            </a:r>
          </a:p>
        </p:txBody>
      </p:sp>
      <p:sp>
        <p:nvSpPr>
          <p:cNvPr id="7" name="Rectangle 6">
            <a:extLst>
              <a:ext uri="{FF2B5EF4-FFF2-40B4-BE49-F238E27FC236}">
                <a16:creationId xmlns:a16="http://schemas.microsoft.com/office/drawing/2014/main" id="{6BBD6578-AA1C-A0AE-EBBF-7728F3BECBF9}"/>
              </a:ext>
            </a:extLst>
          </p:cNvPr>
          <p:cNvSpPr/>
          <p:nvPr/>
        </p:nvSpPr>
        <p:spPr>
          <a:xfrm>
            <a:off x="5619337" y="1441263"/>
            <a:ext cx="1558211" cy="475861"/>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Thêm , sửa , xoá sản phẩm </a:t>
            </a:r>
          </a:p>
        </p:txBody>
      </p:sp>
      <p:sp>
        <p:nvSpPr>
          <p:cNvPr id="8" name="Rectangle 7">
            <a:extLst>
              <a:ext uri="{FF2B5EF4-FFF2-40B4-BE49-F238E27FC236}">
                <a16:creationId xmlns:a16="http://schemas.microsoft.com/office/drawing/2014/main" id="{B5F2AF86-60B7-438D-8C4D-5D471E995D99}"/>
              </a:ext>
            </a:extLst>
          </p:cNvPr>
          <p:cNvSpPr/>
          <p:nvPr/>
        </p:nvSpPr>
        <p:spPr>
          <a:xfrm>
            <a:off x="5648990" y="1961503"/>
            <a:ext cx="1553543" cy="475861"/>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Xem chi tiết sản phẩm </a:t>
            </a:r>
          </a:p>
        </p:txBody>
      </p:sp>
      <p:sp>
        <p:nvSpPr>
          <p:cNvPr id="9" name="Rectangle 8">
            <a:extLst>
              <a:ext uri="{FF2B5EF4-FFF2-40B4-BE49-F238E27FC236}">
                <a16:creationId xmlns:a16="http://schemas.microsoft.com/office/drawing/2014/main" id="{2567A268-A3CC-75C4-899A-B7DB81281DDD}"/>
              </a:ext>
            </a:extLst>
          </p:cNvPr>
          <p:cNvSpPr/>
          <p:nvPr/>
        </p:nvSpPr>
        <p:spPr>
          <a:xfrm>
            <a:off x="5658320" y="2516562"/>
            <a:ext cx="1553543" cy="475861"/>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Xem danh sách danh mục danh mục</a:t>
            </a:r>
          </a:p>
        </p:txBody>
      </p:sp>
      <p:sp>
        <p:nvSpPr>
          <p:cNvPr id="10" name="Rectangle 9">
            <a:extLst>
              <a:ext uri="{FF2B5EF4-FFF2-40B4-BE49-F238E27FC236}">
                <a16:creationId xmlns:a16="http://schemas.microsoft.com/office/drawing/2014/main" id="{03B9466B-6D46-0A7F-79A6-809FF2504F02}"/>
              </a:ext>
            </a:extLst>
          </p:cNvPr>
          <p:cNvSpPr/>
          <p:nvPr/>
        </p:nvSpPr>
        <p:spPr>
          <a:xfrm>
            <a:off x="5670256" y="6125087"/>
            <a:ext cx="1562879" cy="475861"/>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Xem , sửa xoá tag bài viết </a:t>
            </a:r>
          </a:p>
        </p:txBody>
      </p:sp>
      <p:sp>
        <p:nvSpPr>
          <p:cNvPr id="11" name="Rectangle 10">
            <a:extLst>
              <a:ext uri="{FF2B5EF4-FFF2-40B4-BE49-F238E27FC236}">
                <a16:creationId xmlns:a16="http://schemas.microsoft.com/office/drawing/2014/main" id="{3EF34D28-8A36-1367-AAD1-72A9FE5F6638}"/>
              </a:ext>
            </a:extLst>
          </p:cNvPr>
          <p:cNvSpPr/>
          <p:nvPr/>
        </p:nvSpPr>
        <p:spPr>
          <a:xfrm>
            <a:off x="5663714" y="3113323"/>
            <a:ext cx="1553541" cy="475861"/>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Thêm , sửa , xoá danh mục sản phẩm  </a:t>
            </a:r>
          </a:p>
        </p:txBody>
      </p:sp>
      <p:sp>
        <p:nvSpPr>
          <p:cNvPr id="12" name="Rectangle 11">
            <a:extLst>
              <a:ext uri="{FF2B5EF4-FFF2-40B4-BE49-F238E27FC236}">
                <a16:creationId xmlns:a16="http://schemas.microsoft.com/office/drawing/2014/main" id="{E3E0724E-B355-F22D-9820-F35A212FD828}"/>
              </a:ext>
            </a:extLst>
          </p:cNvPr>
          <p:cNvSpPr/>
          <p:nvPr/>
        </p:nvSpPr>
        <p:spPr>
          <a:xfrm>
            <a:off x="5691526" y="3712761"/>
            <a:ext cx="1553541" cy="475861"/>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Xem danh sách tag sản phẩm</a:t>
            </a:r>
          </a:p>
        </p:txBody>
      </p:sp>
      <p:sp>
        <p:nvSpPr>
          <p:cNvPr id="13" name="Rectangle 12">
            <a:extLst>
              <a:ext uri="{FF2B5EF4-FFF2-40B4-BE49-F238E27FC236}">
                <a16:creationId xmlns:a16="http://schemas.microsoft.com/office/drawing/2014/main" id="{BFAB0486-32B5-C2ED-2068-21E12A7FC3D4}"/>
              </a:ext>
            </a:extLst>
          </p:cNvPr>
          <p:cNvSpPr/>
          <p:nvPr/>
        </p:nvSpPr>
        <p:spPr>
          <a:xfrm>
            <a:off x="5701729" y="4341668"/>
            <a:ext cx="1553541" cy="475861"/>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Thêm , sửa xoá danh mục sản phẩm </a:t>
            </a:r>
          </a:p>
        </p:txBody>
      </p:sp>
      <p:sp>
        <p:nvSpPr>
          <p:cNvPr id="14" name="Rectangle 13">
            <a:extLst>
              <a:ext uri="{FF2B5EF4-FFF2-40B4-BE49-F238E27FC236}">
                <a16:creationId xmlns:a16="http://schemas.microsoft.com/office/drawing/2014/main" id="{B13A4553-CC61-3B1B-4532-888CD57E764D}"/>
              </a:ext>
            </a:extLst>
          </p:cNvPr>
          <p:cNvSpPr/>
          <p:nvPr/>
        </p:nvSpPr>
        <p:spPr>
          <a:xfrm>
            <a:off x="5690662" y="4914870"/>
            <a:ext cx="1553541" cy="475861"/>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Xem danh sách bài viết</a:t>
            </a:r>
          </a:p>
        </p:txBody>
      </p:sp>
      <p:sp>
        <p:nvSpPr>
          <p:cNvPr id="15" name="Rectangle 14">
            <a:extLst>
              <a:ext uri="{FF2B5EF4-FFF2-40B4-BE49-F238E27FC236}">
                <a16:creationId xmlns:a16="http://schemas.microsoft.com/office/drawing/2014/main" id="{D10AB038-B629-6BFD-8844-7FFC50DB323B}"/>
              </a:ext>
            </a:extLst>
          </p:cNvPr>
          <p:cNvSpPr/>
          <p:nvPr/>
        </p:nvSpPr>
        <p:spPr>
          <a:xfrm>
            <a:off x="5701729" y="5495314"/>
            <a:ext cx="1562880" cy="475861"/>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Thêm ,sửa xoá bài viết </a:t>
            </a:r>
          </a:p>
        </p:txBody>
      </p:sp>
      <p:sp>
        <p:nvSpPr>
          <p:cNvPr id="16" name="Rectangle 15">
            <a:extLst>
              <a:ext uri="{FF2B5EF4-FFF2-40B4-BE49-F238E27FC236}">
                <a16:creationId xmlns:a16="http://schemas.microsoft.com/office/drawing/2014/main" id="{96567E55-D755-7DE2-152D-36C4ABBC3051}"/>
              </a:ext>
            </a:extLst>
          </p:cNvPr>
          <p:cNvSpPr/>
          <p:nvPr/>
        </p:nvSpPr>
        <p:spPr>
          <a:xfrm>
            <a:off x="7809491" y="6022831"/>
            <a:ext cx="1558212" cy="624766"/>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Xem danh sách đơn hang và chi tiết đơn hàng </a:t>
            </a:r>
          </a:p>
        </p:txBody>
      </p:sp>
      <p:cxnSp>
        <p:nvCxnSpPr>
          <p:cNvPr id="17" name="Straight Arrow Connector 16">
            <a:extLst>
              <a:ext uri="{FF2B5EF4-FFF2-40B4-BE49-F238E27FC236}">
                <a16:creationId xmlns:a16="http://schemas.microsoft.com/office/drawing/2014/main" id="{0F3DD86A-E40D-7944-DCDB-10396A73DAAC}"/>
              </a:ext>
            </a:extLst>
          </p:cNvPr>
          <p:cNvCxnSpPr>
            <a:cxnSpLocks/>
            <a:stCxn id="4" idx="2"/>
            <a:endCxn id="5" idx="2"/>
          </p:cNvCxnSpPr>
          <p:nvPr/>
        </p:nvCxnSpPr>
        <p:spPr>
          <a:xfrm flipH="1" flipV="1">
            <a:off x="8946421" y="1701384"/>
            <a:ext cx="1028241" cy="1839144"/>
          </a:xfrm>
          <a:prstGeom prst="straightConnector1">
            <a:avLst/>
          </a:prstGeom>
          <a:ln w="25400">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5E85140-9CC0-44F2-E64A-1F94FEEB4939}"/>
              </a:ext>
            </a:extLst>
          </p:cNvPr>
          <p:cNvCxnSpPr>
            <a:cxnSpLocks/>
            <a:stCxn id="4" idx="2"/>
            <a:endCxn id="6" idx="3"/>
          </p:cNvCxnSpPr>
          <p:nvPr/>
        </p:nvCxnSpPr>
        <p:spPr>
          <a:xfrm flipH="1" flipV="1">
            <a:off x="7101350" y="999444"/>
            <a:ext cx="2873312" cy="2541084"/>
          </a:xfrm>
          <a:prstGeom prst="straightConnector1">
            <a:avLst/>
          </a:prstGeom>
          <a:ln w="25400">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95852FC-1366-6DAC-1CCC-1E70CA230968}"/>
              </a:ext>
            </a:extLst>
          </p:cNvPr>
          <p:cNvCxnSpPr>
            <a:stCxn id="4" idx="2"/>
            <a:endCxn id="7" idx="3"/>
          </p:cNvCxnSpPr>
          <p:nvPr/>
        </p:nvCxnSpPr>
        <p:spPr>
          <a:xfrm flipH="1" flipV="1">
            <a:off x="7177548" y="1679194"/>
            <a:ext cx="2797114" cy="1861334"/>
          </a:xfrm>
          <a:prstGeom prst="straightConnector1">
            <a:avLst/>
          </a:prstGeom>
          <a:ln w="25400">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40D2205-9752-59A2-2570-AC22DF959763}"/>
              </a:ext>
            </a:extLst>
          </p:cNvPr>
          <p:cNvCxnSpPr>
            <a:stCxn id="4" idx="2"/>
            <a:endCxn id="8" idx="3"/>
          </p:cNvCxnSpPr>
          <p:nvPr/>
        </p:nvCxnSpPr>
        <p:spPr>
          <a:xfrm flipH="1" flipV="1">
            <a:off x="7202533" y="2199434"/>
            <a:ext cx="2772129" cy="1341094"/>
          </a:xfrm>
          <a:prstGeom prst="straightConnector1">
            <a:avLst/>
          </a:prstGeom>
          <a:ln w="25400">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3F3A694-9E61-2F45-B912-153E55B3124E}"/>
              </a:ext>
            </a:extLst>
          </p:cNvPr>
          <p:cNvCxnSpPr>
            <a:cxnSpLocks/>
            <a:stCxn id="4" idx="2"/>
            <a:endCxn id="9" idx="3"/>
          </p:cNvCxnSpPr>
          <p:nvPr/>
        </p:nvCxnSpPr>
        <p:spPr>
          <a:xfrm flipH="1" flipV="1">
            <a:off x="7211863" y="2754493"/>
            <a:ext cx="2762799" cy="786035"/>
          </a:xfrm>
          <a:prstGeom prst="straightConnector1">
            <a:avLst/>
          </a:prstGeom>
          <a:ln w="25400">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251375F-668B-A72F-2E9F-A4F97C41AC56}"/>
              </a:ext>
            </a:extLst>
          </p:cNvPr>
          <p:cNvCxnSpPr>
            <a:stCxn id="4" idx="2"/>
            <a:endCxn id="11" idx="3"/>
          </p:cNvCxnSpPr>
          <p:nvPr/>
        </p:nvCxnSpPr>
        <p:spPr>
          <a:xfrm flipH="1" flipV="1">
            <a:off x="7217255" y="3351254"/>
            <a:ext cx="2757407" cy="189274"/>
          </a:xfrm>
          <a:prstGeom prst="straightConnector1">
            <a:avLst/>
          </a:prstGeom>
          <a:ln w="25400">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824FF4A-F1C2-00C6-6FF1-302E8E1CC089}"/>
              </a:ext>
            </a:extLst>
          </p:cNvPr>
          <p:cNvCxnSpPr>
            <a:stCxn id="4" idx="2"/>
            <a:endCxn id="12" idx="3"/>
          </p:cNvCxnSpPr>
          <p:nvPr/>
        </p:nvCxnSpPr>
        <p:spPr>
          <a:xfrm flipH="1">
            <a:off x="7245067" y="3540528"/>
            <a:ext cx="2729595" cy="410164"/>
          </a:xfrm>
          <a:prstGeom prst="straightConnector1">
            <a:avLst/>
          </a:prstGeom>
          <a:ln w="25400">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C162C33-392A-69CF-BA9C-914F1D156ECE}"/>
              </a:ext>
            </a:extLst>
          </p:cNvPr>
          <p:cNvCxnSpPr>
            <a:stCxn id="4" idx="2"/>
            <a:endCxn id="13" idx="3"/>
          </p:cNvCxnSpPr>
          <p:nvPr/>
        </p:nvCxnSpPr>
        <p:spPr>
          <a:xfrm flipH="1">
            <a:off x="7255270" y="3540528"/>
            <a:ext cx="2719392" cy="1039071"/>
          </a:xfrm>
          <a:prstGeom prst="straightConnector1">
            <a:avLst/>
          </a:prstGeom>
          <a:ln w="25400">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17BFC0-FA82-F997-91DA-497AD24635B4}"/>
              </a:ext>
            </a:extLst>
          </p:cNvPr>
          <p:cNvCxnSpPr>
            <a:stCxn id="4" idx="2"/>
            <a:endCxn id="14" idx="3"/>
          </p:cNvCxnSpPr>
          <p:nvPr/>
        </p:nvCxnSpPr>
        <p:spPr>
          <a:xfrm flipH="1">
            <a:off x="7244203" y="3540528"/>
            <a:ext cx="2730459" cy="1612273"/>
          </a:xfrm>
          <a:prstGeom prst="straightConnector1">
            <a:avLst/>
          </a:prstGeom>
          <a:ln w="25400">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22E637A-C6F8-594E-6B38-6BB8F5477298}"/>
              </a:ext>
            </a:extLst>
          </p:cNvPr>
          <p:cNvCxnSpPr>
            <a:stCxn id="4" idx="2"/>
            <a:endCxn id="15" idx="3"/>
          </p:cNvCxnSpPr>
          <p:nvPr/>
        </p:nvCxnSpPr>
        <p:spPr>
          <a:xfrm flipH="1">
            <a:off x="7264609" y="3540528"/>
            <a:ext cx="2710053" cy="2192717"/>
          </a:xfrm>
          <a:prstGeom prst="straightConnector1">
            <a:avLst/>
          </a:prstGeom>
          <a:ln w="25400">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363F1B6-527B-2C58-C0B7-766964ECDB72}"/>
              </a:ext>
            </a:extLst>
          </p:cNvPr>
          <p:cNvCxnSpPr>
            <a:stCxn id="4" idx="2"/>
            <a:endCxn id="10" idx="3"/>
          </p:cNvCxnSpPr>
          <p:nvPr/>
        </p:nvCxnSpPr>
        <p:spPr>
          <a:xfrm flipH="1">
            <a:off x="7233135" y="3540528"/>
            <a:ext cx="2741527" cy="2822490"/>
          </a:xfrm>
          <a:prstGeom prst="straightConnector1">
            <a:avLst/>
          </a:prstGeom>
          <a:ln w="25400">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EA7BE01-4F2C-9438-D2A1-24CDAB7ECDC7}"/>
              </a:ext>
            </a:extLst>
          </p:cNvPr>
          <p:cNvCxnSpPr>
            <a:cxnSpLocks/>
            <a:stCxn id="4" idx="2"/>
            <a:endCxn id="16" idx="0"/>
          </p:cNvCxnSpPr>
          <p:nvPr/>
        </p:nvCxnSpPr>
        <p:spPr>
          <a:xfrm flipH="1">
            <a:off x="8588597" y="3540528"/>
            <a:ext cx="1386065" cy="2482303"/>
          </a:xfrm>
          <a:prstGeom prst="straightConnector1">
            <a:avLst/>
          </a:prstGeom>
          <a:ln w="25400">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675133E-3E92-B3ED-0F90-8ECE35BB256B}"/>
              </a:ext>
            </a:extLst>
          </p:cNvPr>
          <p:cNvSpPr/>
          <p:nvPr/>
        </p:nvSpPr>
        <p:spPr>
          <a:xfrm>
            <a:off x="1528085" y="5075047"/>
            <a:ext cx="886408" cy="849086"/>
          </a:xfrm>
          <a:prstGeom prst="ellipse">
            <a:avLst/>
          </a:prstGeom>
          <a:solidFill>
            <a:srgbClr val="92D050"/>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Nhân viên đăng bài viết</a:t>
            </a:r>
          </a:p>
        </p:txBody>
      </p:sp>
      <p:sp>
        <p:nvSpPr>
          <p:cNvPr id="30" name="Oval 29">
            <a:extLst>
              <a:ext uri="{FF2B5EF4-FFF2-40B4-BE49-F238E27FC236}">
                <a16:creationId xmlns:a16="http://schemas.microsoft.com/office/drawing/2014/main" id="{CD6B67FE-8819-6246-16FB-63255ACA9536}"/>
              </a:ext>
            </a:extLst>
          </p:cNvPr>
          <p:cNvSpPr/>
          <p:nvPr/>
        </p:nvSpPr>
        <p:spPr>
          <a:xfrm>
            <a:off x="2409931" y="1356630"/>
            <a:ext cx="1117734" cy="984188"/>
          </a:xfrm>
          <a:prstGeom prst="ellipse">
            <a:avLst/>
          </a:prstGeom>
          <a:solidFill>
            <a:srgbClr val="00B050"/>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Nhân viên quản lí sản phẩm </a:t>
            </a:r>
          </a:p>
        </p:txBody>
      </p:sp>
      <p:cxnSp>
        <p:nvCxnSpPr>
          <p:cNvPr id="31" name="Straight Arrow Connector 30">
            <a:extLst>
              <a:ext uri="{FF2B5EF4-FFF2-40B4-BE49-F238E27FC236}">
                <a16:creationId xmlns:a16="http://schemas.microsoft.com/office/drawing/2014/main" id="{F2144A8C-75FC-64F4-7FF8-830732682A01}"/>
              </a:ext>
            </a:extLst>
          </p:cNvPr>
          <p:cNvCxnSpPr>
            <a:cxnSpLocks/>
            <a:stCxn id="30" idx="6"/>
            <a:endCxn id="6" idx="1"/>
          </p:cNvCxnSpPr>
          <p:nvPr/>
        </p:nvCxnSpPr>
        <p:spPr>
          <a:xfrm flipV="1">
            <a:off x="3527665" y="999444"/>
            <a:ext cx="2015472" cy="84928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47F3D72-4173-14B9-1D16-05E419BD838A}"/>
              </a:ext>
            </a:extLst>
          </p:cNvPr>
          <p:cNvCxnSpPr>
            <a:cxnSpLocks/>
            <a:stCxn id="30" idx="6"/>
            <a:endCxn id="7" idx="1"/>
          </p:cNvCxnSpPr>
          <p:nvPr/>
        </p:nvCxnSpPr>
        <p:spPr>
          <a:xfrm flipV="1">
            <a:off x="3527665" y="1679194"/>
            <a:ext cx="2091672" cy="16953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00796B2-491F-447E-1129-D72A72205F99}"/>
              </a:ext>
            </a:extLst>
          </p:cNvPr>
          <p:cNvCxnSpPr>
            <a:cxnSpLocks/>
            <a:stCxn id="30" idx="6"/>
            <a:endCxn id="8" idx="1"/>
          </p:cNvCxnSpPr>
          <p:nvPr/>
        </p:nvCxnSpPr>
        <p:spPr>
          <a:xfrm>
            <a:off x="3527665" y="1848724"/>
            <a:ext cx="2121325" cy="35071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14E8CCA-A7C1-83EB-26FB-4946DB6E99DE}"/>
              </a:ext>
            </a:extLst>
          </p:cNvPr>
          <p:cNvCxnSpPr>
            <a:cxnSpLocks/>
            <a:stCxn id="30" idx="6"/>
            <a:endCxn id="9" idx="1"/>
          </p:cNvCxnSpPr>
          <p:nvPr/>
        </p:nvCxnSpPr>
        <p:spPr>
          <a:xfrm>
            <a:off x="3527665" y="1848724"/>
            <a:ext cx="2130655" cy="9057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6D5747B-C58D-5777-69FD-B31E01B5B8C8}"/>
              </a:ext>
            </a:extLst>
          </p:cNvPr>
          <p:cNvCxnSpPr>
            <a:cxnSpLocks/>
            <a:stCxn id="30" idx="6"/>
            <a:endCxn id="11" idx="1"/>
          </p:cNvCxnSpPr>
          <p:nvPr/>
        </p:nvCxnSpPr>
        <p:spPr>
          <a:xfrm>
            <a:off x="3527665" y="1848724"/>
            <a:ext cx="2136049" cy="150253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EB026F2-E471-4C12-AB75-9FBA1E919F0A}"/>
              </a:ext>
            </a:extLst>
          </p:cNvPr>
          <p:cNvCxnSpPr>
            <a:cxnSpLocks/>
            <a:stCxn id="30" idx="6"/>
            <a:endCxn id="12" idx="1"/>
          </p:cNvCxnSpPr>
          <p:nvPr/>
        </p:nvCxnSpPr>
        <p:spPr>
          <a:xfrm>
            <a:off x="3527665" y="1848724"/>
            <a:ext cx="2163861" cy="21019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3418866-C8A3-4FC8-C451-5ECD274FEE25}"/>
              </a:ext>
            </a:extLst>
          </p:cNvPr>
          <p:cNvCxnSpPr>
            <a:cxnSpLocks/>
            <a:stCxn id="30" idx="6"/>
            <a:endCxn id="13" idx="1"/>
          </p:cNvCxnSpPr>
          <p:nvPr/>
        </p:nvCxnSpPr>
        <p:spPr>
          <a:xfrm>
            <a:off x="3527665" y="1848724"/>
            <a:ext cx="2174064" cy="27308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74B7BF2-8407-4E98-5815-D6C3F9E69029}"/>
              </a:ext>
            </a:extLst>
          </p:cNvPr>
          <p:cNvCxnSpPr>
            <a:stCxn id="29" idx="6"/>
            <a:endCxn id="14" idx="1"/>
          </p:cNvCxnSpPr>
          <p:nvPr/>
        </p:nvCxnSpPr>
        <p:spPr>
          <a:xfrm flipV="1">
            <a:off x="2414493" y="5152801"/>
            <a:ext cx="3276169" cy="34678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9F7695F-3D2E-9A4A-0815-1EBCCAA88771}"/>
              </a:ext>
            </a:extLst>
          </p:cNvPr>
          <p:cNvCxnSpPr>
            <a:stCxn id="29" idx="6"/>
            <a:endCxn id="15" idx="1"/>
          </p:cNvCxnSpPr>
          <p:nvPr/>
        </p:nvCxnSpPr>
        <p:spPr>
          <a:xfrm>
            <a:off x="2414493" y="5499590"/>
            <a:ext cx="3287236" cy="2336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EFE6E97-6718-D59F-AC5C-FD2858BC625D}"/>
              </a:ext>
            </a:extLst>
          </p:cNvPr>
          <p:cNvCxnSpPr>
            <a:stCxn id="29" idx="6"/>
            <a:endCxn id="10" idx="1"/>
          </p:cNvCxnSpPr>
          <p:nvPr/>
        </p:nvCxnSpPr>
        <p:spPr>
          <a:xfrm>
            <a:off x="2414493" y="5499590"/>
            <a:ext cx="3255763" cy="8634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9980D6F-E571-B42C-BB39-A8736791728D}"/>
              </a:ext>
            </a:extLst>
          </p:cNvPr>
          <p:cNvSpPr/>
          <p:nvPr/>
        </p:nvSpPr>
        <p:spPr>
          <a:xfrm>
            <a:off x="2363140" y="3110062"/>
            <a:ext cx="1558212" cy="47586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Đăng kí</a:t>
            </a:r>
          </a:p>
        </p:txBody>
      </p:sp>
      <p:sp>
        <p:nvSpPr>
          <p:cNvPr id="42" name="Rectangle 41">
            <a:extLst>
              <a:ext uri="{FF2B5EF4-FFF2-40B4-BE49-F238E27FC236}">
                <a16:creationId xmlns:a16="http://schemas.microsoft.com/office/drawing/2014/main" id="{E40713FB-8255-8527-01A8-7DE03E048E5E}"/>
              </a:ext>
            </a:extLst>
          </p:cNvPr>
          <p:cNvSpPr/>
          <p:nvPr/>
        </p:nvSpPr>
        <p:spPr>
          <a:xfrm>
            <a:off x="1025167" y="2412893"/>
            <a:ext cx="1558212" cy="47586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Đăng nhập</a:t>
            </a:r>
          </a:p>
        </p:txBody>
      </p:sp>
      <p:sp>
        <p:nvSpPr>
          <p:cNvPr id="43" name="Rectangle 42">
            <a:extLst>
              <a:ext uri="{FF2B5EF4-FFF2-40B4-BE49-F238E27FC236}">
                <a16:creationId xmlns:a16="http://schemas.microsoft.com/office/drawing/2014/main" id="{64BDD585-6BC8-90F4-8D66-718FD4CEA5F1}"/>
              </a:ext>
            </a:extLst>
          </p:cNvPr>
          <p:cNvSpPr/>
          <p:nvPr/>
        </p:nvSpPr>
        <p:spPr>
          <a:xfrm>
            <a:off x="2892001" y="3926058"/>
            <a:ext cx="1558212" cy="47586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Đăng kí</a:t>
            </a:r>
          </a:p>
        </p:txBody>
      </p:sp>
      <p:sp>
        <p:nvSpPr>
          <p:cNvPr id="44" name="Rectangle 43">
            <a:extLst>
              <a:ext uri="{FF2B5EF4-FFF2-40B4-BE49-F238E27FC236}">
                <a16:creationId xmlns:a16="http://schemas.microsoft.com/office/drawing/2014/main" id="{BF1FA33F-722C-FDFF-F96E-9FB35FB61E13}"/>
              </a:ext>
            </a:extLst>
          </p:cNvPr>
          <p:cNvSpPr/>
          <p:nvPr/>
        </p:nvSpPr>
        <p:spPr>
          <a:xfrm>
            <a:off x="3112100" y="4575314"/>
            <a:ext cx="1558212" cy="47586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Times New Roman" panose="02020603050405020304" pitchFamily="18" charset="0"/>
                <a:cs typeface="Times New Roman" panose="02020603050405020304" pitchFamily="18" charset="0"/>
              </a:rPr>
              <a:t>Đăng nhập</a:t>
            </a:r>
          </a:p>
        </p:txBody>
      </p:sp>
      <p:cxnSp>
        <p:nvCxnSpPr>
          <p:cNvPr id="45" name="Straight Arrow Connector 44">
            <a:extLst>
              <a:ext uri="{FF2B5EF4-FFF2-40B4-BE49-F238E27FC236}">
                <a16:creationId xmlns:a16="http://schemas.microsoft.com/office/drawing/2014/main" id="{09C58F96-5321-448C-90C5-85565ACAE360}"/>
              </a:ext>
            </a:extLst>
          </p:cNvPr>
          <p:cNvCxnSpPr>
            <a:cxnSpLocks/>
            <a:stCxn id="30" idx="4"/>
            <a:endCxn id="41" idx="0"/>
          </p:cNvCxnSpPr>
          <p:nvPr/>
        </p:nvCxnSpPr>
        <p:spPr>
          <a:xfrm>
            <a:off x="2968798" y="2340818"/>
            <a:ext cx="173448" cy="7692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93F77B9-DF35-5BB0-6F7B-B5E4802E2648}"/>
              </a:ext>
            </a:extLst>
          </p:cNvPr>
          <p:cNvCxnSpPr>
            <a:cxnSpLocks/>
            <a:stCxn id="30" idx="4"/>
            <a:endCxn id="42" idx="3"/>
          </p:cNvCxnSpPr>
          <p:nvPr/>
        </p:nvCxnSpPr>
        <p:spPr>
          <a:xfrm flipH="1">
            <a:off x="2583379" y="2340818"/>
            <a:ext cx="385419" cy="3100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DE78E4A-8CA3-7897-B054-7784A0061D51}"/>
              </a:ext>
            </a:extLst>
          </p:cNvPr>
          <p:cNvCxnSpPr>
            <a:stCxn id="29" idx="0"/>
            <a:endCxn id="43" idx="1"/>
          </p:cNvCxnSpPr>
          <p:nvPr/>
        </p:nvCxnSpPr>
        <p:spPr>
          <a:xfrm flipV="1">
            <a:off x="1971289" y="4163989"/>
            <a:ext cx="920712" cy="91105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AABCD06-3039-4184-7A02-DE7692697C35}"/>
              </a:ext>
            </a:extLst>
          </p:cNvPr>
          <p:cNvCxnSpPr>
            <a:stCxn id="29" idx="0"/>
            <a:endCxn id="44" idx="1"/>
          </p:cNvCxnSpPr>
          <p:nvPr/>
        </p:nvCxnSpPr>
        <p:spPr>
          <a:xfrm flipV="1">
            <a:off x="1971289" y="4813245"/>
            <a:ext cx="1140811" cy="2618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F083D69-8F72-2AE1-C3FE-6E28C2F6568A}"/>
              </a:ext>
            </a:extLst>
          </p:cNvPr>
          <p:cNvSpPr>
            <a:spLocks noGrp="1"/>
          </p:cNvSpPr>
          <p:nvPr>
            <p:ph type="sldNum" sz="quarter" idx="12"/>
          </p:nvPr>
        </p:nvSpPr>
        <p:spPr/>
        <p:txBody>
          <a:bodyPr/>
          <a:lstStyle/>
          <a:p>
            <a:fld id="{5268E249-57F4-42D0-8B51-A0F792270E2B}" type="slidenum">
              <a:rPr lang="en-US" smtClean="0"/>
              <a:t>25</a:t>
            </a:fld>
            <a:endParaRPr lang="en-US"/>
          </a:p>
        </p:txBody>
      </p:sp>
    </p:spTree>
    <p:extLst>
      <p:ext uri="{BB962C8B-B14F-4D97-AF65-F5344CB8AC3E}">
        <p14:creationId xmlns:p14="http://schemas.microsoft.com/office/powerpoint/2010/main" val="242467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par>
                                <p:cTn id="76" presetID="10" presetClass="entr" presetSubtype="0" fill="hold"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fade">
                                      <p:cBhvr>
                                        <p:cTn id="78" dur="500"/>
                                        <p:tgtEl>
                                          <p:spTgt spid="26"/>
                                        </p:tgtEl>
                                      </p:cBhvr>
                                    </p:animEffect>
                                  </p:childTnLst>
                                </p:cTn>
                              </p:par>
                              <p:par>
                                <p:cTn id="79" presetID="10" presetClass="entr" presetSubtype="0" fill="hold"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fade">
                                      <p:cBhvr>
                                        <p:cTn id="81" dur="500"/>
                                        <p:tgtEl>
                                          <p:spTgt spid="27"/>
                                        </p:tgtEl>
                                      </p:cBhvr>
                                    </p:animEffect>
                                  </p:childTnLst>
                                </p:cTn>
                              </p:par>
                              <p:par>
                                <p:cTn id="82" presetID="10" presetClass="entr" presetSubtype="0" fill="hold"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fade">
                                      <p:cBhvr>
                                        <p:cTn id="84" dur="500"/>
                                        <p:tgtEl>
                                          <p:spTgt spid="2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fade">
                                      <p:cBhvr>
                                        <p:cTn id="87" dur="500"/>
                                        <p:tgtEl>
                                          <p:spTgt spid="29"/>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fade">
                                      <p:cBhvr>
                                        <p:cTn id="90" dur="500"/>
                                        <p:tgtEl>
                                          <p:spTgt spid="30"/>
                                        </p:tgtEl>
                                      </p:cBhvr>
                                    </p:animEffect>
                                  </p:childTnLst>
                                </p:cTn>
                              </p:par>
                              <p:par>
                                <p:cTn id="91" presetID="10" presetClass="entr" presetSubtype="0" fill="hold" nodeType="withEffect">
                                  <p:stCondLst>
                                    <p:cond delay="0"/>
                                  </p:stCondLst>
                                  <p:childTnLst>
                                    <p:set>
                                      <p:cBhvr>
                                        <p:cTn id="92" dur="1" fill="hold">
                                          <p:stCondLst>
                                            <p:cond delay="0"/>
                                          </p:stCondLst>
                                        </p:cTn>
                                        <p:tgtEl>
                                          <p:spTgt spid="31"/>
                                        </p:tgtEl>
                                        <p:attrNameLst>
                                          <p:attrName>style.visibility</p:attrName>
                                        </p:attrNameLst>
                                      </p:cBhvr>
                                      <p:to>
                                        <p:strVal val="visible"/>
                                      </p:to>
                                    </p:set>
                                    <p:animEffect transition="in" filter="fade">
                                      <p:cBhvr>
                                        <p:cTn id="93" dur="500"/>
                                        <p:tgtEl>
                                          <p:spTgt spid="31"/>
                                        </p:tgtEl>
                                      </p:cBhvr>
                                    </p:animEffect>
                                  </p:childTnLst>
                                </p:cTn>
                              </p:par>
                              <p:par>
                                <p:cTn id="94" presetID="10" presetClass="entr" presetSubtype="0" fill="hold" nodeType="with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fade">
                                      <p:cBhvr>
                                        <p:cTn id="96" dur="500"/>
                                        <p:tgtEl>
                                          <p:spTgt spid="32"/>
                                        </p:tgtEl>
                                      </p:cBhvr>
                                    </p:animEffect>
                                  </p:childTnLst>
                                </p:cTn>
                              </p:par>
                              <p:par>
                                <p:cTn id="97" presetID="10" presetClass="entr" presetSubtype="0" fill="hold" nodeType="with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fade">
                                      <p:cBhvr>
                                        <p:cTn id="99" dur="500"/>
                                        <p:tgtEl>
                                          <p:spTgt spid="33"/>
                                        </p:tgtEl>
                                      </p:cBhvr>
                                    </p:animEffect>
                                  </p:childTnLst>
                                </p:cTn>
                              </p:par>
                              <p:par>
                                <p:cTn id="100" presetID="10" presetClass="entr" presetSubtype="0" fill="hold" nodeType="withEffect">
                                  <p:stCondLst>
                                    <p:cond delay="0"/>
                                  </p:stCondLst>
                                  <p:childTnLst>
                                    <p:set>
                                      <p:cBhvr>
                                        <p:cTn id="101" dur="1" fill="hold">
                                          <p:stCondLst>
                                            <p:cond delay="0"/>
                                          </p:stCondLst>
                                        </p:cTn>
                                        <p:tgtEl>
                                          <p:spTgt spid="34"/>
                                        </p:tgtEl>
                                        <p:attrNameLst>
                                          <p:attrName>style.visibility</p:attrName>
                                        </p:attrNameLst>
                                      </p:cBhvr>
                                      <p:to>
                                        <p:strVal val="visible"/>
                                      </p:to>
                                    </p:set>
                                    <p:animEffect transition="in" filter="fade">
                                      <p:cBhvr>
                                        <p:cTn id="102" dur="500"/>
                                        <p:tgtEl>
                                          <p:spTgt spid="34"/>
                                        </p:tgtEl>
                                      </p:cBhvr>
                                    </p:animEffect>
                                  </p:childTnLst>
                                </p:cTn>
                              </p:par>
                              <p:par>
                                <p:cTn id="103" presetID="10" presetClass="entr" presetSubtype="0" fill="hold" nodeType="with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fade">
                                      <p:cBhvr>
                                        <p:cTn id="105" dur="500"/>
                                        <p:tgtEl>
                                          <p:spTgt spid="35"/>
                                        </p:tgtEl>
                                      </p:cBhvr>
                                    </p:animEffect>
                                  </p:childTnLst>
                                </p:cTn>
                              </p:par>
                              <p:par>
                                <p:cTn id="106" presetID="10" presetClass="entr" presetSubtype="0" fill="hold" nodeType="with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fade">
                                      <p:cBhvr>
                                        <p:cTn id="108" dur="500"/>
                                        <p:tgtEl>
                                          <p:spTgt spid="36"/>
                                        </p:tgtEl>
                                      </p:cBhvr>
                                    </p:animEffect>
                                  </p:childTnLst>
                                </p:cTn>
                              </p:par>
                              <p:par>
                                <p:cTn id="109" presetID="10" presetClass="entr" presetSubtype="0" fill="hold" nodeType="with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fade">
                                      <p:cBhvr>
                                        <p:cTn id="111" dur="500"/>
                                        <p:tgtEl>
                                          <p:spTgt spid="37"/>
                                        </p:tgtEl>
                                      </p:cBhvr>
                                    </p:animEffect>
                                  </p:childTnLst>
                                </p:cTn>
                              </p:par>
                              <p:par>
                                <p:cTn id="112" presetID="10" presetClass="entr" presetSubtype="0" fill="hold" nodeType="withEffect">
                                  <p:stCondLst>
                                    <p:cond delay="0"/>
                                  </p:stCondLst>
                                  <p:childTnLst>
                                    <p:set>
                                      <p:cBhvr>
                                        <p:cTn id="113" dur="1" fill="hold">
                                          <p:stCondLst>
                                            <p:cond delay="0"/>
                                          </p:stCondLst>
                                        </p:cTn>
                                        <p:tgtEl>
                                          <p:spTgt spid="38"/>
                                        </p:tgtEl>
                                        <p:attrNameLst>
                                          <p:attrName>style.visibility</p:attrName>
                                        </p:attrNameLst>
                                      </p:cBhvr>
                                      <p:to>
                                        <p:strVal val="visible"/>
                                      </p:to>
                                    </p:set>
                                    <p:animEffect transition="in" filter="fade">
                                      <p:cBhvr>
                                        <p:cTn id="114" dur="500"/>
                                        <p:tgtEl>
                                          <p:spTgt spid="38"/>
                                        </p:tgtEl>
                                      </p:cBhvr>
                                    </p:animEffect>
                                  </p:childTnLst>
                                </p:cTn>
                              </p:par>
                              <p:par>
                                <p:cTn id="115" presetID="10" presetClass="entr" presetSubtype="0" fill="hold" nodeType="withEffect">
                                  <p:stCondLst>
                                    <p:cond delay="0"/>
                                  </p:stCondLst>
                                  <p:childTnLst>
                                    <p:set>
                                      <p:cBhvr>
                                        <p:cTn id="116" dur="1" fill="hold">
                                          <p:stCondLst>
                                            <p:cond delay="0"/>
                                          </p:stCondLst>
                                        </p:cTn>
                                        <p:tgtEl>
                                          <p:spTgt spid="39"/>
                                        </p:tgtEl>
                                        <p:attrNameLst>
                                          <p:attrName>style.visibility</p:attrName>
                                        </p:attrNameLst>
                                      </p:cBhvr>
                                      <p:to>
                                        <p:strVal val="visible"/>
                                      </p:to>
                                    </p:set>
                                    <p:animEffect transition="in" filter="fade">
                                      <p:cBhvr>
                                        <p:cTn id="117" dur="500"/>
                                        <p:tgtEl>
                                          <p:spTgt spid="39"/>
                                        </p:tgtEl>
                                      </p:cBhvr>
                                    </p:animEffect>
                                  </p:childTnLst>
                                </p:cTn>
                              </p:par>
                              <p:par>
                                <p:cTn id="118" presetID="10" presetClass="entr" presetSubtype="0" fill="hold" nodeType="with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fade">
                                      <p:cBhvr>
                                        <p:cTn id="120" dur="500"/>
                                        <p:tgtEl>
                                          <p:spTgt spid="4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1"/>
                                        </p:tgtEl>
                                        <p:attrNameLst>
                                          <p:attrName>style.visibility</p:attrName>
                                        </p:attrNameLst>
                                      </p:cBhvr>
                                      <p:to>
                                        <p:strVal val="visible"/>
                                      </p:to>
                                    </p:set>
                                    <p:animEffect transition="in" filter="fade">
                                      <p:cBhvr>
                                        <p:cTn id="123" dur="500"/>
                                        <p:tgtEl>
                                          <p:spTgt spid="4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2"/>
                                        </p:tgtEl>
                                        <p:attrNameLst>
                                          <p:attrName>style.visibility</p:attrName>
                                        </p:attrNameLst>
                                      </p:cBhvr>
                                      <p:to>
                                        <p:strVal val="visible"/>
                                      </p:to>
                                    </p:set>
                                    <p:animEffect transition="in" filter="fade">
                                      <p:cBhvr>
                                        <p:cTn id="126" dur="500"/>
                                        <p:tgtEl>
                                          <p:spTgt spid="42"/>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3"/>
                                        </p:tgtEl>
                                        <p:attrNameLst>
                                          <p:attrName>style.visibility</p:attrName>
                                        </p:attrNameLst>
                                      </p:cBhvr>
                                      <p:to>
                                        <p:strVal val="visible"/>
                                      </p:to>
                                    </p:set>
                                    <p:animEffect transition="in" filter="fade">
                                      <p:cBhvr>
                                        <p:cTn id="129" dur="500"/>
                                        <p:tgtEl>
                                          <p:spTgt spid="43"/>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44"/>
                                        </p:tgtEl>
                                        <p:attrNameLst>
                                          <p:attrName>style.visibility</p:attrName>
                                        </p:attrNameLst>
                                      </p:cBhvr>
                                      <p:to>
                                        <p:strVal val="visible"/>
                                      </p:to>
                                    </p:set>
                                    <p:animEffect transition="in" filter="fade">
                                      <p:cBhvr>
                                        <p:cTn id="132" dur="500"/>
                                        <p:tgtEl>
                                          <p:spTgt spid="44"/>
                                        </p:tgtEl>
                                      </p:cBhvr>
                                    </p:animEffect>
                                  </p:childTnLst>
                                </p:cTn>
                              </p:par>
                              <p:par>
                                <p:cTn id="133" presetID="10" presetClass="entr" presetSubtype="0" fill="hold" nodeType="withEffect">
                                  <p:stCondLst>
                                    <p:cond delay="0"/>
                                  </p:stCondLst>
                                  <p:childTnLst>
                                    <p:set>
                                      <p:cBhvr>
                                        <p:cTn id="134" dur="1" fill="hold">
                                          <p:stCondLst>
                                            <p:cond delay="0"/>
                                          </p:stCondLst>
                                        </p:cTn>
                                        <p:tgtEl>
                                          <p:spTgt spid="45"/>
                                        </p:tgtEl>
                                        <p:attrNameLst>
                                          <p:attrName>style.visibility</p:attrName>
                                        </p:attrNameLst>
                                      </p:cBhvr>
                                      <p:to>
                                        <p:strVal val="visible"/>
                                      </p:to>
                                    </p:set>
                                    <p:animEffect transition="in" filter="fade">
                                      <p:cBhvr>
                                        <p:cTn id="135" dur="500"/>
                                        <p:tgtEl>
                                          <p:spTgt spid="45"/>
                                        </p:tgtEl>
                                      </p:cBhvr>
                                    </p:animEffect>
                                  </p:childTnLst>
                                </p:cTn>
                              </p:par>
                              <p:par>
                                <p:cTn id="136" presetID="10" presetClass="entr" presetSubtype="0" fill="hold" nodeType="withEffect">
                                  <p:stCondLst>
                                    <p:cond delay="0"/>
                                  </p:stCondLst>
                                  <p:childTnLst>
                                    <p:set>
                                      <p:cBhvr>
                                        <p:cTn id="137" dur="1" fill="hold">
                                          <p:stCondLst>
                                            <p:cond delay="0"/>
                                          </p:stCondLst>
                                        </p:cTn>
                                        <p:tgtEl>
                                          <p:spTgt spid="46"/>
                                        </p:tgtEl>
                                        <p:attrNameLst>
                                          <p:attrName>style.visibility</p:attrName>
                                        </p:attrNameLst>
                                      </p:cBhvr>
                                      <p:to>
                                        <p:strVal val="visible"/>
                                      </p:to>
                                    </p:set>
                                    <p:animEffect transition="in" filter="fade">
                                      <p:cBhvr>
                                        <p:cTn id="138" dur="500"/>
                                        <p:tgtEl>
                                          <p:spTgt spid="46"/>
                                        </p:tgtEl>
                                      </p:cBhvr>
                                    </p:animEffect>
                                  </p:childTnLst>
                                </p:cTn>
                              </p:par>
                              <p:par>
                                <p:cTn id="139" presetID="10" presetClass="entr" presetSubtype="0" fill="hold" nodeType="withEffect">
                                  <p:stCondLst>
                                    <p:cond delay="0"/>
                                  </p:stCondLst>
                                  <p:childTnLst>
                                    <p:set>
                                      <p:cBhvr>
                                        <p:cTn id="140" dur="1" fill="hold">
                                          <p:stCondLst>
                                            <p:cond delay="0"/>
                                          </p:stCondLst>
                                        </p:cTn>
                                        <p:tgtEl>
                                          <p:spTgt spid="47"/>
                                        </p:tgtEl>
                                        <p:attrNameLst>
                                          <p:attrName>style.visibility</p:attrName>
                                        </p:attrNameLst>
                                      </p:cBhvr>
                                      <p:to>
                                        <p:strVal val="visible"/>
                                      </p:to>
                                    </p:set>
                                    <p:animEffect transition="in" filter="fade">
                                      <p:cBhvr>
                                        <p:cTn id="141" dur="500"/>
                                        <p:tgtEl>
                                          <p:spTgt spid="47"/>
                                        </p:tgtEl>
                                      </p:cBhvr>
                                    </p:animEffect>
                                  </p:childTnLst>
                                </p:cTn>
                              </p:par>
                              <p:par>
                                <p:cTn id="142" presetID="10" presetClass="entr" presetSubtype="0" fill="hold" nodeType="withEffect">
                                  <p:stCondLst>
                                    <p:cond delay="0"/>
                                  </p:stCondLst>
                                  <p:childTnLst>
                                    <p:set>
                                      <p:cBhvr>
                                        <p:cTn id="143" dur="1" fill="hold">
                                          <p:stCondLst>
                                            <p:cond delay="0"/>
                                          </p:stCondLst>
                                        </p:cTn>
                                        <p:tgtEl>
                                          <p:spTgt spid="48"/>
                                        </p:tgtEl>
                                        <p:attrNameLst>
                                          <p:attrName>style.visibility</p:attrName>
                                        </p:attrNameLst>
                                      </p:cBhvr>
                                      <p:to>
                                        <p:strVal val="visible"/>
                                      </p:to>
                                    </p:set>
                                    <p:animEffect transition="in" filter="fade">
                                      <p:cBhvr>
                                        <p:cTn id="144" dur="500"/>
                                        <p:tgtEl>
                                          <p:spTgt spid="48"/>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3"/>
                                        </p:tgtEl>
                                        <p:attrNameLst>
                                          <p:attrName>style.visibility</p:attrName>
                                        </p:attrNameLst>
                                      </p:cBhvr>
                                      <p:to>
                                        <p:strVal val="visible"/>
                                      </p:to>
                                    </p:set>
                                    <p:animEffect transition="in" filter="fade">
                                      <p:cBhvr>
                                        <p:cTn id="1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9" grpId="0" animBg="1"/>
      <p:bldP spid="30" grpId="0" animBg="1"/>
      <p:bldP spid="41" grpId="0" animBg="1"/>
      <p:bldP spid="42" grpId="0" animBg="1"/>
      <p:bldP spid="43" grpId="0" animBg="1"/>
      <p:bldP spid="44" grpId="0" animBg="1"/>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139E35-AEB9-A938-CB6B-C7385D5F4DC3}"/>
              </a:ext>
            </a:extLst>
          </p:cNvPr>
          <p:cNvSpPr>
            <a:spLocks noGrp="1"/>
          </p:cNvSpPr>
          <p:nvPr>
            <p:ph type="sldNum" sz="quarter" idx="12"/>
          </p:nvPr>
        </p:nvSpPr>
        <p:spPr/>
        <p:txBody>
          <a:bodyPr/>
          <a:lstStyle/>
          <a:p>
            <a:fld id="{5268E249-57F4-42D0-8B51-A0F792270E2B}" type="slidenum">
              <a:rPr lang="en-US" smtClean="0"/>
              <a:t>26</a:t>
            </a:fld>
            <a:endParaRPr lang="en-US"/>
          </a:p>
        </p:txBody>
      </p:sp>
      <p:sp>
        <p:nvSpPr>
          <p:cNvPr id="6" name="TextBox 5">
            <a:extLst>
              <a:ext uri="{FF2B5EF4-FFF2-40B4-BE49-F238E27FC236}">
                <a16:creationId xmlns:a16="http://schemas.microsoft.com/office/drawing/2014/main" id="{25C9418D-8845-D81D-6932-4C4725951B7F}"/>
              </a:ext>
            </a:extLst>
          </p:cNvPr>
          <p:cNvSpPr txBox="1"/>
          <p:nvPr/>
        </p:nvSpPr>
        <p:spPr>
          <a:xfrm>
            <a:off x="3047999" y="1277422"/>
            <a:ext cx="8029575" cy="3782061"/>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Xây dựng giao diện thân thiện với người dùng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Backend các chức năng cho quản trị: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Quản lý tài khoản và quyền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Quản lý sản phẩm, đơn hàng, người dùng, danh mục</a:t>
            </a:r>
            <a:r>
              <a:rPr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,tag.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Giao diện thân thiện với khách hàng khi mua hàng: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Filter theo danh mục , tag , thương hiệu .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Mua hàng, đặt hàng, quản lý giỏ hàng.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Đăng nhập, đăng ký tài khoản</a:t>
            </a:r>
          </a:p>
          <a:p>
            <a:pPr marL="342900" lvl="0" indent="-342900" algn="just">
              <a:lnSpc>
                <a:spcPct val="150000"/>
              </a:lnSpc>
              <a:buFont typeface="Symbol" panose="05050102010706020507" pitchFamily="18" charset="2"/>
              <a:buChar char=""/>
            </a:pPr>
            <a:r>
              <a:rPr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Xuất , nhập excel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3ADFB295-6ECE-A3FF-D38E-885602E68E26}"/>
              </a:ext>
            </a:extLst>
          </p:cNvPr>
          <p:cNvSpPr txBox="1"/>
          <p:nvPr/>
        </p:nvSpPr>
        <p:spPr>
          <a:xfrm>
            <a:off x="782022" y="396052"/>
            <a:ext cx="6097554" cy="492443"/>
          </a:xfrm>
          <a:prstGeom prst="rect">
            <a:avLst/>
          </a:prstGeom>
          <a:noFill/>
        </p:spPr>
        <p:txBody>
          <a:bodyPr wrap="square">
            <a:spAutoFit/>
          </a:bodyPr>
          <a:lstStyle/>
          <a:p>
            <a:r>
              <a:rPr lang="en-US" sz="2600">
                <a:solidFill>
                  <a:schemeClr val="bg1"/>
                </a:solidFill>
                <a:latin typeface="Times New Roman" panose="02020603050405020304" pitchFamily="18" charset="0"/>
                <a:cs typeface="Times New Roman" panose="02020603050405020304" pitchFamily="18" charset="0"/>
              </a:rPr>
              <a:t>4. Kết luận</a:t>
            </a:r>
            <a:endParaRPr lang="en-US" sz="2600"/>
          </a:p>
        </p:txBody>
      </p:sp>
      <p:sp>
        <p:nvSpPr>
          <p:cNvPr id="9" name="TextBox 8">
            <a:extLst>
              <a:ext uri="{FF2B5EF4-FFF2-40B4-BE49-F238E27FC236}">
                <a16:creationId xmlns:a16="http://schemas.microsoft.com/office/drawing/2014/main" id="{FE8CAD3F-570C-02C5-549E-1479B19711B5}"/>
              </a:ext>
            </a:extLst>
          </p:cNvPr>
          <p:cNvSpPr txBox="1"/>
          <p:nvPr/>
        </p:nvSpPr>
        <p:spPr>
          <a:xfrm>
            <a:off x="167761" y="2640445"/>
            <a:ext cx="2203963" cy="707886"/>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Đã thực hiện được:</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291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0B7638-963A-8B59-8DB7-939D6B6C3F75}"/>
              </a:ext>
            </a:extLst>
          </p:cNvPr>
          <p:cNvSpPr txBox="1"/>
          <p:nvPr/>
        </p:nvSpPr>
        <p:spPr>
          <a:xfrm>
            <a:off x="1158362" y="2564245"/>
            <a:ext cx="1907458" cy="400110"/>
          </a:xfrm>
          <a:prstGeom prst="rect">
            <a:avLst/>
          </a:prstGeom>
          <a:noFill/>
        </p:spPr>
        <p:txBody>
          <a:bodyPr wrap="square" rtlCol="0">
            <a:spAutoFit/>
          </a:bodyPr>
          <a:lstStyle/>
          <a:p>
            <a:r>
              <a:rPr lang="en-US" sz="2000" b="1" dirty="0" err="1">
                <a:latin typeface="Times New Roman" panose="02020603050405020304" pitchFamily="18" charset="0"/>
                <a:cs typeface="Times New Roman" panose="02020603050405020304" pitchFamily="18" charset="0"/>
              </a:rPr>
              <a:t>Hạn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Chế</a:t>
            </a:r>
            <a:endParaRPr lang="en-US" sz="2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6ED1B4B-91AE-8A5C-993B-1F8FC4BF26C1}"/>
              </a:ext>
            </a:extLst>
          </p:cNvPr>
          <p:cNvSpPr txBox="1"/>
          <p:nvPr/>
        </p:nvSpPr>
        <p:spPr>
          <a:xfrm>
            <a:off x="3721748" y="2533534"/>
            <a:ext cx="6097554" cy="369332"/>
          </a:xfrm>
          <a:prstGeom prst="rect">
            <a:avLst/>
          </a:prstGeom>
          <a:noFill/>
        </p:spPr>
        <p:txBody>
          <a:bodyPr wrap="square">
            <a:spAutoFit/>
          </a:bodyPr>
          <a:lstStyle/>
          <a:p>
            <a:pPr marL="285750" indent="-285750">
              <a:buFont typeface="Wingdings" panose="05000000000000000000" pitchFamily="2" charset="2"/>
              <a:buChar char="Ø"/>
            </a:pPr>
            <a:r>
              <a:rPr lang="en-US" sz="1800">
                <a:solidFill>
                  <a:srgbClr val="000000"/>
                </a:solidFill>
                <a:effectLst/>
                <a:latin typeface="Times New Roman" panose="02020603050405020304" pitchFamily="18" charset="0"/>
                <a:ea typeface="Calibri" panose="020F0502020204030204" pitchFamily="34" charset="0"/>
              </a:rPr>
              <a:t>T</a:t>
            </a:r>
            <a:r>
              <a:rPr lang="vi-VN" sz="1800">
                <a:solidFill>
                  <a:srgbClr val="000000"/>
                </a:solidFill>
                <a:effectLst/>
                <a:latin typeface="Times New Roman" panose="02020603050405020304" pitchFamily="18" charset="0"/>
                <a:ea typeface="Calibri" panose="020F0502020204030204" pitchFamily="34" charset="0"/>
              </a:rPr>
              <a:t>hanh toán </a:t>
            </a:r>
            <a:r>
              <a:rPr lang="en-US" sz="1800">
                <a:solidFill>
                  <a:srgbClr val="000000"/>
                </a:solidFill>
                <a:effectLst/>
                <a:latin typeface="Times New Roman" panose="02020603050405020304" pitchFamily="18" charset="0"/>
                <a:ea typeface="Calibri" panose="020F0502020204030204" pitchFamily="34" charset="0"/>
              </a:rPr>
              <a:t>Online chưa giải quyết được</a:t>
            </a:r>
          </a:p>
        </p:txBody>
      </p:sp>
      <p:sp>
        <p:nvSpPr>
          <p:cNvPr id="6" name="TextBox 5">
            <a:extLst>
              <a:ext uri="{FF2B5EF4-FFF2-40B4-BE49-F238E27FC236}">
                <a16:creationId xmlns:a16="http://schemas.microsoft.com/office/drawing/2014/main" id="{BEE2C6C7-9B63-F99B-4677-7C24079F6DD1}"/>
              </a:ext>
            </a:extLst>
          </p:cNvPr>
          <p:cNvSpPr txBox="1"/>
          <p:nvPr/>
        </p:nvSpPr>
        <p:spPr>
          <a:xfrm>
            <a:off x="1158362" y="3831280"/>
            <a:ext cx="3254478" cy="400110"/>
          </a:xfrm>
          <a:prstGeom prst="rect">
            <a:avLst/>
          </a:prstGeom>
          <a:noFill/>
        </p:spPr>
        <p:txBody>
          <a:bodyPr wrap="square" rtlCol="0">
            <a:spAutoFit/>
          </a:bodyPr>
          <a:lstStyle/>
          <a:p>
            <a:r>
              <a:rPr lang="en-US" sz="2000" b="1" dirty="0" err="1">
                <a:latin typeface="Times New Roman" panose="02020603050405020304" pitchFamily="18" charset="0"/>
                <a:cs typeface="Times New Roman" panose="02020603050405020304" pitchFamily="18" charset="0"/>
              </a:rPr>
              <a:t>Định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hướng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phát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triển</a:t>
            </a:r>
            <a:endParaRPr lang="en-US" sz="2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EA192E8-C6E7-CE89-F904-98D4E9D2B74B}"/>
              </a:ext>
            </a:extLst>
          </p:cNvPr>
          <p:cNvSpPr txBox="1"/>
          <p:nvPr/>
        </p:nvSpPr>
        <p:spPr>
          <a:xfrm>
            <a:off x="3918494" y="3386799"/>
            <a:ext cx="6097554" cy="1391663"/>
          </a:xfrm>
          <a:prstGeom prst="rect">
            <a:avLst/>
          </a:prstGeom>
          <a:noFill/>
        </p:spPr>
        <p:txBody>
          <a:bodyPr wrap="square">
            <a:spAutoFit/>
          </a:bodyPr>
          <a:lstStyle/>
          <a:p>
            <a:pPr marL="342900" lvl="0" indent="-342900" algn="just" fontAlgn="base">
              <a:lnSpc>
                <a:spcPct val="150000"/>
              </a:lnSpc>
              <a:buClr>
                <a:srgbClr val="000000"/>
              </a:buClr>
              <a:buSzPts val="1300"/>
              <a:buFont typeface="Wingdings" panose="05000000000000000000" pitchFamily="2" charset="2"/>
              <a:buChar char=""/>
            </a:pPr>
            <a:r>
              <a:rPr lang="en-US" sz="1800" u="none" strike="noStrike">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Chức năng thống kê biểu đồ</a:t>
            </a:r>
            <a:endParaRPr lang="en-US" sz="1800" u="none" strike="noStrike">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50000"/>
              </a:lnSpc>
              <a:spcAft>
                <a:spcPts val="800"/>
              </a:spcAft>
              <a:buClr>
                <a:srgbClr val="000000"/>
              </a:buClr>
              <a:buSzPts val="1300"/>
              <a:buFont typeface="Wingdings" panose="05000000000000000000" pitchFamily="2" charset="2"/>
              <a:buChar char=""/>
            </a:pPr>
            <a:r>
              <a:rPr lang="vi-VN" sz="1800" u="none" strike="noStrike">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Thanh toán online</a:t>
            </a:r>
            <a:endParaRPr lang="en-US" sz="1800" u="none" strike="noStrike">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50000"/>
              </a:lnSpc>
              <a:spcAft>
                <a:spcPts val="800"/>
              </a:spcAft>
              <a:buClr>
                <a:srgbClr val="000000"/>
              </a:buClr>
              <a:buSzPts val="1300"/>
              <a:buFont typeface="Wingdings" panose="05000000000000000000" pitchFamily="2" charset="2"/>
              <a:buChar char=""/>
            </a:pPr>
            <a:r>
              <a:rPr lang="en-US">
                <a:solidFill>
                  <a:srgbClr val="000000"/>
                </a:solidFill>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Quản lí nhiều shop</a:t>
            </a:r>
            <a:endParaRPr lang="en-US" sz="1800" u="none" strike="noStrike">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C7FB8485-326D-9A0C-CC13-60019B42CC9C}"/>
              </a:ext>
            </a:extLst>
          </p:cNvPr>
          <p:cNvSpPr txBox="1"/>
          <p:nvPr/>
        </p:nvSpPr>
        <p:spPr>
          <a:xfrm>
            <a:off x="753447" y="491804"/>
            <a:ext cx="6097554" cy="492443"/>
          </a:xfrm>
          <a:prstGeom prst="rect">
            <a:avLst/>
          </a:prstGeom>
          <a:noFill/>
        </p:spPr>
        <p:txBody>
          <a:bodyPr wrap="square">
            <a:spAutoFit/>
          </a:bodyPr>
          <a:lstStyle/>
          <a:p>
            <a:r>
              <a:rPr lang="en-US" sz="2600">
                <a:solidFill>
                  <a:schemeClr val="bg1"/>
                </a:solidFill>
                <a:latin typeface="Times New Roman" panose="02020603050405020304" pitchFamily="18" charset="0"/>
                <a:cs typeface="Times New Roman" panose="02020603050405020304" pitchFamily="18" charset="0"/>
              </a:rPr>
              <a:t>4. Kết luận</a:t>
            </a:r>
            <a:endParaRPr lang="en-US" sz="2600"/>
          </a:p>
        </p:txBody>
      </p:sp>
      <p:sp>
        <p:nvSpPr>
          <p:cNvPr id="2" name="Slide Number Placeholder 1">
            <a:extLst>
              <a:ext uri="{FF2B5EF4-FFF2-40B4-BE49-F238E27FC236}">
                <a16:creationId xmlns:a16="http://schemas.microsoft.com/office/drawing/2014/main" id="{998423B9-4A29-8283-066A-4F62B36F4B53}"/>
              </a:ext>
            </a:extLst>
          </p:cNvPr>
          <p:cNvSpPr>
            <a:spLocks noGrp="1"/>
          </p:cNvSpPr>
          <p:nvPr>
            <p:ph type="sldNum" sz="quarter" idx="12"/>
          </p:nvPr>
        </p:nvSpPr>
        <p:spPr/>
        <p:txBody>
          <a:bodyPr/>
          <a:lstStyle/>
          <a:p>
            <a:fld id="{5268E249-57F4-42D0-8B51-A0F792270E2B}" type="slidenum">
              <a:rPr lang="en-US" smtClean="0"/>
              <a:t>27</a:t>
            </a:fld>
            <a:endParaRPr lang="en-US"/>
          </a:p>
        </p:txBody>
      </p:sp>
    </p:spTree>
    <p:extLst>
      <p:ext uri="{BB962C8B-B14F-4D97-AF65-F5344CB8AC3E}">
        <p14:creationId xmlns:p14="http://schemas.microsoft.com/office/powerpoint/2010/main" val="147125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Notched Right 6">
            <a:extLst>
              <a:ext uri="{FF2B5EF4-FFF2-40B4-BE49-F238E27FC236}">
                <a16:creationId xmlns:a16="http://schemas.microsoft.com/office/drawing/2014/main" id="{227440D4-2762-23B0-4E27-D8BDE8524FCB}"/>
              </a:ext>
            </a:extLst>
          </p:cNvPr>
          <p:cNvSpPr/>
          <p:nvPr/>
        </p:nvSpPr>
        <p:spPr>
          <a:xfrm>
            <a:off x="3146322" y="2320412"/>
            <a:ext cx="4847304" cy="266454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Times New Roman" panose="02020603050405020304" pitchFamily="18" charset="0"/>
                <a:cs typeface="Times New Roman" panose="02020603050405020304" pitchFamily="18" charset="0"/>
              </a:rPr>
              <a:t>5</a:t>
            </a:r>
            <a:r>
              <a:rPr lang="en-US" sz="1800" b="1">
                <a:latin typeface="Times New Roman" panose="02020603050405020304" pitchFamily="18" charset="0"/>
                <a:cs typeface="Times New Roman" panose="02020603050405020304" pitchFamily="18" charset="0"/>
              </a:rPr>
              <a:t>. Demo chương trình</a:t>
            </a:r>
            <a:endParaRPr lang="en-US"/>
          </a:p>
        </p:txBody>
      </p:sp>
      <p:sp>
        <p:nvSpPr>
          <p:cNvPr id="2" name="Slide Number Placeholder 1">
            <a:extLst>
              <a:ext uri="{FF2B5EF4-FFF2-40B4-BE49-F238E27FC236}">
                <a16:creationId xmlns:a16="http://schemas.microsoft.com/office/drawing/2014/main" id="{36B4786C-EEF9-5A2C-BEDB-DE467598AB53}"/>
              </a:ext>
            </a:extLst>
          </p:cNvPr>
          <p:cNvSpPr>
            <a:spLocks noGrp="1"/>
          </p:cNvSpPr>
          <p:nvPr>
            <p:ph type="sldNum" sz="quarter" idx="12"/>
          </p:nvPr>
        </p:nvSpPr>
        <p:spPr/>
        <p:txBody>
          <a:bodyPr/>
          <a:lstStyle/>
          <a:p>
            <a:fld id="{5268E249-57F4-42D0-8B51-A0F792270E2B}" type="slidenum">
              <a:rPr lang="en-US" smtClean="0"/>
              <a:t>28</a:t>
            </a:fld>
            <a:endParaRPr lang="en-US"/>
          </a:p>
        </p:txBody>
      </p:sp>
    </p:spTree>
    <p:extLst>
      <p:ext uri="{BB962C8B-B14F-4D97-AF65-F5344CB8AC3E}">
        <p14:creationId xmlns:p14="http://schemas.microsoft.com/office/powerpoint/2010/main" val="142921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ED86BB-E739-17CD-3D86-5C70CE5BCA29}"/>
              </a:ext>
            </a:extLst>
          </p:cNvPr>
          <p:cNvPicPr>
            <a:picLocks noChangeAspect="1"/>
          </p:cNvPicPr>
          <p:nvPr/>
        </p:nvPicPr>
        <p:blipFill>
          <a:blip r:embed="rId2"/>
          <a:stretch>
            <a:fillRect/>
          </a:stretch>
        </p:blipFill>
        <p:spPr>
          <a:xfrm>
            <a:off x="0" y="0"/>
            <a:ext cx="12192000" cy="6858000"/>
          </a:xfrm>
          <a:prstGeom prst="rect">
            <a:avLst/>
          </a:prstGeom>
        </p:spPr>
      </p:pic>
      <p:sp>
        <p:nvSpPr>
          <p:cNvPr id="6" name="Speech Bubble: Oval 5">
            <a:extLst>
              <a:ext uri="{FF2B5EF4-FFF2-40B4-BE49-F238E27FC236}">
                <a16:creationId xmlns:a16="http://schemas.microsoft.com/office/drawing/2014/main" id="{8D685B06-B41E-0FA8-CC91-05E87E3CE681}"/>
              </a:ext>
            </a:extLst>
          </p:cNvPr>
          <p:cNvSpPr/>
          <p:nvPr/>
        </p:nvSpPr>
        <p:spPr>
          <a:xfrm>
            <a:off x="2438400" y="1868128"/>
            <a:ext cx="4345858" cy="241873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rgbClr val="FFFF00"/>
                </a:solidFill>
                <a:latin typeface="Times New Roman" panose="02020603050405020304" pitchFamily="18" charset="0"/>
                <a:cs typeface="Times New Roman" panose="02020603050405020304" pitchFamily="18" charset="0"/>
              </a:rPr>
              <a:t>TRÂN TRỌNG CẢM ƠN !</a:t>
            </a:r>
          </a:p>
        </p:txBody>
      </p:sp>
      <p:sp>
        <p:nvSpPr>
          <p:cNvPr id="2" name="Slide Number Placeholder 1">
            <a:extLst>
              <a:ext uri="{FF2B5EF4-FFF2-40B4-BE49-F238E27FC236}">
                <a16:creationId xmlns:a16="http://schemas.microsoft.com/office/drawing/2014/main" id="{0F319448-A8E9-4206-9B1B-FD4DFE366F92}"/>
              </a:ext>
            </a:extLst>
          </p:cNvPr>
          <p:cNvSpPr>
            <a:spLocks noGrp="1"/>
          </p:cNvSpPr>
          <p:nvPr>
            <p:ph type="sldNum" sz="quarter" idx="12"/>
          </p:nvPr>
        </p:nvSpPr>
        <p:spPr/>
        <p:txBody>
          <a:bodyPr/>
          <a:lstStyle/>
          <a:p>
            <a:fld id="{5268E249-57F4-42D0-8B51-A0F792270E2B}" type="slidenum">
              <a:rPr lang="en-US" smtClean="0"/>
              <a:t>29</a:t>
            </a:fld>
            <a:endParaRPr lang="en-US"/>
          </a:p>
        </p:txBody>
      </p:sp>
    </p:spTree>
    <p:extLst>
      <p:ext uri="{BB962C8B-B14F-4D97-AF65-F5344CB8AC3E}">
        <p14:creationId xmlns:p14="http://schemas.microsoft.com/office/powerpoint/2010/main" val="138384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E63B70-F3C7-628C-5659-70D6FD63577F}"/>
              </a:ext>
            </a:extLst>
          </p:cNvPr>
          <p:cNvSpPr txBox="1"/>
          <p:nvPr/>
        </p:nvSpPr>
        <p:spPr>
          <a:xfrm>
            <a:off x="516093" y="249648"/>
            <a:ext cx="4709652" cy="492443"/>
          </a:xfrm>
          <a:prstGeom prst="rect">
            <a:avLst/>
          </a:prstGeom>
          <a:noFill/>
        </p:spPr>
        <p:txBody>
          <a:bodyPr wrap="square" rtlCol="0">
            <a:spAutoFit/>
          </a:bodyPr>
          <a:lstStyle/>
          <a:p>
            <a:r>
              <a:rPr lang="en-US" sz="2600" dirty="0">
                <a:solidFill>
                  <a:schemeClr val="bg1"/>
                </a:solidFill>
                <a:latin typeface="Times New Roman" panose="02020603050405020304" pitchFamily="18" charset="0"/>
                <a:cs typeface="Times New Roman" panose="02020603050405020304" pitchFamily="18" charset="0"/>
              </a:rPr>
              <a:t>1. </a:t>
            </a:r>
            <a:r>
              <a:rPr lang="en-US" sz="2600" dirty="0" err="1">
                <a:solidFill>
                  <a:schemeClr val="bg1"/>
                </a:solidFill>
                <a:latin typeface="Times New Roman" panose="02020603050405020304" pitchFamily="18" charset="0"/>
                <a:cs typeface="Times New Roman" panose="02020603050405020304" pitchFamily="18" charset="0"/>
              </a:rPr>
              <a:t>Tổng</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err="1">
                <a:solidFill>
                  <a:schemeClr val="bg1"/>
                </a:solidFill>
                <a:latin typeface="Times New Roman" panose="02020603050405020304" pitchFamily="18" charset="0"/>
                <a:cs typeface="Times New Roman" panose="02020603050405020304" pitchFamily="18" charset="0"/>
              </a:rPr>
              <a:t>quan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err="1">
                <a:solidFill>
                  <a:schemeClr val="bg1"/>
                </a:solidFill>
                <a:latin typeface="Times New Roman" panose="02020603050405020304" pitchFamily="18" charset="0"/>
                <a:cs typeface="Times New Roman" panose="02020603050405020304" pitchFamily="18" charset="0"/>
              </a:rPr>
              <a:t>về</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err="1">
                <a:solidFill>
                  <a:schemeClr val="bg1"/>
                </a:solidFill>
                <a:latin typeface="Times New Roman" panose="02020603050405020304" pitchFamily="18" charset="0"/>
                <a:cs typeface="Times New Roman" panose="02020603050405020304" pitchFamily="18" charset="0"/>
              </a:rPr>
              <a:t>đề</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err="1">
                <a:solidFill>
                  <a:schemeClr val="bg1"/>
                </a:solidFill>
                <a:latin typeface="Times New Roman" panose="02020603050405020304" pitchFamily="18" charset="0"/>
                <a:cs typeface="Times New Roman" panose="02020603050405020304" pitchFamily="18" charset="0"/>
              </a:rPr>
              <a:t>tài</a:t>
            </a: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A89C318-EA00-7659-B07D-E9A0506B2572}"/>
              </a:ext>
            </a:extLst>
          </p:cNvPr>
          <p:cNvSpPr txBox="1"/>
          <p:nvPr/>
        </p:nvSpPr>
        <p:spPr>
          <a:xfrm>
            <a:off x="422787" y="1386349"/>
            <a:ext cx="5496232" cy="400110"/>
          </a:xfrm>
          <a:prstGeom prst="rect">
            <a:avLst/>
          </a:prstGeom>
          <a:noFill/>
        </p:spPr>
        <p:txBody>
          <a:bodyPr wrap="square" rtlCol="0">
            <a:spAutoFit/>
          </a:bodyPr>
          <a:lstStyle/>
          <a:p>
            <a:r>
              <a:rPr lang="en-US" sz="2000" b="1" dirty="0" err="1">
                <a:latin typeface="Times New Roman" panose="02020603050405020304" pitchFamily="18" charset="0"/>
                <a:cs typeface="Times New Roman" panose="02020603050405020304" pitchFamily="18" charset="0"/>
              </a:rPr>
              <a:t>Lí</a:t>
            </a:r>
            <a:r>
              <a:rPr lang="en-US" sz="2000" b="1" dirty="0">
                <a:latin typeface="Times New Roman" panose="02020603050405020304" pitchFamily="18" charset="0"/>
                <a:cs typeface="Times New Roman" panose="02020603050405020304" pitchFamily="18" charset="0"/>
              </a:rPr>
              <a:t> do </a:t>
            </a:r>
            <a:r>
              <a:rPr lang="en-US" sz="2000" b="1" dirty="0" err="1">
                <a:latin typeface="Times New Roman" panose="02020603050405020304" pitchFamily="18" charset="0"/>
                <a:cs typeface="Times New Roman" panose="02020603050405020304" pitchFamily="18" charset="0"/>
              </a:rPr>
              <a:t>chọn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đề</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tài</a:t>
            </a:r>
            <a:endParaRPr lang="en-US" sz="20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C76FE47-C975-C35A-AAC1-11AC77B0E66A}"/>
              </a:ext>
            </a:extLst>
          </p:cNvPr>
          <p:cNvSpPr txBox="1"/>
          <p:nvPr/>
        </p:nvSpPr>
        <p:spPr>
          <a:xfrm>
            <a:off x="122903" y="2430717"/>
            <a:ext cx="6096000" cy="1631216"/>
          </a:xfrm>
          <a:prstGeom prst="rect">
            <a:avLst/>
          </a:prstGeom>
          <a:noFill/>
        </p:spPr>
        <p:txBody>
          <a:bodyPr wrap="square">
            <a:spAutoFit/>
          </a:bodyPr>
          <a:lstStyle/>
          <a:p>
            <a:pPr marL="342900" lvl="0" indent="-342900">
              <a:buFont typeface="Wingdings" panose="05000000000000000000" pitchFamily="2" charset="2"/>
              <a:buChar char="Ø"/>
            </a:pPr>
            <a:r>
              <a:rPr lang="vi-VN" sz="2000">
                <a:solidFill>
                  <a:prstClr val="black"/>
                </a:solidFill>
                <a:latin typeface="Times New Roman" panose="02020603050405020304" pitchFamily="18" charset="0"/>
                <a:cs typeface="Times New Roman" panose="02020603050405020304" pitchFamily="18" charset="0"/>
              </a:rPr>
              <a:t>Website đáp ứng được nhu cầu mua của khách hàng cũng như việc bán và quản lí của chủ của hàng .</a:t>
            </a:r>
            <a:endParaRPr lang="en-US" sz="2000">
              <a:solidFill>
                <a:prstClr val="black"/>
              </a:solidFill>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Để giúp việc mua,bán trở nên thuận tiện hơn.</a:t>
            </a:r>
          </a:p>
          <a:p>
            <a:endParaRPr 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C61FD84-102F-DC78-58E4-6F2368A3545D}"/>
              </a:ext>
            </a:extLst>
          </p:cNvPr>
          <p:cNvSpPr>
            <a:spLocks noGrp="1"/>
          </p:cNvSpPr>
          <p:nvPr>
            <p:ph type="sldNum" sz="quarter" idx="12"/>
          </p:nvPr>
        </p:nvSpPr>
        <p:spPr/>
        <p:txBody>
          <a:bodyPr/>
          <a:lstStyle/>
          <a:p>
            <a:fld id="{5268E249-57F4-42D0-8B51-A0F792270E2B}" type="slidenum">
              <a:rPr lang="en-US" smtClean="0"/>
              <a:t>3</a:t>
            </a:fld>
            <a:endParaRPr lang="en-US"/>
          </a:p>
        </p:txBody>
      </p:sp>
      <p:pic>
        <p:nvPicPr>
          <p:cNvPr id="3" name="Picture 2">
            <a:extLst>
              <a:ext uri="{FF2B5EF4-FFF2-40B4-BE49-F238E27FC236}">
                <a16:creationId xmlns:a16="http://schemas.microsoft.com/office/drawing/2014/main" id="{2E238EC6-46FE-3455-A243-988891933A9F}"/>
              </a:ext>
            </a:extLst>
          </p:cNvPr>
          <p:cNvPicPr>
            <a:picLocks noChangeAspect="1"/>
          </p:cNvPicPr>
          <p:nvPr/>
        </p:nvPicPr>
        <p:blipFill>
          <a:blip r:embed="rId2"/>
          <a:stretch>
            <a:fillRect/>
          </a:stretch>
        </p:blipFill>
        <p:spPr>
          <a:xfrm>
            <a:off x="5532939" y="3893300"/>
            <a:ext cx="5114741" cy="2618616"/>
          </a:xfrm>
          <a:prstGeom prst="rect">
            <a:avLst/>
          </a:prstGeom>
        </p:spPr>
      </p:pic>
      <p:pic>
        <p:nvPicPr>
          <p:cNvPr id="5" name="Picture 4">
            <a:extLst>
              <a:ext uri="{FF2B5EF4-FFF2-40B4-BE49-F238E27FC236}">
                <a16:creationId xmlns:a16="http://schemas.microsoft.com/office/drawing/2014/main" id="{63B133BD-0C78-AE9B-29DD-B09D54FF5651}"/>
              </a:ext>
            </a:extLst>
          </p:cNvPr>
          <p:cNvPicPr>
            <a:picLocks noChangeAspect="1"/>
          </p:cNvPicPr>
          <p:nvPr/>
        </p:nvPicPr>
        <p:blipFill>
          <a:blip r:embed="rId3"/>
          <a:stretch>
            <a:fillRect/>
          </a:stretch>
        </p:blipFill>
        <p:spPr>
          <a:xfrm>
            <a:off x="6502400" y="1033004"/>
            <a:ext cx="5379884" cy="2860296"/>
          </a:xfrm>
          <a:prstGeom prst="rect">
            <a:avLst/>
          </a:prstGeom>
        </p:spPr>
      </p:pic>
    </p:spTree>
    <p:extLst>
      <p:ext uri="{BB962C8B-B14F-4D97-AF65-F5344CB8AC3E}">
        <p14:creationId xmlns:p14="http://schemas.microsoft.com/office/powerpoint/2010/main" val="247532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barn(inVertical)">
                                      <p:cBhvr>
                                        <p:cTn id="17" dur="500"/>
                                        <p:tgtEl>
                                          <p:spTgt spid="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animEffect transition="in" filter="barn(inVertical)">
                                      <p:cBhvr>
                                        <p:cTn id="22" dur="500"/>
                                        <p:tgtEl>
                                          <p:spTgt spid="1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A18AE0-CD5A-A6D7-D5C6-4C6E7710D0F4}"/>
              </a:ext>
            </a:extLst>
          </p:cNvPr>
          <p:cNvSpPr txBox="1"/>
          <p:nvPr/>
        </p:nvSpPr>
        <p:spPr>
          <a:xfrm>
            <a:off x="511277" y="1229032"/>
            <a:ext cx="5466736" cy="400110"/>
          </a:xfrm>
          <a:prstGeom prst="rect">
            <a:avLst/>
          </a:prstGeom>
          <a:noFill/>
        </p:spPr>
        <p:txBody>
          <a:bodyPr wrap="square" rtlCol="0">
            <a:spAutoFit/>
          </a:bodyPr>
          <a:lstStyle/>
          <a:p>
            <a:r>
              <a:rPr lang="en-US" sz="2000" b="1" dirty="0" err="1">
                <a:latin typeface="Times New Roman" panose="02020603050405020304" pitchFamily="18" charset="0"/>
                <a:cs typeface="Times New Roman" panose="02020603050405020304" pitchFamily="18" charset="0"/>
              </a:rPr>
              <a:t>Phạm</a:t>
            </a:r>
            <a:r>
              <a:rPr lang="en-US" sz="2000" b="1" dirty="0">
                <a:latin typeface="Times New Roman" panose="02020603050405020304" pitchFamily="18" charset="0"/>
                <a:cs typeface="Times New Roman" panose="02020603050405020304" pitchFamily="18" charset="0"/>
              </a:rPr>
              <a:t> vi </a:t>
            </a:r>
            <a:r>
              <a:rPr lang="en-US" sz="2000" b="1" dirty="0" err="1">
                <a:latin typeface="Times New Roman" panose="02020603050405020304" pitchFamily="18" charset="0"/>
                <a:cs typeface="Times New Roman" panose="02020603050405020304" pitchFamily="18" charset="0"/>
              </a:rPr>
              <a:t>đề</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tài</a:t>
            </a:r>
            <a:endParaRPr lang="en-US" sz="2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D391B32-0654-33F2-19BC-3DA8B4BEF727}"/>
              </a:ext>
            </a:extLst>
          </p:cNvPr>
          <p:cNvSpPr txBox="1"/>
          <p:nvPr/>
        </p:nvSpPr>
        <p:spPr>
          <a:xfrm>
            <a:off x="196645" y="2320864"/>
            <a:ext cx="6096000" cy="1015663"/>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website </a:t>
            </a:r>
            <a:r>
              <a:rPr lang="en-US" sz="2000" dirty="0" err="1">
                <a:latin typeface="Times New Roman" panose="02020603050405020304" pitchFamily="18" charset="0"/>
                <a:cs typeface="Times New Roman" panose="02020603050405020304" pitchFamily="18" charset="0"/>
              </a:rPr>
              <a:t>bán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online.</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endParaRPr lang="en-US"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9BF7500-A494-BD7C-6B9F-A64B2143B40B}"/>
              </a:ext>
            </a:extLst>
          </p:cNvPr>
          <p:cNvSpPr txBox="1"/>
          <p:nvPr/>
        </p:nvSpPr>
        <p:spPr>
          <a:xfrm>
            <a:off x="511277" y="390728"/>
            <a:ext cx="4709652" cy="492443"/>
          </a:xfrm>
          <a:prstGeom prst="rect">
            <a:avLst/>
          </a:prstGeom>
          <a:noFill/>
        </p:spPr>
        <p:txBody>
          <a:bodyPr wrap="square" rtlCol="0">
            <a:spAutoFit/>
          </a:bodyPr>
          <a:lstStyle/>
          <a:p>
            <a:r>
              <a:rPr lang="en-US" sz="2600" dirty="0">
                <a:solidFill>
                  <a:schemeClr val="bg1"/>
                </a:solidFill>
                <a:latin typeface="Times New Roman" panose="02020603050405020304" pitchFamily="18" charset="0"/>
                <a:cs typeface="Times New Roman" panose="02020603050405020304" pitchFamily="18" charset="0"/>
              </a:rPr>
              <a:t>1. </a:t>
            </a:r>
            <a:r>
              <a:rPr lang="en-US" sz="2600" dirty="0" err="1">
                <a:solidFill>
                  <a:schemeClr val="bg1"/>
                </a:solidFill>
                <a:latin typeface="Times New Roman" panose="02020603050405020304" pitchFamily="18" charset="0"/>
                <a:cs typeface="Times New Roman" panose="02020603050405020304" pitchFamily="18" charset="0"/>
              </a:rPr>
              <a:t>Tổng</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err="1">
                <a:solidFill>
                  <a:schemeClr val="bg1"/>
                </a:solidFill>
                <a:latin typeface="Times New Roman" panose="02020603050405020304" pitchFamily="18" charset="0"/>
                <a:cs typeface="Times New Roman" panose="02020603050405020304" pitchFamily="18" charset="0"/>
              </a:rPr>
              <a:t>quan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err="1">
                <a:solidFill>
                  <a:schemeClr val="bg1"/>
                </a:solidFill>
                <a:latin typeface="Times New Roman" panose="02020603050405020304" pitchFamily="18" charset="0"/>
                <a:cs typeface="Times New Roman" panose="02020603050405020304" pitchFamily="18" charset="0"/>
              </a:rPr>
              <a:t>về</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err="1">
                <a:solidFill>
                  <a:schemeClr val="bg1"/>
                </a:solidFill>
                <a:latin typeface="Times New Roman" panose="02020603050405020304" pitchFamily="18" charset="0"/>
                <a:cs typeface="Times New Roman" panose="02020603050405020304" pitchFamily="18" charset="0"/>
              </a:rPr>
              <a:t>đề</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err="1">
                <a:solidFill>
                  <a:schemeClr val="bg1"/>
                </a:solidFill>
                <a:latin typeface="Times New Roman" panose="02020603050405020304" pitchFamily="18" charset="0"/>
                <a:cs typeface="Times New Roman" panose="02020603050405020304" pitchFamily="18" charset="0"/>
              </a:rPr>
              <a:t>tài</a:t>
            </a: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ECCE97E-E210-E5D6-6403-D987E2E8D545}"/>
              </a:ext>
            </a:extLst>
          </p:cNvPr>
          <p:cNvSpPr>
            <a:spLocks noGrp="1"/>
          </p:cNvSpPr>
          <p:nvPr>
            <p:ph type="sldNum" sz="quarter" idx="12"/>
          </p:nvPr>
        </p:nvSpPr>
        <p:spPr/>
        <p:txBody>
          <a:bodyPr/>
          <a:lstStyle/>
          <a:p>
            <a:fld id="{5268E249-57F4-42D0-8B51-A0F792270E2B}" type="slidenum">
              <a:rPr lang="en-US" smtClean="0"/>
              <a:t>4</a:t>
            </a:fld>
            <a:endParaRPr lang="en-US"/>
          </a:p>
        </p:txBody>
      </p:sp>
      <p:pic>
        <p:nvPicPr>
          <p:cNvPr id="5" name="Picture 4">
            <a:extLst>
              <a:ext uri="{FF2B5EF4-FFF2-40B4-BE49-F238E27FC236}">
                <a16:creationId xmlns:a16="http://schemas.microsoft.com/office/drawing/2014/main" id="{24A17CE9-51B9-5E2A-1CBE-5CD65CB821D4}"/>
              </a:ext>
            </a:extLst>
          </p:cNvPr>
          <p:cNvPicPr>
            <a:picLocks noChangeAspect="1"/>
          </p:cNvPicPr>
          <p:nvPr/>
        </p:nvPicPr>
        <p:blipFill>
          <a:blip r:embed="rId2"/>
          <a:stretch>
            <a:fillRect/>
          </a:stretch>
        </p:blipFill>
        <p:spPr>
          <a:xfrm>
            <a:off x="6096000" y="963234"/>
            <a:ext cx="5943600" cy="2715260"/>
          </a:xfrm>
          <a:prstGeom prst="rect">
            <a:avLst/>
          </a:prstGeom>
        </p:spPr>
      </p:pic>
      <p:pic>
        <p:nvPicPr>
          <p:cNvPr id="7" name="Picture 6">
            <a:extLst>
              <a:ext uri="{FF2B5EF4-FFF2-40B4-BE49-F238E27FC236}">
                <a16:creationId xmlns:a16="http://schemas.microsoft.com/office/drawing/2014/main" id="{32AEB6CF-6BB4-6BC6-4748-46DEF3C8E1DF}"/>
              </a:ext>
            </a:extLst>
          </p:cNvPr>
          <p:cNvPicPr>
            <a:picLocks noChangeAspect="1"/>
          </p:cNvPicPr>
          <p:nvPr/>
        </p:nvPicPr>
        <p:blipFill>
          <a:blip r:embed="rId3"/>
          <a:stretch>
            <a:fillRect/>
          </a:stretch>
        </p:blipFill>
        <p:spPr>
          <a:xfrm>
            <a:off x="4795520" y="3641399"/>
            <a:ext cx="5943600" cy="2949575"/>
          </a:xfrm>
          <a:prstGeom prst="rect">
            <a:avLst/>
          </a:prstGeom>
        </p:spPr>
      </p:pic>
    </p:spTree>
    <p:extLst>
      <p:ext uri="{BB962C8B-B14F-4D97-AF65-F5344CB8AC3E}">
        <p14:creationId xmlns:p14="http://schemas.microsoft.com/office/powerpoint/2010/main" val="145854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CEF775-1485-5EB6-7549-864352C7D316}"/>
              </a:ext>
            </a:extLst>
          </p:cNvPr>
          <p:cNvSpPr txBox="1"/>
          <p:nvPr/>
        </p:nvSpPr>
        <p:spPr>
          <a:xfrm>
            <a:off x="405430" y="410249"/>
            <a:ext cx="5230761" cy="492443"/>
          </a:xfrm>
          <a:prstGeom prst="rect">
            <a:avLst/>
          </a:prstGeom>
          <a:noFill/>
        </p:spPr>
        <p:txBody>
          <a:bodyPr wrap="square" rtlCol="0">
            <a:spAutoFit/>
          </a:bodyPr>
          <a:lstStyle/>
          <a:p>
            <a:r>
              <a:rPr lang="en-US" sz="2600" dirty="0">
                <a:solidFill>
                  <a:schemeClr val="bg1"/>
                </a:solidFill>
                <a:latin typeface="Times New Roman" panose="02020603050405020304" pitchFamily="18" charset="0"/>
                <a:cs typeface="Times New Roman" panose="02020603050405020304" pitchFamily="18" charset="0"/>
              </a:rPr>
              <a:t>2. </a:t>
            </a:r>
            <a:r>
              <a:rPr lang="en-US" sz="2600" dirty="0" err="1">
                <a:solidFill>
                  <a:schemeClr val="bg1"/>
                </a:solidFill>
                <a:latin typeface="Times New Roman" panose="02020603050405020304" pitchFamily="18" charset="0"/>
                <a:cs typeface="Times New Roman" panose="02020603050405020304" pitchFamily="18" charset="0"/>
              </a:rPr>
              <a:t>Công</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err="1">
                <a:solidFill>
                  <a:schemeClr val="bg1"/>
                </a:solidFill>
                <a:latin typeface="Times New Roman" panose="02020603050405020304" pitchFamily="18" charset="0"/>
                <a:cs typeface="Times New Roman" panose="02020603050405020304" pitchFamily="18" charset="0"/>
              </a:rPr>
              <a:t>nghệ</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err="1">
                <a:solidFill>
                  <a:schemeClr val="bg1"/>
                </a:solidFill>
                <a:latin typeface="Times New Roman" panose="02020603050405020304" pitchFamily="18" charset="0"/>
                <a:cs typeface="Times New Roman" panose="02020603050405020304" pitchFamily="18" charset="0"/>
              </a:rPr>
              <a:t>sử</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err="1">
                <a:solidFill>
                  <a:schemeClr val="bg1"/>
                </a:solidFill>
                <a:latin typeface="Times New Roman" panose="02020603050405020304" pitchFamily="18" charset="0"/>
                <a:cs typeface="Times New Roman" panose="02020603050405020304" pitchFamily="18" charset="0"/>
              </a:rPr>
              <a:t>dụng</a:t>
            </a:r>
            <a:r>
              <a:rPr lang="en-US" sz="2600" dirty="0">
                <a:solidFill>
                  <a:schemeClr val="bg1"/>
                </a:solidFill>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A12A1019-819C-5F95-206D-812D7D0F7AFC}"/>
              </a:ext>
            </a:extLst>
          </p:cNvPr>
          <p:cNvSpPr txBox="1"/>
          <p:nvPr/>
        </p:nvSpPr>
        <p:spPr>
          <a:xfrm>
            <a:off x="32206" y="1595362"/>
            <a:ext cx="10609007" cy="2837765"/>
          </a:xfrm>
          <a:prstGeom prst="rect">
            <a:avLst/>
          </a:prstGeom>
          <a:noFill/>
        </p:spPr>
        <p:txBody>
          <a:bodyPr wrap="square">
            <a:spAutoFit/>
          </a:bodyPr>
          <a:lstStyle/>
          <a:p>
            <a:pPr marL="180340">
              <a:lnSpc>
                <a:spcPct val="130000"/>
              </a:lnSpc>
              <a:spcAft>
                <a:spcPts val="600"/>
              </a:spcAft>
            </a:pPr>
            <a:endParaRPr lang="en-US" sz="2000" dirty="0">
              <a:solidFill>
                <a:srgbClr val="000000"/>
              </a:solidFill>
              <a:effectLst/>
              <a:latin typeface="Times New Roman" panose="02020603050405020304" pitchFamily="18" charset="0"/>
              <a:ea typeface="Times New Roman" panose="02020603050405020304" pitchFamily="18" charset="0"/>
            </a:endParaRPr>
          </a:p>
          <a:p>
            <a:pPr marL="523240" indent="-342900">
              <a:lnSpc>
                <a:spcPct val="130000"/>
              </a:lnSpc>
              <a:spcAft>
                <a:spcPts val="600"/>
              </a:spcAft>
              <a:buFont typeface="Wingdings" panose="05000000000000000000" pitchFamily="2" charset="2"/>
              <a:buChar char="Ø"/>
            </a:pPr>
            <a:r>
              <a:rPr lang="en-US" sz="2000" dirty="0" err="1">
                <a:solidFill>
                  <a:srgbClr val="000000"/>
                </a:solidFill>
                <a:latin typeface="Times New Roman" panose="02020603050405020304" pitchFamily="18" charset="0"/>
                <a:ea typeface="Times New Roman" panose="02020603050405020304" pitchFamily="18" charset="0"/>
              </a:rPr>
              <a:t>Ngôn</a:t>
            </a:r>
            <a:r>
              <a:rPr lang="en-US" sz="2000" dirty="0">
                <a:solidFill>
                  <a:srgbClr val="000000"/>
                </a:solidFill>
                <a:latin typeface="Times New Roman" panose="02020603050405020304" pitchFamily="18" charset="0"/>
                <a:ea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rPr>
              <a:t>ngữ</a:t>
            </a:r>
            <a:r>
              <a:rPr lang="en-US" sz="2000" dirty="0">
                <a:solidFill>
                  <a:srgbClr val="000000"/>
                </a:solidFill>
                <a:latin typeface="Times New Roman" panose="02020603050405020304" pitchFamily="18" charset="0"/>
                <a:ea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rPr>
              <a:t>lập</a:t>
            </a:r>
            <a:r>
              <a:rPr lang="en-US" sz="2000" dirty="0">
                <a:solidFill>
                  <a:srgbClr val="000000"/>
                </a:solidFill>
                <a:latin typeface="Times New Roman" panose="02020603050405020304" pitchFamily="18" charset="0"/>
                <a:ea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rPr>
              <a:t>trình</a:t>
            </a:r>
            <a:r>
              <a:rPr lang="en-US" sz="2000" dirty="0">
                <a:solidFill>
                  <a:srgbClr val="000000"/>
                </a:solidFill>
                <a:latin typeface="Times New Roman" panose="02020603050405020304" pitchFamily="18" charset="0"/>
                <a:ea typeface="Times New Roman" panose="02020603050405020304" pitchFamily="18" charset="0"/>
              </a:rPr>
              <a:t>: HTML,CSS,JS,PHP</a:t>
            </a:r>
          </a:p>
          <a:p>
            <a:pPr marL="180340">
              <a:lnSpc>
                <a:spcPct val="130000"/>
              </a:lnSpc>
              <a:spcAft>
                <a:spcPts val="600"/>
              </a:spcAft>
            </a:pPr>
            <a:endParaRPr lang="en-US" sz="2000" dirty="0">
              <a:solidFill>
                <a:srgbClr val="000000"/>
              </a:solidFill>
              <a:effectLst/>
              <a:latin typeface="Times New Roman" panose="02020603050405020304" pitchFamily="18" charset="0"/>
              <a:ea typeface="Times New Roman" panose="02020603050405020304" pitchFamily="18" charset="0"/>
            </a:endParaRPr>
          </a:p>
          <a:p>
            <a:pPr marL="523240" indent="-342900">
              <a:lnSpc>
                <a:spcPct val="130000"/>
              </a:lnSpc>
              <a:spcAft>
                <a:spcPts val="600"/>
              </a:spcAft>
              <a:buFont typeface="Wingdings" panose="05000000000000000000" pitchFamily="2" charset="2"/>
              <a:buChar char="Ø"/>
            </a:pPr>
            <a:r>
              <a:rPr lang="en-US" sz="2000" dirty="0" err="1">
                <a:solidFill>
                  <a:srgbClr val="000000"/>
                </a:solidFill>
                <a:effectLst/>
                <a:latin typeface="Times New Roman" panose="02020603050405020304" pitchFamily="18" charset="0"/>
                <a:ea typeface="Times New Roman" panose="02020603050405020304" pitchFamily="18" charset="0"/>
              </a:rPr>
              <a:t>Công</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cụ</a:t>
            </a:r>
            <a:r>
              <a:rPr lang="en-US" sz="2000" dirty="0">
                <a:solidFill>
                  <a:srgbClr val="000000"/>
                </a:solidFill>
                <a:effectLst/>
                <a:latin typeface="Times New Roman" panose="02020603050405020304" pitchFamily="18" charset="0"/>
                <a:ea typeface="Times New Roman" panose="02020603050405020304" pitchFamily="18" charset="0"/>
              </a:rPr>
              <a:t>: Visual Studio Code.</a:t>
            </a:r>
          </a:p>
          <a:p>
            <a:pPr marL="180340">
              <a:lnSpc>
                <a:spcPct val="130000"/>
              </a:lnSpc>
              <a:spcAft>
                <a:spcPts val="600"/>
              </a:spcAft>
            </a:pPr>
            <a:endParaRPr lang="en-US" sz="2000" dirty="0">
              <a:solidFill>
                <a:srgbClr val="000000"/>
              </a:solidFill>
              <a:effectLst/>
              <a:latin typeface="Times New Roman" panose="02020603050405020304" pitchFamily="18" charset="0"/>
              <a:ea typeface="Times New Roman" panose="02020603050405020304" pitchFamily="18" charset="0"/>
            </a:endParaRPr>
          </a:p>
          <a:p>
            <a:pPr marL="523240" indent="-342900">
              <a:lnSpc>
                <a:spcPct val="130000"/>
              </a:lnSpc>
              <a:spcAft>
                <a:spcPts val="600"/>
              </a:spcAft>
              <a:buFont typeface="Wingdings" panose="05000000000000000000" pitchFamily="2" charset="2"/>
              <a:buChar char="Ø"/>
            </a:pPr>
            <a:r>
              <a:rPr lang="en-US" sz="2000" dirty="0" err="1">
                <a:solidFill>
                  <a:srgbClr val="000000"/>
                </a:solidFill>
                <a:effectLst/>
                <a:latin typeface="Times New Roman" panose="02020603050405020304" pitchFamily="18" charset="0"/>
                <a:ea typeface="Times New Roman" panose="02020603050405020304" pitchFamily="18" charset="0"/>
              </a:rPr>
              <a:t>Chạy</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được</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trên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trình</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duyệt</a:t>
            </a:r>
            <a:r>
              <a:rPr lang="en-US" sz="2000" dirty="0">
                <a:solidFill>
                  <a:srgbClr val="000000"/>
                </a:solidFill>
                <a:effectLst/>
                <a:latin typeface="Times New Roman" panose="02020603050405020304" pitchFamily="18" charset="0"/>
                <a:ea typeface="Times New Roman" panose="02020603050405020304" pitchFamily="18" charset="0"/>
              </a:rPr>
              <a:t> Firefox, Chrome</a:t>
            </a:r>
            <a:r>
              <a:rPr lang="en-US" sz="1800" dirty="0">
                <a:solidFill>
                  <a:srgbClr val="000000"/>
                </a:solidFill>
                <a:effectLst/>
                <a:latin typeface="Times New Roman" panose="02020603050405020304" pitchFamily="18" charset="0"/>
                <a:ea typeface="Times New Roman" panose="02020603050405020304" pitchFamily="18" charset="0"/>
              </a:rPr>
              <a:t>.</a:t>
            </a:r>
          </a:p>
        </p:txBody>
      </p:sp>
      <p:sp>
        <p:nvSpPr>
          <p:cNvPr id="2" name="Slide Number Placeholder 1">
            <a:extLst>
              <a:ext uri="{FF2B5EF4-FFF2-40B4-BE49-F238E27FC236}">
                <a16:creationId xmlns:a16="http://schemas.microsoft.com/office/drawing/2014/main" id="{61E4EE2F-2536-02B1-2F6B-97C56A77BFFD}"/>
              </a:ext>
            </a:extLst>
          </p:cNvPr>
          <p:cNvSpPr>
            <a:spLocks noGrp="1"/>
          </p:cNvSpPr>
          <p:nvPr>
            <p:ph type="sldNum" sz="quarter" idx="12"/>
          </p:nvPr>
        </p:nvSpPr>
        <p:spPr/>
        <p:txBody>
          <a:bodyPr/>
          <a:lstStyle/>
          <a:p>
            <a:fld id="{5268E249-57F4-42D0-8B51-A0F792270E2B}" type="slidenum">
              <a:rPr lang="en-US" smtClean="0"/>
              <a:t>5</a:t>
            </a:fld>
            <a:endParaRPr lang="en-US"/>
          </a:p>
        </p:txBody>
      </p:sp>
      <p:pic>
        <p:nvPicPr>
          <p:cNvPr id="5" name="Picture 4">
            <a:extLst>
              <a:ext uri="{FF2B5EF4-FFF2-40B4-BE49-F238E27FC236}">
                <a16:creationId xmlns:a16="http://schemas.microsoft.com/office/drawing/2014/main" id="{AC4CA86B-3CF6-54B5-B941-4EAB0F3A135C}"/>
              </a:ext>
            </a:extLst>
          </p:cNvPr>
          <p:cNvPicPr>
            <a:picLocks noChangeAspect="1"/>
          </p:cNvPicPr>
          <p:nvPr/>
        </p:nvPicPr>
        <p:blipFill>
          <a:blip r:embed="rId2"/>
          <a:stretch>
            <a:fillRect/>
          </a:stretch>
        </p:blipFill>
        <p:spPr>
          <a:xfrm>
            <a:off x="5396835" y="1484372"/>
            <a:ext cx="6681529" cy="4179309"/>
          </a:xfrm>
          <a:prstGeom prst="rect">
            <a:avLst/>
          </a:prstGeom>
        </p:spPr>
      </p:pic>
    </p:spTree>
    <p:extLst>
      <p:ext uri="{BB962C8B-B14F-4D97-AF65-F5344CB8AC3E}">
        <p14:creationId xmlns:p14="http://schemas.microsoft.com/office/powerpoint/2010/main" val="306272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fade">
                                      <p:cBhvr>
                                        <p:cTn id="18" dur="500"/>
                                        <p:tgtEl>
                                          <p:spTgt spid="6">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210830-D0E1-5F37-2DB8-4C2B335DF752}"/>
              </a:ext>
            </a:extLst>
          </p:cNvPr>
          <p:cNvSpPr txBox="1"/>
          <p:nvPr/>
        </p:nvSpPr>
        <p:spPr>
          <a:xfrm>
            <a:off x="353962" y="1356851"/>
            <a:ext cx="119953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HTML</a:t>
            </a:r>
          </a:p>
        </p:txBody>
      </p:sp>
      <p:sp>
        <p:nvSpPr>
          <p:cNvPr id="7" name="TextBox 6">
            <a:extLst>
              <a:ext uri="{FF2B5EF4-FFF2-40B4-BE49-F238E27FC236}">
                <a16:creationId xmlns:a16="http://schemas.microsoft.com/office/drawing/2014/main" id="{6D35A9CF-8E86-D0C2-8E80-D5DD6998A021}"/>
              </a:ext>
            </a:extLst>
          </p:cNvPr>
          <p:cNvSpPr txBox="1"/>
          <p:nvPr/>
        </p:nvSpPr>
        <p:spPr>
          <a:xfrm>
            <a:off x="442451" y="2104554"/>
            <a:ext cx="6324575" cy="2246769"/>
          </a:xfrm>
          <a:prstGeom prst="rect">
            <a:avLst/>
          </a:prstGeom>
          <a:noFill/>
        </p:spPr>
        <p:txBody>
          <a:bodyPr wrap="square">
            <a:spAutoFit/>
          </a:bodyPr>
          <a:lstStyle/>
          <a:p>
            <a:pPr marL="285750" indent="-285750">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HTML </a:t>
            </a:r>
            <a:r>
              <a:rPr lang="en-US" sz="2000" dirty="0" err="1">
                <a:effectLst/>
                <a:latin typeface="Times New Roman" panose="02020603050405020304" pitchFamily="18" charset="0"/>
                <a:ea typeface="Calibri" panose="020F0502020204030204" pitchFamily="34" charset="0"/>
              </a:rPr>
              <a:t>được</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viết</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tắt</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từ</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HyperText</a:t>
            </a:r>
            <a:r>
              <a:rPr lang="en-US" sz="2000" dirty="0">
                <a:effectLst/>
                <a:latin typeface="Times New Roman" panose="02020603050405020304" pitchFamily="18" charset="0"/>
                <a:ea typeface="Calibri" panose="020F0502020204030204" pitchFamily="34" charset="0"/>
              </a:rPr>
              <a:t> Markup Language  </a:t>
            </a:r>
            <a:r>
              <a:rPr lang="en-US" sz="2000" dirty="0" err="1">
                <a:effectLst/>
                <a:latin typeface="Times New Roman" panose="02020603050405020304" pitchFamily="18" charset="0"/>
                <a:ea typeface="Calibri" panose="020F0502020204030204" pitchFamily="34" charset="0"/>
              </a:rPr>
              <a:t>là</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mgôn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ngữ</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đánh</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dấu</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siêu</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văn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bản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được</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sử</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dụng</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để</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tạo</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các</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tài</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liệu</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có</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thể</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truy</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cập</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trên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mạng</a:t>
            </a:r>
            <a:r>
              <a:rPr lang="en-US" sz="2000" dirty="0">
                <a:effectLst/>
                <a:latin typeface="Times New Roman" panose="02020603050405020304" pitchFamily="18" charset="0"/>
                <a:ea typeface="Calibri" panose="020F0502020204030204" pitchFamily="34" charset="0"/>
              </a:rPr>
              <a:t>.</a:t>
            </a:r>
          </a:p>
          <a:p>
            <a:endParaRPr lang="en-US" sz="2000"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 HTML </a:t>
            </a:r>
            <a:r>
              <a:rPr lang="en-US" sz="2000" dirty="0" err="1">
                <a:effectLst/>
                <a:latin typeface="Times New Roman" panose="02020603050405020304" pitchFamily="18" charset="0"/>
                <a:ea typeface="Calibri" panose="020F0502020204030204" pitchFamily="34" charset="0"/>
              </a:rPr>
              <a:t>được</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tương</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thích</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với</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mọi</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hệ</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điều</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hành</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cùng</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các</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trình</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duyệt</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của</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nó</a:t>
            </a:r>
            <a:r>
              <a:rPr lang="en-US" sz="2000" dirty="0">
                <a:effectLst/>
                <a:latin typeface="Times New Roman" panose="02020603050405020304" pitchFamily="18" charset="0"/>
                <a:ea typeface="Calibri" panose="020F0502020204030204" pitchFamily="34" charset="0"/>
              </a:rPr>
              <a:t>. </a:t>
            </a:r>
          </a:p>
          <a:p>
            <a:endParaRPr lang="en-US" sz="2000" dirty="0">
              <a:latin typeface="Times New Roman" panose="02020603050405020304" pitchFamily="18" charset="0"/>
              <a:ea typeface="Calibri" panose="020F0502020204030204" pitchFamily="34" charset="0"/>
            </a:endParaRPr>
          </a:p>
        </p:txBody>
      </p:sp>
      <p:sp>
        <p:nvSpPr>
          <p:cNvPr id="6" name="TextBox 5">
            <a:extLst>
              <a:ext uri="{FF2B5EF4-FFF2-40B4-BE49-F238E27FC236}">
                <a16:creationId xmlns:a16="http://schemas.microsoft.com/office/drawing/2014/main" id="{5CC98024-D153-726C-08EF-E02841DF5BBF}"/>
              </a:ext>
            </a:extLst>
          </p:cNvPr>
          <p:cNvSpPr txBox="1"/>
          <p:nvPr/>
        </p:nvSpPr>
        <p:spPr>
          <a:xfrm>
            <a:off x="669472" y="444390"/>
            <a:ext cx="6097554" cy="492443"/>
          </a:xfrm>
          <a:prstGeom prst="rect">
            <a:avLst/>
          </a:prstGeom>
          <a:noFill/>
        </p:spPr>
        <p:txBody>
          <a:bodyPr wrap="square">
            <a:spAutoFit/>
          </a:bodyPr>
          <a:lstStyle/>
          <a:p>
            <a:r>
              <a:rPr lang="en-US" sz="2600">
                <a:solidFill>
                  <a:schemeClr val="bg1"/>
                </a:solidFill>
                <a:latin typeface="Times New Roman" panose="02020603050405020304" pitchFamily="18" charset="0"/>
                <a:cs typeface="Times New Roman" panose="02020603050405020304" pitchFamily="18" charset="0"/>
              </a:rPr>
              <a:t>2. Công nghệ sử dụng </a:t>
            </a: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4AC3DCF-D810-FC45-2447-FE8E4B9AFD38}"/>
              </a:ext>
            </a:extLst>
          </p:cNvPr>
          <p:cNvSpPr>
            <a:spLocks noGrp="1"/>
          </p:cNvSpPr>
          <p:nvPr>
            <p:ph type="sldNum" sz="quarter" idx="12"/>
          </p:nvPr>
        </p:nvSpPr>
        <p:spPr/>
        <p:txBody>
          <a:bodyPr/>
          <a:lstStyle/>
          <a:p>
            <a:fld id="{5268E249-57F4-42D0-8B51-A0F792270E2B}" type="slidenum">
              <a:rPr lang="en-US" smtClean="0"/>
              <a:t>6</a:t>
            </a:fld>
            <a:endParaRPr lang="en-US"/>
          </a:p>
        </p:txBody>
      </p:sp>
      <p:pic>
        <p:nvPicPr>
          <p:cNvPr id="4" name="Picture 3">
            <a:extLst>
              <a:ext uri="{FF2B5EF4-FFF2-40B4-BE49-F238E27FC236}">
                <a16:creationId xmlns:a16="http://schemas.microsoft.com/office/drawing/2014/main" id="{0A7B9B47-D7CE-CD9F-6A4D-4F6029628622}"/>
              </a:ext>
            </a:extLst>
          </p:cNvPr>
          <p:cNvPicPr>
            <a:picLocks noChangeAspect="1"/>
          </p:cNvPicPr>
          <p:nvPr/>
        </p:nvPicPr>
        <p:blipFill>
          <a:blip r:embed="rId2"/>
          <a:stretch>
            <a:fillRect/>
          </a:stretch>
        </p:blipFill>
        <p:spPr>
          <a:xfrm>
            <a:off x="6767026" y="1926018"/>
            <a:ext cx="5304491" cy="3594261"/>
          </a:xfrm>
          <a:prstGeom prst="rect">
            <a:avLst/>
          </a:prstGeom>
        </p:spPr>
      </p:pic>
    </p:spTree>
    <p:extLst>
      <p:ext uri="{BB962C8B-B14F-4D97-AF65-F5344CB8AC3E}">
        <p14:creationId xmlns:p14="http://schemas.microsoft.com/office/powerpoint/2010/main" val="40788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423562-CBE1-1DC8-16FD-D0870EAC00C0}"/>
              </a:ext>
            </a:extLst>
          </p:cNvPr>
          <p:cNvSpPr txBox="1"/>
          <p:nvPr/>
        </p:nvSpPr>
        <p:spPr>
          <a:xfrm>
            <a:off x="471949" y="1278193"/>
            <a:ext cx="1248697"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CSS</a:t>
            </a:r>
          </a:p>
        </p:txBody>
      </p:sp>
      <p:sp>
        <p:nvSpPr>
          <p:cNvPr id="6" name="TextBox 5">
            <a:extLst>
              <a:ext uri="{FF2B5EF4-FFF2-40B4-BE49-F238E27FC236}">
                <a16:creationId xmlns:a16="http://schemas.microsoft.com/office/drawing/2014/main" id="{B8CE27AD-27F3-6E3E-1E9A-5767B161E2F9}"/>
              </a:ext>
            </a:extLst>
          </p:cNvPr>
          <p:cNvSpPr txBox="1"/>
          <p:nvPr/>
        </p:nvSpPr>
        <p:spPr>
          <a:xfrm>
            <a:off x="580103" y="2109921"/>
            <a:ext cx="5158224" cy="3665728"/>
          </a:xfrm>
          <a:prstGeom prst="rect">
            <a:avLst/>
          </a:prstGeom>
          <a:noFill/>
        </p:spPr>
        <p:txBody>
          <a:bodyPr wrap="square">
            <a:spAutoFit/>
          </a:bodyPr>
          <a:lstStyle/>
          <a:p>
            <a:pPr marL="285750" marR="0" indent="-285750" algn="just">
              <a:lnSpc>
                <a:spcPct val="150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CSS </a:t>
            </a:r>
            <a:r>
              <a:rPr lang="en-US"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viết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tắt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từ</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Cascading Style Sheets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ngôn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HTML, XHTML, XML, SVG, hay UML, v.v. </a:t>
            </a:r>
          </a:p>
          <a:p>
            <a:pPr marR="0" algn="just">
              <a:lnSpc>
                <a:spcPct val="150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150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CSS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HTML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màu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sắc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3" name="TextBox 2">
            <a:extLst>
              <a:ext uri="{FF2B5EF4-FFF2-40B4-BE49-F238E27FC236}">
                <a16:creationId xmlns:a16="http://schemas.microsoft.com/office/drawing/2014/main" id="{DBB6D9D2-4F41-AF44-1686-EC029E26E7F2}"/>
              </a:ext>
            </a:extLst>
          </p:cNvPr>
          <p:cNvSpPr txBox="1"/>
          <p:nvPr/>
        </p:nvSpPr>
        <p:spPr>
          <a:xfrm>
            <a:off x="818762" y="458460"/>
            <a:ext cx="6097554" cy="492443"/>
          </a:xfrm>
          <a:prstGeom prst="rect">
            <a:avLst/>
          </a:prstGeom>
          <a:noFill/>
        </p:spPr>
        <p:txBody>
          <a:bodyPr wrap="square">
            <a:spAutoFit/>
          </a:bodyPr>
          <a:lstStyle/>
          <a:p>
            <a:r>
              <a:rPr lang="en-US" sz="2600">
                <a:solidFill>
                  <a:schemeClr val="bg1"/>
                </a:solidFill>
                <a:latin typeface="Times New Roman" panose="02020603050405020304" pitchFamily="18" charset="0"/>
                <a:cs typeface="Times New Roman" panose="02020603050405020304" pitchFamily="18" charset="0"/>
              </a:rPr>
              <a:t>2. Công nghệ sử dụng </a:t>
            </a: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C3160CDF-D6F4-E47F-BA85-36444AF84771}"/>
              </a:ext>
            </a:extLst>
          </p:cNvPr>
          <p:cNvSpPr>
            <a:spLocks noGrp="1"/>
          </p:cNvSpPr>
          <p:nvPr>
            <p:ph type="sldNum" sz="quarter" idx="12"/>
          </p:nvPr>
        </p:nvSpPr>
        <p:spPr/>
        <p:txBody>
          <a:bodyPr/>
          <a:lstStyle/>
          <a:p>
            <a:fld id="{5268E249-57F4-42D0-8B51-A0F792270E2B}" type="slidenum">
              <a:rPr lang="en-US" smtClean="0"/>
              <a:t>7</a:t>
            </a:fld>
            <a:endParaRPr lang="en-US"/>
          </a:p>
        </p:txBody>
      </p:sp>
      <p:pic>
        <p:nvPicPr>
          <p:cNvPr id="7" name="Picture 6">
            <a:extLst>
              <a:ext uri="{FF2B5EF4-FFF2-40B4-BE49-F238E27FC236}">
                <a16:creationId xmlns:a16="http://schemas.microsoft.com/office/drawing/2014/main" id="{008278A5-6030-0C6C-387E-5C43B6FC2D85}"/>
              </a:ext>
            </a:extLst>
          </p:cNvPr>
          <p:cNvPicPr>
            <a:picLocks noChangeAspect="1"/>
          </p:cNvPicPr>
          <p:nvPr/>
        </p:nvPicPr>
        <p:blipFill>
          <a:blip r:embed="rId2"/>
          <a:stretch>
            <a:fillRect/>
          </a:stretch>
        </p:blipFill>
        <p:spPr>
          <a:xfrm>
            <a:off x="5837101" y="1960167"/>
            <a:ext cx="6236712" cy="3739023"/>
          </a:xfrm>
          <a:prstGeom prst="rect">
            <a:avLst/>
          </a:prstGeom>
        </p:spPr>
      </p:pic>
    </p:spTree>
    <p:extLst>
      <p:ext uri="{BB962C8B-B14F-4D97-AF65-F5344CB8AC3E}">
        <p14:creationId xmlns:p14="http://schemas.microsoft.com/office/powerpoint/2010/main" val="131710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423562-CBE1-1DC8-16FD-D0870EAC00C0}"/>
              </a:ext>
            </a:extLst>
          </p:cNvPr>
          <p:cNvSpPr txBox="1"/>
          <p:nvPr/>
        </p:nvSpPr>
        <p:spPr>
          <a:xfrm>
            <a:off x="471949" y="1278193"/>
            <a:ext cx="1711414" cy="430887"/>
          </a:xfrm>
          <a:prstGeom prst="rect">
            <a:avLst/>
          </a:prstGeom>
          <a:noFill/>
        </p:spPr>
        <p:txBody>
          <a:bodyPr wrap="square" rtlCol="0">
            <a:spAutoFit/>
          </a:bodyPr>
          <a:lstStyle/>
          <a:p>
            <a:r>
              <a:rPr lang="en-US" sz="2200" b="1" dirty="0" err="1">
                <a:latin typeface="Times New Roman" panose="02020603050405020304" pitchFamily="18" charset="0"/>
                <a:cs typeface="Times New Roman" panose="02020603050405020304" pitchFamily="18" charset="0"/>
              </a:rPr>
              <a:t>Javascript</a:t>
            </a:r>
            <a:endParaRPr lang="en-US" sz="2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8CE27AD-27F3-6E3E-1E9A-5767B161E2F9}"/>
              </a:ext>
            </a:extLst>
          </p:cNvPr>
          <p:cNvSpPr txBox="1"/>
          <p:nvPr/>
        </p:nvSpPr>
        <p:spPr>
          <a:xfrm>
            <a:off x="580103" y="2109921"/>
            <a:ext cx="3823946" cy="3053656"/>
          </a:xfrm>
          <a:prstGeom prst="rect">
            <a:avLst/>
          </a:prstGeom>
          <a:noFill/>
        </p:spPr>
        <p:txBody>
          <a:bodyPr wrap="square">
            <a:spAutoFit/>
          </a:bodyPr>
          <a:lstStyle/>
          <a:p>
            <a:pPr marL="285750" marR="0" indent="-285750" algn="just">
              <a:lnSpc>
                <a:spcPct val="150000"/>
              </a:lnSpc>
              <a:spcBef>
                <a:spcPts val="0"/>
              </a:spcBef>
              <a:spcAft>
                <a:spcPts val="800"/>
              </a:spcAft>
              <a:buFont typeface="Wingdings" panose="05000000000000000000" pitchFamily="2" charset="2"/>
              <a:buChar char="Ø"/>
            </a:pPr>
            <a:r>
              <a:rPr lang="vi-VN" dirty="0">
                <a:latin typeface="Times New Roman" panose="02020603050405020304" pitchFamily="18" charset="0"/>
                <a:ea typeface="Calibri" panose="020F0502020204030204" pitchFamily="34" charset="0"/>
                <a:cs typeface="Times New Roman" panose="02020603050405020304" pitchFamily="18" charset="0"/>
              </a:rPr>
              <a:t>JavaScript là ngôn ngữ lập trình website phổ biến hiện nay, nó được tích hợp và nhúng vào HTML giúp website trở nên sống động hơn.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150000"/>
              </a:lnSpc>
              <a:spcBef>
                <a:spcPts val="0"/>
              </a:spcBef>
              <a:spcAft>
                <a:spcPts val="800"/>
              </a:spcAft>
              <a:buFont typeface="Wingdings" panose="05000000000000000000" pitchFamily="2" charset="2"/>
              <a:buChar char="Ø"/>
            </a:pPr>
            <a:r>
              <a:rPr lang="vi-VN" dirty="0">
                <a:latin typeface="Times New Roman" panose="02020603050405020304" pitchFamily="18" charset="0"/>
                <a:ea typeface="Calibri" panose="020F0502020204030204" pitchFamily="34" charset="0"/>
                <a:cs typeface="Times New Roman" panose="02020603050405020304" pitchFamily="18" charset="0"/>
              </a:rPr>
              <a:t>JavaScript là một ngôn ngữ lập trình thông dịch với khả năng hướng đến đối tượng.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AF87D1E-B3A8-D75A-5885-59431992D978}"/>
              </a:ext>
            </a:extLst>
          </p:cNvPr>
          <p:cNvSpPr txBox="1"/>
          <p:nvPr/>
        </p:nvSpPr>
        <p:spPr>
          <a:xfrm>
            <a:off x="580103" y="384909"/>
            <a:ext cx="6097554" cy="49244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a:ln>
                  <a:noFill/>
                </a:ln>
                <a:solidFill>
                  <a:prstClr val="white"/>
                </a:solidFill>
                <a:effectLst/>
                <a:uLnTx/>
                <a:uFillTx/>
                <a:latin typeface="Times New Roman" panose="02020603050405020304" pitchFamily="18" charset="0"/>
                <a:ea typeface="+mn-ea"/>
                <a:cs typeface="Times New Roman" panose="02020603050405020304" pitchFamily="18" charset="0"/>
              </a:rPr>
              <a:t>2. Công nghệ sử dụng </a:t>
            </a:r>
            <a:endParaRPr kumimoji="0" lang="en-US" sz="2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2" name="Slide Number Placeholder 1">
            <a:extLst>
              <a:ext uri="{FF2B5EF4-FFF2-40B4-BE49-F238E27FC236}">
                <a16:creationId xmlns:a16="http://schemas.microsoft.com/office/drawing/2014/main" id="{9BBF2496-5889-B573-9035-3E31077F25A7}"/>
              </a:ext>
            </a:extLst>
          </p:cNvPr>
          <p:cNvSpPr>
            <a:spLocks noGrp="1"/>
          </p:cNvSpPr>
          <p:nvPr>
            <p:ph type="sldNum" sz="quarter" idx="12"/>
          </p:nvPr>
        </p:nvSpPr>
        <p:spPr/>
        <p:txBody>
          <a:bodyPr/>
          <a:lstStyle/>
          <a:p>
            <a:fld id="{5268E249-57F4-42D0-8B51-A0F792270E2B}" type="slidenum">
              <a:rPr lang="en-US" smtClean="0"/>
              <a:t>8</a:t>
            </a:fld>
            <a:endParaRPr lang="en-US"/>
          </a:p>
        </p:txBody>
      </p:sp>
      <p:pic>
        <p:nvPicPr>
          <p:cNvPr id="5" name="Picture 4">
            <a:extLst>
              <a:ext uri="{FF2B5EF4-FFF2-40B4-BE49-F238E27FC236}">
                <a16:creationId xmlns:a16="http://schemas.microsoft.com/office/drawing/2014/main" id="{061CDC7B-0119-06D2-9C2A-9123B1AAE2E6}"/>
              </a:ext>
            </a:extLst>
          </p:cNvPr>
          <p:cNvPicPr>
            <a:picLocks noChangeAspect="1"/>
          </p:cNvPicPr>
          <p:nvPr/>
        </p:nvPicPr>
        <p:blipFill>
          <a:blip r:embed="rId2"/>
          <a:stretch>
            <a:fillRect/>
          </a:stretch>
        </p:blipFill>
        <p:spPr>
          <a:xfrm>
            <a:off x="5474328" y="1671096"/>
            <a:ext cx="6526543" cy="3811035"/>
          </a:xfrm>
          <a:prstGeom prst="rect">
            <a:avLst/>
          </a:prstGeom>
        </p:spPr>
      </p:pic>
    </p:spTree>
    <p:extLst>
      <p:ext uri="{BB962C8B-B14F-4D97-AF65-F5344CB8AC3E}">
        <p14:creationId xmlns:p14="http://schemas.microsoft.com/office/powerpoint/2010/main" val="407133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423562-CBE1-1DC8-16FD-D0870EAC00C0}"/>
              </a:ext>
            </a:extLst>
          </p:cNvPr>
          <p:cNvSpPr txBox="1"/>
          <p:nvPr/>
        </p:nvSpPr>
        <p:spPr>
          <a:xfrm>
            <a:off x="471949" y="1278193"/>
            <a:ext cx="1248697"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PHP</a:t>
            </a:r>
          </a:p>
        </p:txBody>
      </p:sp>
      <p:sp>
        <p:nvSpPr>
          <p:cNvPr id="6" name="TextBox 5">
            <a:extLst>
              <a:ext uri="{FF2B5EF4-FFF2-40B4-BE49-F238E27FC236}">
                <a16:creationId xmlns:a16="http://schemas.microsoft.com/office/drawing/2014/main" id="{B8CE27AD-27F3-6E3E-1E9A-5767B161E2F9}"/>
              </a:ext>
            </a:extLst>
          </p:cNvPr>
          <p:cNvSpPr txBox="1"/>
          <p:nvPr/>
        </p:nvSpPr>
        <p:spPr>
          <a:xfrm>
            <a:off x="580103" y="2109921"/>
            <a:ext cx="4094534" cy="3469155"/>
          </a:xfrm>
          <a:prstGeom prst="rect">
            <a:avLst/>
          </a:prstGeom>
          <a:noFill/>
        </p:spPr>
        <p:txBody>
          <a:bodyPr wrap="square">
            <a:spAutoFit/>
          </a:bodyPr>
          <a:lstStyle/>
          <a:p>
            <a:pPr marL="285750" marR="0" indent="-285750" algn="just">
              <a:lnSpc>
                <a:spcPct val="150000"/>
              </a:lnSpc>
              <a:spcBef>
                <a:spcPts val="0"/>
              </a:spcBef>
              <a:spcAft>
                <a:spcPts val="800"/>
              </a:spcAft>
              <a:buFont typeface="Wingdings" panose="05000000000000000000" pitchFamily="2" charset="2"/>
              <a:buChar char="Ø"/>
            </a:pPr>
            <a:r>
              <a:rPr lang="vi-VN" dirty="0">
                <a:latin typeface="Times New Roman" panose="02020603050405020304" pitchFamily="18" charset="0"/>
                <a:ea typeface="Calibri" panose="020F0502020204030204" pitchFamily="34" charset="0"/>
                <a:cs typeface="Times New Roman" panose="02020603050405020304" pitchFamily="18" charset="0"/>
              </a:rPr>
              <a:t>PHP là viết tắt của cụm từ Personal Home Page nay đã được chuyển thành Hypertext Preprocessor.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150000"/>
              </a:lnSpc>
              <a:spcBef>
                <a:spcPts val="0"/>
              </a:spcBef>
              <a:spcAft>
                <a:spcPts val="800"/>
              </a:spcAft>
              <a:buFont typeface="Wingdings" panose="05000000000000000000" pitchFamily="2" charset="2"/>
              <a:buChar char="Ø"/>
            </a:pPr>
            <a:r>
              <a:rPr lang="vi-VN" dirty="0">
                <a:latin typeface="Times New Roman" panose="02020603050405020304" pitchFamily="18" charset="0"/>
                <a:ea typeface="Calibri" panose="020F0502020204030204" pitchFamily="34" charset="0"/>
                <a:cs typeface="Times New Roman" panose="02020603050405020304" pitchFamily="18" charset="0"/>
              </a:rPr>
              <a:t>PHP có thể xử lý các chức năng từ phía server để sinh ra mã HTML trên client như thu thập dữ liệu biểu mẫu, sửa đổi cơ sở dữ liệu, quản lý file trên server hay các hoạt động khác.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2A70ADF0-E060-7A0B-D1EC-40BDB218C835}"/>
              </a:ext>
            </a:extLst>
          </p:cNvPr>
          <p:cNvSpPr txBox="1"/>
          <p:nvPr/>
        </p:nvSpPr>
        <p:spPr>
          <a:xfrm>
            <a:off x="580103" y="384909"/>
            <a:ext cx="6097554" cy="49244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a:ln>
                  <a:noFill/>
                </a:ln>
                <a:solidFill>
                  <a:prstClr val="white"/>
                </a:solidFill>
                <a:effectLst/>
                <a:uLnTx/>
                <a:uFillTx/>
                <a:latin typeface="Times New Roman" panose="02020603050405020304" pitchFamily="18" charset="0"/>
                <a:ea typeface="+mn-ea"/>
                <a:cs typeface="Times New Roman" panose="02020603050405020304" pitchFamily="18" charset="0"/>
              </a:rPr>
              <a:t>2. Công nghệ sử dụng </a:t>
            </a:r>
            <a:endParaRPr kumimoji="0" lang="en-US" sz="2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3" name="Slide Number Placeholder 2">
            <a:extLst>
              <a:ext uri="{FF2B5EF4-FFF2-40B4-BE49-F238E27FC236}">
                <a16:creationId xmlns:a16="http://schemas.microsoft.com/office/drawing/2014/main" id="{B9277B4E-1974-C4D7-F6B9-8B318D08BE5B}"/>
              </a:ext>
            </a:extLst>
          </p:cNvPr>
          <p:cNvSpPr>
            <a:spLocks noGrp="1"/>
          </p:cNvSpPr>
          <p:nvPr>
            <p:ph type="sldNum" sz="quarter" idx="12"/>
          </p:nvPr>
        </p:nvSpPr>
        <p:spPr/>
        <p:txBody>
          <a:bodyPr/>
          <a:lstStyle/>
          <a:p>
            <a:fld id="{5268E249-57F4-42D0-8B51-A0F792270E2B}" type="slidenum">
              <a:rPr lang="en-US" smtClean="0"/>
              <a:t>9</a:t>
            </a:fld>
            <a:endParaRPr lang="en-US"/>
          </a:p>
        </p:txBody>
      </p:sp>
      <p:pic>
        <p:nvPicPr>
          <p:cNvPr id="8" name="Picture 7">
            <a:extLst>
              <a:ext uri="{FF2B5EF4-FFF2-40B4-BE49-F238E27FC236}">
                <a16:creationId xmlns:a16="http://schemas.microsoft.com/office/drawing/2014/main" id="{764561D6-C329-E349-D6E6-3984DD426827}"/>
              </a:ext>
            </a:extLst>
          </p:cNvPr>
          <p:cNvPicPr>
            <a:picLocks noChangeAspect="1"/>
          </p:cNvPicPr>
          <p:nvPr/>
        </p:nvPicPr>
        <p:blipFill>
          <a:blip r:embed="rId2"/>
          <a:stretch>
            <a:fillRect/>
          </a:stretch>
        </p:blipFill>
        <p:spPr>
          <a:xfrm>
            <a:off x="4792739" y="1709080"/>
            <a:ext cx="7064950" cy="3843474"/>
          </a:xfrm>
          <a:prstGeom prst="rect">
            <a:avLst/>
          </a:prstGeom>
        </p:spPr>
      </p:pic>
    </p:spTree>
    <p:extLst>
      <p:ext uri="{BB962C8B-B14F-4D97-AF65-F5344CB8AC3E}">
        <p14:creationId xmlns:p14="http://schemas.microsoft.com/office/powerpoint/2010/main" val="304801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theme/theme1.xml><?xml version="1.0" encoding="utf-8"?>
<a:theme xmlns:a="http://schemas.openxmlformats.org/drawingml/2006/main" name="Slide-2022-ut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Slide-2022-utc</Template>
  <TotalTime>925</TotalTime>
  <Words>2271</Words>
  <Application>Microsoft Office PowerPoint</Application>
  <PresentationFormat>Widescreen</PresentationFormat>
  <Paragraphs>567</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Symbol</vt:lpstr>
      <vt:lpstr>Times New Roman</vt:lpstr>
      <vt:lpstr>Wingdings</vt:lpstr>
      <vt:lpstr>Slide-2022-utc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Phân tích hệ thống</vt:lpstr>
      <vt:lpstr>3. Phân tích hệ thống</vt:lpstr>
      <vt:lpstr>3. Phân tích hệ thống</vt:lpstr>
      <vt:lpstr>3. Phân tích hệ thống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tuan pham</dc:creator>
  <cp:lastModifiedBy>Thịnh Phạm</cp:lastModifiedBy>
  <cp:revision>32</cp:revision>
  <dcterms:created xsi:type="dcterms:W3CDTF">2022-12-20T10:28:50Z</dcterms:created>
  <dcterms:modified xsi:type="dcterms:W3CDTF">2023-01-12T10:15:16Z</dcterms:modified>
</cp:coreProperties>
</file>