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1" r:id="rId1"/>
  </p:sldMasterIdLst>
  <p:notesMasterIdLst>
    <p:notesMasterId r:id="rId26"/>
  </p:notesMasterIdLst>
  <p:sldIdLst>
    <p:sldId id="258"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9144000" cy="5143500" type="screen16x9"/>
  <p:notesSz cx="6858000" cy="9144000"/>
  <p:embeddedFontLst>
    <p:embeddedFont>
      <p:font typeface="Open Sans" panose="020B0604020202020204" charset="0"/>
      <p:regular r:id="rId27"/>
      <p:bold r:id="rId28"/>
      <p:italic r:id="rId29"/>
      <p:boldItalic r:id="rId30"/>
    </p:embeddedFont>
    <p:embeddedFont>
      <p:font typeface="Francois One" panose="020B0604020202020204" charset="0"/>
      <p:regular r:id="rId31"/>
    </p:embeddedFont>
    <p:embeddedFont>
      <p:font typeface="Roboto" panose="020B0604020202020204" charset="0"/>
      <p:regular r:id="rId32"/>
      <p:bold r:id="rId33"/>
      <p:italic r:id="rId34"/>
      <p:boldItalic r:id="rId35"/>
    </p:embeddedFont>
    <p:embeddedFont>
      <p:font typeface="Catamaran" panose="020B0604020202020204" charset="0"/>
      <p:regular r:id="rId36"/>
      <p:bold r:id="rId37"/>
    </p:embeddedFont>
    <p:embeddedFont>
      <p:font typeface="Black Han Sans" panose="02000000000000000000" charset="-127"/>
      <p:regular r:id="rId38"/>
    </p:embeddedFont>
    <p:embeddedFont>
      <p:font typeface="Syne" panose="020B0604020202020204" charset="0"/>
      <p:regular r:id="rId39"/>
      <p:bold r:id="rId40"/>
    </p:embeddedFont>
    <p:embeddedFont>
      <p:font typeface="Bahnschrift SemiBold" panose="020B0502040204020203" pitchFamily="34" charset="0"/>
      <p:bold r:id="rId41"/>
    </p:embeddedFont>
    <p:embeddedFont>
      <p:font typeface="Red Hat Display" panose="020B0604020202020204" charset="0"/>
      <p:regular r:id="rId42"/>
      <p:bold r:id="rId43"/>
      <p:italic r:id="rId44"/>
      <p:boldItalic r:id="rId45"/>
    </p:embeddedFont>
    <p:embeddedFont>
      <p:font typeface="Cascadia Mono SemiLight" panose="020B0609020000020004" pitchFamily="49" charset="0"/>
      <p:regular r:id="rId46"/>
      <p:italic r:id="rId47"/>
    </p:embeddedFont>
    <p:embeddedFont>
      <p:font typeface="Barlow SemiBold" panose="020B0604020202020204" charset="0"/>
      <p:regular r:id="rId48"/>
      <p:bold r:id="rId49"/>
      <p:italic r:id="rId50"/>
      <p:boldItalic r:id="rId51"/>
    </p:embeddedFont>
    <p:embeddedFont>
      <p:font typeface="Commissioner ExtraBold" charset="0"/>
      <p:bold r:id="rId52"/>
    </p:embeddedFont>
    <p:embeddedFont>
      <p:font typeface="Syne SemiBold" panose="020B0604020202020204" charset="0"/>
      <p:regular r:id="rId53"/>
      <p:bold r:id="rId54"/>
    </p:embeddedFont>
    <p:embeddedFont>
      <p:font typeface="Commissioner" panose="020B0604020202020204" charset="0"/>
      <p:regular r:id="rId55"/>
      <p:bold r:id="rId56"/>
    </p:embeddedFont>
    <p:embeddedFont>
      <p:font typeface="Bebas Neue" panose="020B060402020202020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10" autoAdjust="0"/>
  </p:normalViewPr>
  <p:slideViewPr>
    <p:cSldViewPr snapToGrid="0">
      <p:cViewPr varScale="1">
        <p:scale>
          <a:sx n="106" d="100"/>
          <a:sy n="106" d="100"/>
        </p:scale>
        <p:origin x="1622"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font" Target="fonts/font27.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font" Target="fonts/font30.fntdata"/><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57" Type="http://schemas.openxmlformats.org/officeDocument/2006/relationships/font" Target="fonts/font31.fntdata"/><Relationship Id="rId10" Type="http://schemas.openxmlformats.org/officeDocument/2006/relationships/slide" Target="slides/slide9.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36326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721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82b00cbf2f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82b00cbf2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979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82b00cbf2f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82b00cbf2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873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82b00cbf2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82b00cbf2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87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82b00cbf2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82b00cbf2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002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82b00cbf2f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82b00cbf2f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955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82b00cbf2f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82b00cbf2f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256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82b00cbf2f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82b00cbf2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802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82b00cbf2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82b00cbf2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375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82b00cbf2f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82b00cbf2f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852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82b00cbf2f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82b00cbf2f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32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811cd571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811cd571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081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82b00cbf2f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82b00cbf2f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864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82b00cbf2f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82b00cbf2f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341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82b00cbf2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82b00cbf2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096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82b00cbf2f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82b00cbf2f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577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e811cd5716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e811cd5716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36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9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82b00cbf2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82b00cbf2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50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82b00cbf2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82b00cbf2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81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82b00cbf2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82b00cbf2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96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82b00cbf2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82b00cbf2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74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82b00cbf2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82b00cbf2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117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82b00cbf2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82b00cbf2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70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1018406" y="3408100"/>
            <a:ext cx="51114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 name="Google Shape;25;p3"/>
          <p:cNvSpPr txBox="1">
            <a:spLocks noGrp="1"/>
          </p:cNvSpPr>
          <p:nvPr>
            <p:ph type="title" idx="2" hasCustomPrompt="1"/>
          </p:nvPr>
        </p:nvSpPr>
        <p:spPr>
          <a:xfrm>
            <a:off x="6004594" y="1530150"/>
            <a:ext cx="2121000" cy="19635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4">
    <p:spTree>
      <p:nvGrpSpPr>
        <p:cNvPr id="1" name="Shape 94"/>
        <p:cNvGrpSpPr/>
        <p:nvPr/>
      </p:nvGrpSpPr>
      <p:grpSpPr>
        <a:xfrm>
          <a:off x="0" y="0"/>
          <a:ext cx="0" cy="0"/>
          <a:chOff x="0" y="0"/>
          <a:chExt cx="0" cy="0"/>
        </a:xfrm>
      </p:grpSpPr>
      <p:sp>
        <p:nvSpPr>
          <p:cNvPr id="95" name="Google Shape;95;p14"/>
          <p:cNvSpPr/>
          <p:nvPr/>
        </p:nvSpPr>
        <p:spPr>
          <a:xfrm rot="10800000">
            <a:off x="7126268" y="-29887"/>
            <a:ext cx="2117712" cy="1377063"/>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10800000">
            <a:off x="-3093192" y="2632759"/>
            <a:ext cx="4684127" cy="3017491"/>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rot="10800000">
            <a:off x="-3346390" y="1967594"/>
            <a:ext cx="5871840" cy="3682656"/>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title"/>
          </p:nvPr>
        </p:nvSpPr>
        <p:spPr>
          <a:xfrm>
            <a:off x="1595700" y="3157300"/>
            <a:ext cx="5952600" cy="374400"/>
          </a:xfrm>
          <a:prstGeom prst="rect">
            <a:avLst/>
          </a:prstGeom>
        </p:spPr>
        <p:txBody>
          <a:bodyPr spcFirstLastPara="1" wrap="square" lIns="0" tIns="0" rIns="0" bIns="0" anchor="t" anchorCtr="0">
            <a:noAutofit/>
          </a:bodyPr>
          <a:lstStyle>
            <a:lvl1pPr lvl="0" algn="r" rtl="0">
              <a:spcBef>
                <a:spcPts val="0"/>
              </a:spcBef>
              <a:spcAft>
                <a:spcPts val="0"/>
              </a:spcAft>
              <a:buSzPts val="2800"/>
              <a:buNone/>
              <a:defRPr sz="2100" b="1">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14"/>
          <p:cNvSpPr txBox="1">
            <a:spLocks noGrp="1"/>
          </p:cNvSpPr>
          <p:nvPr>
            <p:ph type="subTitle" idx="1"/>
          </p:nvPr>
        </p:nvSpPr>
        <p:spPr>
          <a:xfrm>
            <a:off x="1595700" y="1611800"/>
            <a:ext cx="5951400" cy="1293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sz="2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0"/>
        <p:cNvGrpSpPr/>
        <p:nvPr/>
      </p:nvGrpSpPr>
      <p:grpSpPr>
        <a:xfrm>
          <a:off x="0" y="0"/>
          <a:ext cx="0" cy="0"/>
          <a:chOff x="0" y="0"/>
          <a:chExt cx="0" cy="0"/>
        </a:xfrm>
      </p:grpSpPr>
      <p:sp>
        <p:nvSpPr>
          <p:cNvPr id="101" name="Google Shape;101;p15"/>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06" name="Google Shape;106;p15"/>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7"/>
        <p:cNvGrpSpPr/>
        <p:nvPr/>
      </p:nvGrpSpPr>
      <p:grpSpPr>
        <a:xfrm>
          <a:off x="0" y="0"/>
          <a:ext cx="0" cy="0"/>
          <a:chOff x="0" y="0"/>
          <a:chExt cx="0" cy="0"/>
        </a:xfrm>
      </p:grpSpPr>
      <p:sp>
        <p:nvSpPr>
          <p:cNvPr id="108" name="Google Shape;108;p16"/>
          <p:cNvSpPr/>
          <p:nvPr/>
        </p:nvSpPr>
        <p:spPr>
          <a:xfrm>
            <a:off x="-21275" y="-60700"/>
            <a:ext cx="2635657" cy="1136802"/>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a:off x="6034253" y="4475810"/>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76299"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778249" y="3718907"/>
            <a:ext cx="23094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2" name="Google Shape;112;p16"/>
          <p:cNvSpPr txBox="1">
            <a:spLocks noGrp="1"/>
          </p:cNvSpPr>
          <p:nvPr>
            <p:ph type="title" idx="2"/>
          </p:nvPr>
        </p:nvSpPr>
        <p:spPr>
          <a:xfrm>
            <a:off x="3415350"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3415350"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4" name="Google Shape;114;p16"/>
          <p:cNvSpPr txBox="1">
            <a:spLocks noGrp="1"/>
          </p:cNvSpPr>
          <p:nvPr>
            <p:ph type="title" idx="4"/>
          </p:nvPr>
        </p:nvSpPr>
        <p:spPr>
          <a:xfrm>
            <a:off x="6031851"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6031851"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6" name="Google Shape;116;p16"/>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7749100" y="350502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5"/>
        <p:cNvGrpSpPr/>
        <p:nvPr/>
      </p:nvGrpSpPr>
      <p:grpSpPr>
        <a:xfrm>
          <a:off x="0" y="0"/>
          <a:ext cx="0" cy="0"/>
          <a:chOff x="0" y="0"/>
          <a:chExt cx="0" cy="0"/>
        </a:xfrm>
      </p:grpSpPr>
      <p:sp>
        <p:nvSpPr>
          <p:cNvPr id="126" name="Google Shape;126;p18"/>
          <p:cNvSpPr/>
          <p:nvPr/>
        </p:nvSpPr>
        <p:spPr>
          <a:xfrm>
            <a:off x="576600" y="3109350"/>
            <a:ext cx="4460258" cy="22796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918840" y="4487355"/>
            <a:ext cx="946605" cy="720462"/>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445712">
            <a:off x="82197" y="-539280"/>
            <a:ext cx="3641534" cy="3508483"/>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1966325" y="1334050"/>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4942838" y="1440719"/>
            <a:ext cx="3264300" cy="4071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31" name="Google Shape;131;p18"/>
          <p:cNvSpPr txBox="1">
            <a:spLocks noGrp="1"/>
          </p:cNvSpPr>
          <p:nvPr>
            <p:ph type="subTitle" idx="1"/>
          </p:nvPr>
        </p:nvSpPr>
        <p:spPr>
          <a:xfrm>
            <a:off x="4942388" y="1936372"/>
            <a:ext cx="3265200" cy="1766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132"/>
        <p:cNvGrpSpPr/>
        <p:nvPr/>
      </p:nvGrpSpPr>
      <p:grpSpPr>
        <a:xfrm>
          <a:off x="0" y="0"/>
          <a:ext cx="0" cy="0"/>
          <a:chOff x="0" y="0"/>
          <a:chExt cx="0" cy="0"/>
        </a:xfrm>
      </p:grpSpPr>
      <p:sp>
        <p:nvSpPr>
          <p:cNvPr id="133" name="Google Shape;133;p19"/>
          <p:cNvSpPr/>
          <p:nvPr/>
        </p:nvSpPr>
        <p:spPr>
          <a:xfrm>
            <a:off x="3929675" y="4535527"/>
            <a:ext cx="4002127" cy="748110"/>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40125" y="-49167"/>
            <a:ext cx="2605145" cy="65096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7615100" y="3954513"/>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flipH="1">
            <a:off x="-79600" y="-109724"/>
            <a:ext cx="2755853" cy="596752"/>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title"/>
          </p:nvPr>
        </p:nvSpPr>
        <p:spPr>
          <a:xfrm>
            <a:off x="905375" y="2156701"/>
            <a:ext cx="2094000" cy="411600"/>
          </a:xfrm>
          <a:prstGeom prst="rect">
            <a:avLst/>
          </a:prstGeom>
        </p:spPr>
        <p:txBody>
          <a:bodyPr spcFirstLastPara="1" wrap="square" lIns="0" tIns="0" rIns="0" bIns="0" anchor="ctr" anchorCtr="0">
            <a:noAutofit/>
          </a:bodyPr>
          <a:lstStyle>
            <a:lvl1pPr lvl="0" algn="l"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9"/>
          <p:cNvSpPr txBox="1">
            <a:spLocks noGrp="1"/>
          </p:cNvSpPr>
          <p:nvPr>
            <p:ph type="subTitle" idx="1"/>
          </p:nvPr>
        </p:nvSpPr>
        <p:spPr>
          <a:xfrm>
            <a:off x="907862" y="2737725"/>
            <a:ext cx="2093100" cy="1023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19"/>
          <p:cNvSpPr txBox="1">
            <a:spLocks noGrp="1"/>
          </p:cNvSpPr>
          <p:nvPr>
            <p:ph type="title" idx="2"/>
          </p:nvPr>
        </p:nvSpPr>
        <p:spPr>
          <a:xfrm>
            <a:off x="6144625" y="2015125"/>
            <a:ext cx="2094000" cy="411600"/>
          </a:xfrm>
          <a:prstGeom prst="rect">
            <a:avLst/>
          </a:prstGeom>
        </p:spPr>
        <p:txBody>
          <a:bodyPr spcFirstLastPara="1" wrap="square" lIns="0" tIns="0" rIns="0" bIns="0" anchor="ctr" anchorCtr="0">
            <a:noAutofit/>
          </a:bodyPr>
          <a:lstStyle>
            <a:lvl1pPr lvl="0" algn="r"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19"/>
          <p:cNvSpPr txBox="1">
            <a:spLocks noGrp="1"/>
          </p:cNvSpPr>
          <p:nvPr>
            <p:ph type="subTitle" idx="3"/>
          </p:nvPr>
        </p:nvSpPr>
        <p:spPr>
          <a:xfrm>
            <a:off x="6144637" y="2589995"/>
            <a:ext cx="2094000" cy="1024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1" name="Google Shape;141;p19"/>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42"/>
        <p:cNvGrpSpPr/>
        <p:nvPr/>
      </p:nvGrpSpPr>
      <p:grpSpPr>
        <a:xfrm>
          <a:off x="0" y="0"/>
          <a:ext cx="0" cy="0"/>
          <a:chOff x="0" y="0"/>
          <a:chExt cx="0" cy="0"/>
        </a:xfrm>
      </p:grpSpPr>
      <p:sp>
        <p:nvSpPr>
          <p:cNvPr id="143" name="Google Shape;143;p20"/>
          <p:cNvSpPr/>
          <p:nvPr/>
        </p:nvSpPr>
        <p:spPr>
          <a:xfrm>
            <a:off x="-804300" y="4317374"/>
            <a:ext cx="2023768" cy="13159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3180931">
            <a:off x="6093995" y="-214534"/>
            <a:ext cx="3897900" cy="199199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20"/>
          <p:cNvSpPr txBox="1">
            <a:spLocks noGrp="1"/>
          </p:cNvSpPr>
          <p:nvPr>
            <p:ph type="title" idx="2"/>
          </p:nvPr>
        </p:nvSpPr>
        <p:spPr>
          <a:xfrm>
            <a:off x="13076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20"/>
          <p:cNvSpPr txBox="1">
            <a:spLocks noGrp="1"/>
          </p:cNvSpPr>
          <p:nvPr>
            <p:ph type="subTitle" idx="1"/>
          </p:nvPr>
        </p:nvSpPr>
        <p:spPr>
          <a:xfrm>
            <a:off x="13056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20"/>
          <p:cNvSpPr txBox="1">
            <a:spLocks noGrp="1"/>
          </p:cNvSpPr>
          <p:nvPr>
            <p:ph type="title" idx="3" hasCustomPrompt="1"/>
          </p:nvPr>
        </p:nvSpPr>
        <p:spPr>
          <a:xfrm>
            <a:off x="18315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0" name="Google Shape;150;p20"/>
          <p:cNvSpPr txBox="1">
            <a:spLocks noGrp="1"/>
          </p:cNvSpPr>
          <p:nvPr>
            <p:ph type="title" idx="4"/>
          </p:nvPr>
        </p:nvSpPr>
        <p:spPr>
          <a:xfrm>
            <a:off x="363015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0"/>
          <p:cNvSpPr txBox="1">
            <a:spLocks noGrp="1"/>
          </p:cNvSpPr>
          <p:nvPr>
            <p:ph type="subTitle" idx="5"/>
          </p:nvPr>
        </p:nvSpPr>
        <p:spPr>
          <a:xfrm>
            <a:off x="362820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20"/>
          <p:cNvSpPr txBox="1">
            <a:spLocks noGrp="1"/>
          </p:cNvSpPr>
          <p:nvPr>
            <p:ph type="title" idx="6" hasCustomPrompt="1"/>
          </p:nvPr>
        </p:nvSpPr>
        <p:spPr>
          <a:xfrm>
            <a:off x="4154100" y="1571491"/>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3" name="Google Shape;153;p20"/>
          <p:cNvSpPr txBox="1">
            <a:spLocks noGrp="1"/>
          </p:cNvSpPr>
          <p:nvPr>
            <p:ph type="title" idx="7"/>
          </p:nvPr>
        </p:nvSpPr>
        <p:spPr>
          <a:xfrm>
            <a:off x="59527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0"/>
          <p:cNvSpPr txBox="1">
            <a:spLocks noGrp="1"/>
          </p:cNvSpPr>
          <p:nvPr>
            <p:ph type="subTitle" idx="8"/>
          </p:nvPr>
        </p:nvSpPr>
        <p:spPr>
          <a:xfrm>
            <a:off x="59507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5" name="Google Shape;155;p20"/>
          <p:cNvSpPr txBox="1">
            <a:spLocks noGrp="1"/>
          </p:cNvSpPr>
          <p:nvPr>
            <p:ph type="title" idx="9" hasCustomPrompt="1"/>
          </p:nvPr>
        </p:nvSpPr>
        <p:spPr>
          <a:xfrm>
            <a:off x="64766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7">
    <p:spTree>
      <p:nvGrpSpPr>
        <p:cNvPr id="1" name="Shape 156"/>
        <p:cNvGrpSpPr/>
        <p:nvPr/>
      </p:nvGrpSpPr>
      <p:grpSpPr>
        <a:xfrm>
          <a:off x="0" y="0"/>
          <a:ext cx="0" cy="0"/>
          <a:chOff x="0" y="0"/>
          <a:chExt cx="0" cy="0"/>
        </a:xfrm>
      </p:grpSpPr>
      <p:sp>
        <p:nvSpPr>
          <p:cNvPr id="157" name="Google Shape;157;p21"/>
          <p:cNvSpPr/>
          <p:nvPr/>
        </p:nvSpPr>
        <p:spPr>
          <a:xfrm rot="10800000" flipH="1">
            <a:off x="7837877" y="2932289"/>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rot="10800000">
            <a:off x="-1316617" y="-131060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rot="10800000">
            <a:off x="-1339675" y="4064989"/>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txBox="1">
            <a:spLocks noGrp="1"/>
          </p:cNvSpPr>
          <p:nvPr>
            <p:ph type="title"/>
          </p:nvPr>
        </p:nvSpPr>
        <p:spPr>
          <a:xfrm>
            <a:off x="1204188" y="1756923"/>
            <a:ext cx="3264300" cy="407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61" name="Google Shape;161;p21"/>
          <p:cNvSpPr txBox="1">
            <a:spLocks noGrp="1"/>
          </p:cNvSpPr>
          <p:nvPr>
            <p:ph type="subTitle" idx="1"/>
          </p:nvPr>
        </p:nvSpPr>
        <p:spPr>
          <a:xfrm>
            <a:off x="1203750" y="2252577"/>
            <a:ext cx="3265200" cy="113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62"/>
        <p:cNvGrpSpPr/>
        <p:nvPr/>
      </p:nvGrpSpPr>
      <p:grpSpPr>
        <a:xfrm>
          <a:off x="0" y="0"/>
          <a:ext cx="0" cy="0"/>
          <a:chOff x="0" y="0"/>
          <a:chExt cx="0" cy="0"/>
        </a:xfrm>
      </p:grpSpPr>
      <p:sp>
        <p:nvSpPr>
          <p:cNvPr id="163" name="Google Shape;163;p22"/>
          <p:cNvSpPr/>
          <p:nvPr/>
        </p:nvSpPr>
        <p:spPr>
          <a:xfrm>
            <a:off x="-112000" y="-808350"/>
            <a:ext cx="2045324" cy="219698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6107775" y="-14177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138925" y="467890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22"/>
          <p:cNvSpPr/>
          <p:nvPr/>
        </p:nvSpPr>
        <p:spPr>
          <a:xfrm rot="10800000">
            <a:off x="6981453" y="4599035"/>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1353872" y="-169303"/>
            <a:ext cx="7887674" cy="1068798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234475" y="4471600"/>
            <a:ext cx="3451957" cy="747486"/>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6312624" y="-89900"/>
            <a:ext cx="3002097" cy="80151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1505914" y="2913163"/>
            <a:ext cx="2898600" cy="394500"/>
          </a:xfrm>
          <a:prstGeom prst="rect">
            <a:avLst/>
          </a:prstGeom>
        </p:spPr>
        <p:txBody>
          <a:bodyPr spcFirstLastPara="1" wrap="square" lIns="0" tIns="0" rIns="0" bIns="0" anchor="ctr" anchorCtr="0">
            <a:noAutofit/>
          </a:bodyPr>
          <a:lstStyle>
            <a:lvl1pPr lvl="0" algn="ctr">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1506814" y="3406913"/>
            <a:ext cx="2896800" cy="1042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2"/>
          </p:nvPr>
        </p:nvSpPr>
        <p:spPr>
          <a:xfrm>
            <a:off x="4739486" y="1909223"/>
            <a:ext cx="2898600" cy="1042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 name="Google Shape;39;p5"/>
          <p:cNvSpPr txBox="1">
            <a:spLocks noGrp="1"/>
          </p:cNvSpPr>
          <p:nvPr>
            <p:ph type="subTitle" idx="3"/>
          </p:nvPr>
        </p:nvSpPr>
        <p:spPr>
          <a:xfrm>
            <a:off x="4739486" y="1412563"/>
            <a:ext cx="2898600" cy="393300"/>
          </a:xfrm>
          <a:prstGeom prst="rect">
            <a:avLst/>
          </a:prstGeom>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168"/>
        <p:cNvGrpSpPr/>
        <p:nvPr/>
      </p:nvGrpSpPr>
      <p:grpSpPr>
        <a:xfrm>
          <a:off x="0" y="0"/>
          <a:ext cx="0" cy="0"/>
          <a:chOff x="0" y="0"/>
          <a:chExt cx="0" cy="0"/>
        </a:xfrm>
      </p:grpSpPr>
      <p:sp>
        <p:nvSpPr>
          <p:cNvPr id="169" name="Google Shape;169;p23"/>
          <p:cNvSpPr/>
          <p:nvPr/>
        </p:nvSpPr>
        <p:spPr>
          <a:xfrm flipH="1">
            <a:off x="8110630" y="-463650"/>
            <a:ext cx="2045324" cy="219698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flipH="1">
            <a:off x="-2205846" y="-3797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flipH="1">
            <a:off x="6875929" y="48373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3"/>
          <p:cNvSpPr/>
          <p:nvPr/>
        </p:nvSpPr>
        <p:spPr>
          <a:xfrm rot="10800000" flipH="1">
            <a:off x="-1878175" y="4448485"/>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174"/>
        <p:cNvGrpSpPr/>
        <p:nvPr/>
      </p:nvGrpSpPr>
      <p:grpSpPr>
        <a:xfrm>
          <a:off x="0" y="0"/>
          <a:ext cx="0" cy="0"/>
          <a:chOff x="0" y="0"/>
          <a:chExt cx="0" cy="0"/>
        </a:xfrm>
      </p:grpSpPr>
      <p:sp>
        <p:nvSpPr>
          <p:cNvPr id="175" name="Google Shape;175;p24"/>
          <p:cNvSpPr/>
          <p:nvPr/>
        </p:nvSpPr>
        <p:spPr>
          <a:xfrm>
            <a:off x="-66075" y="-105750"/>
            <a:ext cx="2992011" cy="129050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828325" y="-294825"/>
            <a:ext cx="1730425" cy="1563650"/>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78150" y="4396125"/>
            <a:ext cx="1569328" cy="802086"/>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rot="8999926">
            <a:off x="7710879" y="3997770"/>
            <a:ext cx="2034125" cy="147015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rot="10800000">
            <a:off x="8047508" y="-25560"/>
            <a:ext cx="1178967" cy="766635"/>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24"/>
          <p:cNvSpPr txBox="1">
            <a:spLocks noGrp="1"/>
          </p:cNvSpPr>
          <p:nvPr>
            <p:ph type="title" idx="2"/>
          </p:nvPr>
        </p:nvSpPr>
        <p:spPr>
          <a:xfrm>
            <a:off x="960788"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4"/>
          <p:cNvSpPr txBox="1">
            <a:spLocks noGrp="1"/>
          </p:cNvSpPr>
          <p:nvPr>
            <p:ph type="subTitle" idx="1"/>
          </p:nvPr>
        </p:nvSpPr>
        <p:spPr>
          <a:xfrm>
            <a:off x="961388" y="3151350"/>
            <a:ext cx="2266500" cy="777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3" name="Google Shape;183;p24"/>
          <p:cNvSpPr txBox="1">
            <a:spLocks noGrp="1"/>
          </p:cNvSpPr>
          <p:nvPr>
            <p:ph type="title" idx="3"/>
          </p:nvPr>
        </p:nvSpPr>
        <p:spPr>
          <a:xfrm>
            <a:off x="3438150"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subTitle" idx="4"/>
          </p:nvPr>
        </p:nvSpPr>
        <p:spPr>
          <a:xfrm>
            <a:off x="3438150" y="1605575"/>
            <a:ext cx="2267700" cy="777300"/>
          </a:xfrm>
          <a:prstGeom prst="rect">
            <a:avLst/>
          </a:prstGeom>
        </p:spPr>
        <p:txBody>
          <a:bodyPr spcFirstLastPara="1" wrap="square" lIns="0" tIns="0" rIns="0" bIns="0" anchor="t" anchorCtr="0">
            <a:noAutofit/>
          </a:bodyPr>
          <a:lstStyle>
            <a:lvl1pPr marR="91440"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5" name="Google Shape;185;p24"/>
          <p:cNvSpPr txBox="1">
            <a:spLocks noGrp="1"/>
          </p:cNvSpPr>
          <p:nvPr>
            <p:ph type="title" idx="5"/>
          </p:nvPr>
        </p:nvSpPr>
        <p:spPr>
          <a:xfrm>
            <a:off x="5866850" y="2661175"/>
            <a:ext cx="2267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24"/>
          <p:cNvSpPr txBox="1">
            <a:spLocks noGrp="1"/>
          </p:cNvSpPr>
          <p:nvPr>
            <p:ph type="subTitle" idx="6"/>
          </p:nvPr>
        </p:nvSpPr>
        <p:spPr>
          <a:xfrm>
            <a:off x="5864900" y="3151350"/>
            <a:ext cx="2267700" cy="775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187"/>
        <p:cNvGrpSpPr/>
        <p:nvPr/>
      </p:nvGrpSpPr>
      <p:grpSpPr>
        <a:xfrm>
          <a:off x="0" y="0"/>
          <a:ext cx="0" cy="0"/>
          <a:chOff x="0" y="0"/>
          <a:chExt cx="0" cy="0"/>
        </a:xfrm>
      </p:grpSpPr>
      <p:sp>
        <p:nvSpPr>
          <p:cNvPr id="188" name="Google Shape;188;p25"/>
          <p:cNvSpPr/>
          <p:nvPr/>
        </p:nvSpPr>
        <p:spPr>
          <a:xfrm>
            <a:off x="-36275" y="-110175"/>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rot="10800000">
            <a:off x="5840450" y="3807400"/>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6993300" y="473725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10800000">
            <a:off x="-194050" y="-1101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txBox="1">
            <a:spLocks noGrp="1"/>
          </p:cNvSpPr>
          <p:nvPr>
            <p:ph type="title"/>
          </p:nvPr>
        </p:nvSpPr>
        <p:spPr>
          <a:xfrm>
            <a:off x="1244419"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5"/>
          <p:cNvSpPr txBox="1">
            <a:spLocks noGrp="1"/>
          </p:cNvSpPr>
          <p:nvPr>
            <p:ph type="subTitle" idx="1"/>
          </p:nvPr>
        </p:nvSpPr>
        <p:spPr>
          <a:xfrm>
            <a:off x="1242319" y="1948625"/>
            <a:ext cx="2994300" cy="1055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4" name="Google Shape;194;p25"/>
          <p:cNvSpPr txBox="1">
            <a:spLocks noGrp="1"/>
          </p:cNvSpPr>
          <p:nvPr>
            <p:ph type="title" idx="2"/>
          </p:nvPr>
        </p:nvSpPr>
        <p:spPr>
          <a:xfrm>
            <a:off x="4911581"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3"/>
          </p:nvPr>
        </p:nvSpPr>
        <p:spPr>
          <a:xfrm>
            <a:off x="4911581" y="1947672"/>
            <a:ext cx="2990100" cy="1051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6" name="Google Shape;196;p25"/>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CUSTOM_11">
    <p:spTree>
      <p:nvGrpSpPr>
        <p:cNvPr id="1" name="Shape 197"/>
        <p:cNvGrpSpPr/>
        <p:nvPr/>
      </p:nvGrpSpPr>
      <p:grpSpPr>
        <a:xfrm>
          <a:off x="0" y="0"/>
          <a:ext cx="0" cy="0"/>
          <a:chOff x="0" y="0"/>
          <a:chExt cx="0" cy="0"/>
        </a:xfrm>
      </p:grpSpPr>
      <p:sp>
        <p:nvSpPr>
          <p:cNvPr id="198" name="Google Shape;198;p26"/>
          <p:cNvSpPr/>
          <p:nvPr/>
        </p:nvSpPr>
        <p:spPr>
          <a:xfrm>
            <a:off x="7050425" y="-69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565175" y="-52280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rot="10715375">
            <a:off x="82814" y="-123614"/>
            <a:ext cx="2550299" cy="103669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8035125" y="4066175"/>
            <a:ext cx="1744004" cy="1327363"/>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rot="7605318">
            <a:off x="-713630" y="3173473"/>
            <a:ext cx="1917229" cy="1847179"/>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26"/>
          <p:cNvSpPr txBox="1">
            <a:spLocks noGrp="1"/>
          </p:cNvSpPr>
          <p:nvPr>
            <p:ph type="subTitle" idx="1"/>
          </p:nvPr>
        </p:nvSpPr>
        <p:spPr>
          <a:xfrm>
            <a:off x="1426900" y="3058175"/>
            <a:ext cx="2031000" cy="1008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5" name="Google Shape;205;p26"/>
          <p:cNvSpPr txBox="1">
            <a:spLocks noGrp="1"/>
          </p:cNvSpPr>
          <p:nvPr>
            <p:ph type="title" idx="2" hasCustomPrompt="1"/>
          </p:nvPr>
        </p:nvSpPr>
        <p:spPr>
          <a:xfrm>
            <a:off x="1427350" y="2622575"/>
            <a:ext cx="2030100" cy="317100"/>
          </a:xfrm>
          <a:prstGeom prst="rect">
            <a:avLst/>
          </a:prstGeom>
        </p:spPr>
        <p:txBody>
          <a:bodyPr spcFirstLastPara="1" wrap="square" lIns="0" tIns="0" rIns="0" bIns="0" anchor="ctr" anchorCtr="0">
            <a:noAutofit/>
          </a:bodyPr>
          <a:lstStyle>
            <a:lvl1pPr marL="0" marR="0" lvl="0" indent="0" algn="ctr" rtl="0">
              <a:lnSpc>
                <a:spcPct val="80000"/>
              </a:lnSpc>
              <a:spcBef>
                <a:spcPts val="0"/>
              </a:spcBef>
              <a:spcAft>
                <a:spcPts val="0"/>
              </a:spcAft>
              <a:buSzPts val="2800"/>
              <a:buNone/>
              <a:defRPr sz="2000" b="1">
                <a:solidFill>
                  <a:schemeClr val="lt1"/>
                </a:solidFill>
                <a:latin typeface="Syne"/>
                <a:ea typeface="Syne"/>
                <a:cs typeface="Syne"/>
                <a:sym typeface="Sy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6" name="Google Shape;206;p26"/>
          <p:cNvSpPr txBox="1">
            <a:spLocks noGrp="1"/>
          </p:cNvSpPr>
          <p:nvPr>
            <p:ph type="subTitle" idx="3"/>
          </p:nvPr>
        </p:nvSpPr>
        <p:spPr>
          <a:xfrm>
            <a:off x="5686100" y="3058175"/>
            <a:ext cx="2031000" cy="1008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7" name="Google Shape;207;p26"/>
          <p:cNvSpPr txBox="1">
            <a:spLocks noGrp="1"/>
          </p:cNvSpPr>
          <p:nvPr>
            <p:ph type="title" idx="4" hasCustomPrompt="1"/>
          </p:nvPr>
        </p:nvSpPr>
        <p:spPr>
          <a:xfrm>
            <a:off x="5686550" y="2622575"/>
            <a:ext cx="2030100" cy="317100"/>
          </a:xfrm>
          <a:prstGeom prst="rect">
            <a:avLst/>
          </a:prstGeom>
        </p:spPr>
        <p:txBody>
          <a:bodyPr spcFirstLastPara="1" wrap="square" lIns="0" tIns="0" rIns="0" bIns="0" anchor="ctr" anchorCtr="0">
            <a:noAutofit/>
          </a:bodyPr>
          <a:lstStyle>
            <a:lvl1pPr marL="0" marR="0" lvl="0" indent="0" algn="ctr"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1" name="Shape 208"/>
        <p:cNvGrpSpPr/>
        <p:nvPr/>
      </p:nvGrpSpPr>
      <p:grpSpPr>
        <a:xfrm>
          <a:off x="0" y="0"/>
          <a:ext cx="0" cy="0"/>
          <a:chOff x="0" y="0"/>
          <a:chExt cx="0" cy="0"/>
        </a:xfrm>
      </p:grpSpPr>
      <p:sp>
        <p:nvSpPr>
          <p:cNvPr id="209" name="Google Shape;209;p27"/>
          <p:cNvSpPr/>
          <p:nvPr/>
        </p:nvSpPr>
        <p:spPr>
          <a:xfrm>
            <a:off x="680325" y="-66800"/>
            <a:ext cx="725515" cy="673834"/>
          </a:xfrm>
          <a:custGeom>
            <a:avLst/>
            <a:gdLst/>
            <a:ahLst/>
            <a:cxnLst/>
            <a:rect l="l" t="t" r="r" b="b"/>
            <a:pathLst>
              <a:path w="16846" h="15646" extrusionOk="0">
                <a:moveTo>
                  <a:pt x="9207" y="14544"/>
                </a:moveTo>
                <a:cubicBezTo>
                  <a:pt x="11876" y="15645"/>
                  <a:pt x="14377" y="15145"/>
                  <a:pt x="16846" y="14211"/>
                </a:cubicBezTo>
                <a:cubicBezTo>
                  <a:pt x="13343" y="13043"/>
                  <a:pt x="10274" y="10608"/>
                  <a:pt x="8807" y="7206"/>
                </a:cubicBezTo>
                <a:cubicBezTo>
                  <a:pt x="7806" y="4971"/>
                  <a:pt x="7606" y="2502"/>
                  <a:pt x="7639" y="1"/>
                </a:cubicBezTo>
                <a:lnTo>
                  <a:pt x="0" y="1"/>
                </a:lnTo>
                <a:cubicBezTo>
                  <a:pt x="101" y="2969"/>
                  <a:pt x="1401" y="6038"/>
                  <a:pt x="2836" y="8540"/>
                </a:cubicBezTo>
                <a:cubicBezTo>
                  <a:pt x="4304" y="11142"/>
                  <a:pt x="6405" y="13444"/>
                  <a:pt x="9207" y="145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2063815" y="303848"/>
            <a:ext cx="793045" cy="291696"/>
          </a:xfrm>
          <a:custGeom>
            <a:avLst/>
            <a:gdLst/>
            <a:ahLst/>
            <a:cxnLst/>
            <a:rect l="l" t="t" r="r" b="b"/>
            <a:pathLst>
              <a:path w="18414" h="6773" extrusionOk="0">
                <a:moveTo>
                  <a:pt x="7939" y="768"/>
                </a:moveTo>
                <a:cubicBezTo>
                  <a:pt x="5171" y="1402"/>
                  <a:pt x="2602" y="2769"/>
                  <a:pt x="0" y="3970"/>
                </a:cubicBezTo>
                <a:cubicBezTo>
                  <a:pt x="934" y="4471"/>
                  <a:pt x="1902" y="4971"/>
                  <a:pt x="2902" y="5371"/>
                </a:cubicBezTo>
                <a:cubicBezTo>
                  <a:pt x="6672" y="6772"/>
                  <a:pt x="11042" y="6105"/>
                  <a:pt x="14444" y="4037"/>
                </a:cubicBezTo>
                <a:cubicBezTo>
                  <a:pt x="15945" y="3103"/>
                  <a:pt x="17279" y="1935"/>
                  <a:pt x="18414" y="635"/>
                </a:cubicBezTo>
                <a:cubicBezTo>
                  <a:pt x="14911" y="368"/>
                  <a:pt x="11375" y="1"/>
                  <a:pt x="7939" y="7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1007861" y="-66800"/>
            <a:ext cx="2673587" cy="668063"/>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602374" y="3763375"/>
            <a:ext cx="2751085" cy="19883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758925" y="378760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1125150" y="-24282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txBox="1">
            <a:spLocks noGrp="1"/>
          </p:cNvSpPr>
          <p:nvPr>
            <p:ph type="title"/>
          </p:nvPr>
        </p:nvSpPr>
        <p:spPr>
          <a:xfrm>
            <a:off x="1344132" y="1711986"/>
            <a:ext cx="28986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27"/>
          <p:cNvSpPr txBox="1">
            <a:spLocks noGrp="1"/>
          </p:cNvSpPr>
          <p:nvPr>
            <p:ph type="subTitle" idx="1"/>
          </p:nvPr>
        </p:nvSpPr>
        <p:spPr>
          <a:xfrm>
            <a:off x="1346082" y="2227550"/>
            <a:ext cx="2894700" cy="762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17" name="Google Shape;217;p27"/>
          <p:cNvSpPr txBox="1">
            <a:spLocks noGrp="1"/>
          </p:cNvSpPr>
          <p:nvPr>
            <p:ph type="title" idx="2"/>
          </p:nvPr>
        </p:nvSpPr>
        <p:spPr>
          <a:xfrm>
            <a:off x="4878434" y="1711975"/>
            <a:ext cx="28986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8" name="Google Shape;218;p27"/>
          <p:cNvSpPr txBox="1">
            <a:spLocks noGrp="1"/>
          </p:cNvSpPr>
          <p:nvPr>
            <p:ph type="subTitle" idx="3"/>
          </p:nvPr>
        </p:nvSpPr>
        <p:spPr>
          <a:xfrm>
            <a:off x="4878434" y="2226925"/>
            <a:ext cx="2898600" cy="75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19" name="Google Shape;219;p27"/>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0" name="Google Shape;220;p27"/>
          <p:cNvSpPr txBox="1">
            <a:spLocks noGrp="1"/>
          </p:cNvSpPr>
          <p:nvPr>
            <p:ph type="title" idx="5"/>
          </p:nvPr>
        </p:nvSpPr>
        <p:spPr>
          <a:xfrm>
            <a:off x="1344132" y="3297386"/>
            <a:ext cx="28986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27"/>
          <p:cNvSpPr txBox="1">
            <a:spLocks noGrp="1"/>
          </p:cNvSpPr>
          <p:nvPr>
            <p:ph type="subTitle" idx="6"/>
          </p:nvPr>
        </p:nvSpPr>
        <p:spPr>
          <a:xfrm>
            <a:off x="1344132" y="3808725"/>
            <a:ext cx="2898600" cy="75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27"/>
          <p:cNvSpPr txBox="1">
            <a:spLocks noGrp="1"/>
          </p:cNvSpPr>
          <p:nvPr>
            <p:ph type="title" idx="7"/>
          </p:nvPr>
        </p:nvSpPr>
        <p:spPr>
          <a:xfrm>
            <a:off x="4878434" y="3297375"/>
            <a:ext cx="28986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27"/>
          <p:cNvSpPr txBox="1">
            <a:spLocks noGrp="1"/>
          </p:cNvSpPr>
          <p:nvPr>
            <p:ph type="subTitle" idx="8"/>
          </p:nvPr>
        </p:nvSpPr>
        <p:spPr>
          <a:xfrm>
            <a:off x="4878434" y="3808100"/>
            <a:ext cx="2898600" cy="75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13">
    <p:spTree>
      <p:nvGrpSpPr>
        <p:cNvPr id="1" name="Shape 224"/>
        <p:cNvGrpSpPr/>
        <p:nvPr/>
      </p:nvGrpSpPr>
      <p:grpSpPr>
        <a:xfrm>
          <a:off x="0" y="0"/>
          <a:ext cx="0" cy="0"/>
          <a:chOff x="0" y="0"/>
          <a:chExt cx="0" cy="0"/>
        </a:xfrm>
      </p:grpSpPr>
      <p:sp>
        <p:nvSpPr>
          <p:cNvPr id="225" name="Google Shape;225;p28"/>
          <p:cNvSpPr/>
          <p:nvPr/>
        </p:nvSpPr>
        <p:spPr>
          <a:xfrm>
            <a:off x="-40125" y="-49167"/>
            <a:ext cx="2605145" cy="65096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rot="10800000">
            <a:off x="5840518" y="-39891"/>
            <a:ext cx="3099547" cy="579392"/>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rot="10800000" flipH="1">
            <a:off x="-615684" y="-337073"/>
            <a:ext cx="3275626" cy="709303"/>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8"/>
          <p:cNvSpPr txBox="1">
            <a:spLocks noGrp="1"/>
          </p:cNvSpPr>
          <p:nvPr>
            <p:ph type="subTitle" idx="1"/>
          </p:nvPr>
        </p:nvSpPr>
        <p:spPr>
          <a:xfrm>
            <a:off x="867525" y="3674950"/>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0" name="Google Shape;230;p28"/>
          <p:cNvSpPr txBox="1">
            <a:spLocks noGrp="1"/>
          </p:cNvSpPr>
          <p:nvPr>
            <p:ph type="subTitle" idx="2"/>
          </p:nvPr>
        </p:nvSpPr>
        <p:spPr>
          <a:xfrm>
            <a:off x="867525" y="4132275"/>
            <a:ext cx="1920300" cy="4545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1" name="Google Shape;231;p28"/>
          <p:cNvSpPr txBox="1">
            <a:spLocks noGrp="1"/>
          </p:cNvSpPr>
          <p:nvPr>
            <p:ph type="subTitle" idx="3"/>
          </p:nvPr>
        </p:nvSpPr>
        <p:spPr>
          <a:xfrm>
            <a:off x="6319938" y="4132275"/>
            <a:ext cx="1920300" cy="457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2" name="Google Shape;232;p28"/>
          <p:cNvSpPr txBox="1">
            <a:spLocks noGrp="1"/>
          </p:cNvSpPr>
          <p:nvPr>
            <p:ph type="subTitle" idx="4"/>
          </p:nvPr>
        </p:nvSpPr>
        <p:spPr>
          <a:xfrm>
            <a:off x="6319950" y="3674950"/>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3" name="Google Shape;233;p28"/>
          <p:cNvSpPr txBox="1">
            <a:spLocks noGrp="1"/>
          </p:cNvSpPr>
          <p:nvPr>
            <p:ph type="subTitle" idx="5"/>
          </p:nvPr>
        </p:nvSpPr>
        <p:spPr>
          <a:xfrm>
            <a:off x="3593731" y="4132275"/>
            <a:ext cx="1920300" cy="457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 name="Google Shape;234;p28"/>
          <p:cNvSpPr txBox="1">
            <a:spLocks noGrp="1"/>
          </p:cNvSpPr>
          <p:nvPr>
            <p:ph type="subTitle" idx="6"/>
          </p:nvPr>
        </p:nvSpPr>
        <p:spPr>
          <a:xfrm>
            <a:off x="3593592" y="3674950"/>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5" name="Google Shape;235;p28"/>
          <p:cNvSpPr txBox="1">
            <a:spLocks noGrp="1"/>
          </p:cNvSpPr>
          <p:nvPr>
            <p:ph type="subTitle" idx="7"/>
          </p:nvPr>
        </p:nvSpPr>
        <p:spPr>
          <a:xfrm>
            <a:off x="867525" y="1984248"/>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6" name="Google Shape;236;p28"/>
          <p:cNvSpPr txBox="1">
            <a:spLocks noGrp="1"/>
          </p:cNvSpPr>
          <p:nvPr>
            <p:ph type="subTitle" idx="8"/>
          </p:nvPr>
        </p:nvSpPr>
        <p:spPr>
          <a:xfrm>
            <a:off x="867525" y="2435276"/>
            <a:ext cx="1920300" cy="451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7" name="Google Shape;237;p28"/>
          <p:cNvSpPr txBox="1">
            <a:spLocks noGrp="1"/>
          </p:cNvSpPr>
          <p:nvPr>
            <p:ph type="subTitle" idx="9"/>
          </p:nvPr>
        </p:nvSpPr>
        <p:spPr>
          <a:xfrm>
            <a:off x="6319947" y="2433875"/>
            <a:ext cx="1920300" cy="4539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8" name="Google Shape;238;p28"/>
          <p:cNvSpPr txBox="1">
            <a:spLocks noGrp="1"/>
          </p:cNvSpPr>
          <p:nvPr>
            <p:ph type="subTitle" idx="13"/>
          </p:nvPr>
        </p:nvSpPr>
        <p:spPr>
          <a:xfrm>
            <a:off x="6319938" y="1980906"/>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9" name="Google Shape;239;p28"/>
          <p:cNvSpPr txBox="1">
            <a:spLocks noGrp="1"/>
          </p:cNvSpPr>
          <p:nvPr>
            <p:ph type="subTitle" idx="14"/>
          </p:nvPr>
        </p:nvSpPr>
        <p:spPr>
          <a:xfrm>
            <a:off x="3593736" y="2433875"/>
            <a:ext cx="1920300" cy="4539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0" name="Google Shape;240;p28"/>
          <p:cNvSpPr txBox="1">
            <a:spLocks noGrp="1"/>
          </p:cNvSpPr>
          <p:nvPr>
            <p:ph type="subTitle" idx="15"/>
          </p:nvPr>
        </p:nvSpPr>
        <p:spPr>
          <a:xfrm>
            <a:off x="3593592" y="1980906"/>
            <a:ext cx="1920300" cy="4116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000"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CUSTOM_15">
    <p:spTree>
      <p:nvGrpSpPr>
        <p:cNvPr id="1" name="Shape 241"/>
        <p:cNvGrpSpPr/>
        <p:nvPr/>
      </p:nvGrpSpPr>
      <p:grpSpPr>
        <a:xfrm>
          <a:off x="0" y="0"/>
          <a:ext cx="0" cy="0"/>
          <a:chOff x="0" y="0"/>
          <a:chExt cx="0" cy="0"/>
        </a:xfrm>
      </p:grpSpPr>
      <p:sp>
        <p:nvSpPr>
          <p:cNvPr id="242" name="Google Shape;242;p29"/>
          <p:cNvSpPr/>
          <p:nvPr/>
        </p:nvSpPr>
        <p:spPr>
          <a:xfrm>
            <a:off x="80725" y="-1252900"/>
            <a:ext cx="3222108" cy="2328758"/>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flipH="1">
            <a:off x="3975925" y="4354225"/>
            <a:ext cx="5193507" cy="970812"/>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rot="9900048">
            <a:off x="-185655" y="66977"/>
            <a:ext cx="2914762" cy="508641"/>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title"/>
          </p:nvPr>
        </p:nvSpPr>
        <p:spPr>
          <a:xfrm>
            <a:off x="1839288" y="2952375"/>
            <a:ext cx="5415000" cy="8472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246" name="Google Shape;246;p29"/>
          <p:cNvSpPr txBox="1">
            <a:spLocks noGrp="1"/>
          </p:cNvSpPr>
          <p:nvPr>
            <p:ph type="subTitle" idx="1"/>
          </p:nvPr>
        </p:nvSpPr>
        <p:spPr>
          <a:xfrm>
            <a:off x="2374938" y="3885002"/>
            <a:ext cx="4343700" cy="774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7" name="Google Shape;247;p29"/>
          <p:cNvSpPr/>
          <p:nvPr/>
        </p:nvSpPr>
        <p:spPr>
          <a:xfrm>
            <a:off x="8217375" y="3969600"/>
            <a:ext cx="701350" cy="689700"/>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16">
    <p:spTree>
      <p:nvGrpSpPr>
        <p:cNvPr id="1" name="Shape 248"/>
        <p:cNvGrpSpPr/>
        <p:nvPr/>
      </p:nvGrpSpPr>
      <p:grpSpPr>
        <a:xfrm>
          <a:off x="0" y="0"/>
          <a:ext cx="0" cy="0"/>
          <a:chOff x="0" y="0"/>
          <a:chExt cx="0" cy="0"/>
        </a:xfrm>
      </p:grpSpPr>
      <p:sp>
        <p:nvSpPr>
          <p:cNvPr id="249" name="Google Shape;249;p30"/>
          <p:cNvSpPr/>
          <p:nvPr/>
        </p:nvSpPr>
        <p:spPr>
          <a:xfrm>
            <a:off x="6027075" y="3051700"/>
            <a:ext cx="3718119" cy="2687246"/>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660780" y="2610576"/>
            <a:ext cx="1397159" cy="1373951"/>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419132" y="2682990"/>
            <a:ext cx="5042005" cy="257668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txBox="1">
            <a:spLocks noGrp="1"/>
          </p:cNvSpPr>
          <p:nvPr>
            <p:ph type="title" hasCustomPrompt="1"/>
          </p:nvPr>
        </p:nvSpPr>
        <p:spPr>
          <a:xfrm>
            <a:off x="2642550" y="748351"/>
            <a:ext cx="3858900" cy="5616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45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53" name="Google Shape;253;p30"/>
          <p:cNvSpPr txBox="1">
            <a:spLocks noGrp="1"/>
          </p:cNvSpPr>
          <p:nvPr>
            <p:ph type="subTitle" idx="1"/>
          </p:nvPr>
        </p:nvSpPr>
        <p:spPr>
          <a:xfrm>
            <a:off x="2642550" y="1379456"/>
            <a:ext cx="3858900" cy="27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4" name="Google Shape;254;p30"/>
          <p:cNvSpPr txBox="1">
            <a:spLocks noGrp="1"/>
          </p:cNvSpPr>
          <p:nvPr>
            <p:ph type="title" idx="2" hasCustomPrompt="1"/>
          </p:nvPr>
        </p:nvSpPr>
        <p:spPr>
          <a:xfrm>
            <a:off x="2642550" y="2121388"/>
            <a:ext cx="3858900" cy="5616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45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55" name="Google Shape;255;p30"/>
          <p:cNvSpPr txBox="1">
            <a:spLocks noGrp="1"/>
          </p:cNvSpPr>
          <p:nvPr>
            <p:ph type="subTitle" idx="3"/>
          </p:nvPr>
        </p:nvSpPr>
        <p:spPr>
          <a:xfrm>
            <a:off x="2642550" y="2751702"/>
            <a:ext cx="3858900" cy="27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6" name="Google Shape;256;p30"/>
          <p:cNvSpPr txBox="1">
            <a:spLocks noGrp="1"/>
          </p:cNvSpPr>
          <p:nvPr>
            <p:ph type="title" idx="4" hasCustomPrompt="1"/>
          </p:nvPr>
        </p:nvSpPr>
        <p:spPr>
          <a:xfrm>
            <a:off x="2642550" y="3494425"/>
            <a:ext cx="3858900" cy="5616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5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57" name="Google Shape;257;p30"/>
          <p:cNvSpPr txBox="1">
            <a:spLocks noGrp="1"/>
          </p:cNvSpPr>
          <p:nvPr>
            <p:ph type="subTitle" idx="5"/>
          </p:nvPr>
        </p:nvSpPr>
        <p:spPr>
          <a:xfrm>
            <a:off x="2642550" y="4123949"/>
            <a:ext cx="3858900" cy="27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8" name="Google Shape;258;p30"/>
          <p:cNvSpPr/>
          <p:nvPr/>
        </p:nvSpPr>
        <p:spPr>
          <a:xfrm>
            <a:off x="-824250" y="-1263175"/>
            <a:ext cx="3718119" cy="2687246"/>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4">
  <p:cSld name="CUSTOM_18">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1" name="Google Shape;261;p31"/>
          <p:cNvSpPr txBox="1">
            <a:spLocks noGrp="1"/>
          </p:cNvSpPr>
          <p:nvPr>
            <p:ph type="subTitle" idx="1"/>
          </p:nvPr>
        </p:nvSpPr>
        <p:spPr>
          <a:xfrm>
            <a:off x="813825" y="2184800"/>
            <a:ext cx="3657600" cy="2414700"/>
          </a:xfrm>
          <a:prstGeom prst="rect">
            <a:avLst/>
          </a:prstGeom>
        </p:spPr>
        <p:txBody>
          <a:bodyPr spcFirstLastPara="1" wrap="square" lIns="0" tIns="0" rIns="0" bIns="0" anchor="t" anchorCtr="0">
            <a:noAutofit/>
          </a:bodyPr>
          <a:lstStyle>
            <a:lvl1pPr marR="182880" lvl="0" rtl="0">
              <a:spcBef>
                <a:spcPts val="0"/>
              </a:spcBef>
              <a:spcAft>
                <a:spcPts val="0"/>
              </a:spcAft>
              <a:buClr>
                <a:schemeClr val="accent1"/>
              </a:buClr>
              <a:buSzPts val="1800"/>
              <a:buFont typeface="Open Sans"/>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endParaRPr/>
          </a:p>
        </p:txBody>
      </p:sp>
      <p:sp>
        <p:nvSpPr>
          <p:cNvPr id="262" name="Google Shape;262;p31"/>
          <p:cNvSpPr txBox="1">
            <a:spLocks noGrp="1"/>
          </p:cNvSpPr>
          <p:nvPr>
            <p:ph type="subTitle" idx="2"/>
          </p:nvPr>
        </p:nvSpPr>
        <p:spPr>
          <a:xfrm>
            <a:off x="813818" y="1740201"/>
            <a:ext cx="3657600" cy="3558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2100"/>
              <a:buFont typeface="Black Han Sans"/>
              <a:buNone/>
              <a:defRPr sz="2100" b="1">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a:endParaRPr/>
          </a:p>
        </p:txBody>
      </p:sp>
      <p:sp>
        <p:nvSpPr>
          <p:cNvPr id="263" name="Google Shape;263;p31"/>
          <p:cNvSpPr txBox="1">
            <a:spLocks noGrp="1"/>
          </p:cNvSpPr>
          <p:nvPr>
            <p:ph type="subTitle" idx="3"/>
          </p:nvPr>
        </p:nvSpPr>
        <p:spPr>
          <a:xfrm>
            <a:off x="4672575" y="2183000"/>
            <a:ext cx="3657600" cy="2414700"/>
          </a:xfrm>
          <a:prstGeom prst="rect">
            <a:avLst/>
          </a:prstGeom>
        </p:spPr>
        <p:txBody>
          <a:bodyPr spcFirstLastPara="1" wrap="square" lIns="0" tIns="0" rIns="0" bIns="0" anchor="t" anchorCtr="0">
            <a:noAutofit/>
          </a:bodyPr>
          <a:lstStyle>
            <a:lvl1pPr marR="182880" lvl="0" rtl="0">
              <a:spcBef>
                <a:spcPts val="0"/>
              </a:spcBef>
              <a:spcAft>
                <a:spcPts val="0"/>
              </a:spcAft>
              <a:buClr>
                <a:schemeClr val="accent1"/>
              </a:buClr>
              <a:buSzPts val="1800"/>
              <a:buFont typeface="Open Sans"/>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endParaRPr/>
          </a:p>
        </p:txBody>
      </p:sp>
      <p:sp>
        <p:nvSpPr>
          <p:cNvPr id="264" name="Google Shape;264;p31"/>
          <p:cNvSpPr txBox="1">
            <a:spLocks noGrp="1"/>
          </p:cNvSpPr>
          <p:nvPr>
            <p:ph type="subTitle" idx="4"/>
          </p:nvPr>
        </p:nvSpPr>
        <p:spPr>
          <a:xfrm>
            <a:off x="4672582" y="1740200"/>
            <a:ext cx="3657600" cy="3558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2100"/>
              <a:buFont typeface="Black Han Sans"/>
              <a:buNone/>
              <a:defRPr sz="2100" b="1">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a:endParaRPr/>
          </a:p>
        </p:txBody>
      </p:sp>
      <p:sp>
        <p:nvSpPr>
          <p:cNvPr id="265" name="Google Shape;265;p31"/>
          <p:cNvSpPr/>
          <p:nvPr/>
        </p:nvSpPr>
        <p:spPr>
          <a:xfrm>
            <a:off x="6840375" y="3860538"/>
            <a:ext cx="2031884" cy="1321297"/>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08250" y="4062488"/>
            <a:ext cx="2879987" cy="147196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79188" y="3174075"/>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268"/>
        <p:cNvGrpSpPr/>
        <p:nvPr/>
      </p:nvGrpSpPr>
      <p:grpSpPr>
        <a:xfrm>
          <a:off x="0" y="0"/>
          <a:ext cx="0" cy="0"/>
          <a:chOff x="0" y="0"/>
          <a:chExt cx="0" cy="0"/>
        </a:xfrm>
      </p:grpSpPr>
      <p:sp>
        <p:nvSpPr>
          <p:cNvPr id="269" name="Google Shape;269;p32"/>
          <p:cNvSpPr/>
          <p:nvPr/>
        </p:nvSpPr>
        <p:spPr>
          <a:xfrm>
            <a:off x="8021050" y="-1193075"/>
            <a:ext cx="1649771" cy="4899744"/>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7431550" y="3039525"/>
            <a:ext cx="1103463" cy="1065506"/>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5887000" y="3518888"/>
            <a:ext cx="4050309" cy="207011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7079633" y="2940075"/>
            <a:ext cx="2547800" cy="245471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rot="5400000">
            <a:off x="-2408215" y="1095176"/>
            <a:ext cx="5950091" cy="111223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rot="10035811">
            <a:off x="-956817" y="-1268"/>
            <a:ext cx="2478412" cy="2387858"/>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rot="7254111">
            <a:off x="317774" y="1904531"/>
            <a:ext cx="701392" cy="689742"/>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txBox="1">
            <a:spLocks noGrp="1"/>
          </p:cNvSpPr>
          <p:nvPr>
            <p:ph type="title"/>
          </p:nvPr>
        </p:nvSpPr>
        <p:spPr>
          <a:xfrm>
            <a:off x="2642550" y="789725"/>
            <a:ext cx="3858900" cy="747600"/>
          </a:xfrm>
          <a:prstGeom prst="rect">
            <a:avLst/>
          </a:prstGeom>
        </p:spPr>
        <p:txBody>
          <a:bodyPr spcFirstLastPara="1" wrap="square" lIns="0" tIns="0" rIns="0" bIns="0" anchor="t" anchorCtr="0">
            <a:noAutofit/>
          </a:bodyPr>
          <a:lstStyle>
            <a:lvl1pPr lvl="0" algn="ctr" rtl="0">
              <a:lnSpc>
                <a:spcPct val="90000"/>
              </a:lnSpc>
              <a:spcBef>
                <a:spcPts val="0"/>
              </a:spcBef>
              <a:spcAft>
                <a:spcPts val="0"/>
              </a:spcAft>
              <a:buSzPts val="5200"/>
              <a:buFont typeface="Commissioner"/>
              <a:buNone/>
              <a:defRPr sz="5600">
                <a:latin typeface="Commissioner ExtraBold"/>
                <a:ea typeface="Commissioner ExtraBold"/>
                <a:cs typeface="Commissioner ExtraBold"/>
                <a:sym typeface="Commissioner ExtraBold"/>
              </a:defRPr>
            </a:lvl1pPr>
            <a:lvl2pPr lvl="1" rtl="0">
              <a:spcBef>
                <a:spcPts val="0"/>
              </a:spcBef>
              <a:spcAft>
                <a:spcPts val="0"/>
              </a:spcAft>
              <a:buSzPts val="5200"/>
              <a:buNone/>
              <a:defRPr>
                <a:latin typeface="Francois One"/>
                <a:ea typeface="Francois One"/>
                <a:cs typeface="Francois One"/>
                <a:sym typeface="Francois One"/>
              </a:defRPr>
            </a:lvl2pPr>
            <a:lvl3pPr lvl="2" rtl="0">
              <a:spcBef>
                <a:spcPts val="0"/>
              </a:spcBef>
              <a:spcAft>
                <a:spcPts val="0"/>
              </a:spcAft>
              <a:buSzPts val="5200"/>
              <a:buNone/>
              <a:defRPr>
                <a:latin typeface="Francois One"/>
                <a:ea typeface="Francois One"/>
                <a:cs typeface="Francois One"/>
                <a:sym typeface="Francois One"/>
              </a:defRPr>
            </a:lvl3pPr>
            <a:lvl4pPr lvl="3" rtl="0">
              <a:spcBef>
                <a:spcPts val="0"/>
              </a:spcBef>
              <a:spcAft>
                <a:spcPts val="0"/>
              </a:spcAft>
              <a:buSzPts val="5200"/>
              <a:buNone/>
              <a:defRPr>
                <a:latin typeface="Francois One"/>
                <a:ea typeface="Francois One"/>
                <a:cs typeface="Francois One"/>
                <a:sym typeface="Francois One"/>
              </a:defRPr>
            </a:lvl4pPr>
            <a:lvl5pPr lvl="4" rtl="0">
              <a:spcBef>
                <a:spcPts val="0"/>
              </a:spcBef>
              <a:spcAft>
                <a:spcPts val="0"/>
              </a:spcAft>
              <a:buSzPts val="5200"/>
              <a:buNone/>
              <a:defRPr>
                <a:latin typeface="Francois One"/>
                <a:ea typeface="Francois One"/>
                <a:cs typeface="Francois One"/>
                <a:sym typeface="Francois One"/>
              </a:defRPr>
            </a:lvl5pPr>
            <a:lvl6pPr lvl="5" rtl="0">
              <a:spcBef>
                <a:spcPts val="0"/>
              </a:spcBef>
              <a:spcAft>
                <a:spcPts val="0"/>
              </a:spcAft>
              <a:buSzPts val="5200"/>
              <a:buNone/>
              <a:defRPr>
                <a:latin typeface="Francois One"/>
                <a:ea typeface="Francois One"/>
                <a:cs typeface="Francois One"/>
                <a:sym typeface="Francois One"/>
              </a:defRPr>
            </a:lvl6pPr>
            <a:lvl7pPr lvl="6" rtl="0">
              <a:spcBef>
                <a:spcPts val="0"/>
              </a:spcBef>
              <a:spcAft>
                <a:spcPts val="0"/>
              </a:spcAft>
              <a:buSzPts val="5200"/>
              <a:buNone/>
              <a:defRPr>
                <a:latin typeface="Francois One"/>
                <a:ea typeface="Francois One"/>
                <a:cs typeface="Francois One"/>
                <a:sym typeface="Francois One"/>
              </a:defRPr>
            </a:lvl7pPr>
            <a:lvl8pPr lvl="7" rtl="0">
              <a:spcBef>
                <a:spcPts val="0"/>
              </a:spcBef>
              <a:spcAft>
                <a:spcPts val="0"/>
              </a:spcAft>
              <a:buSzPts val="5200"/>
              <a:buNone/>
              <a:defRPr>
                <a:latin typeface="Francois One"/>
                <a:ea typeface="Francois One"/>
                <a:cs typeface="Francois One"/>
                <a:sym typeface="Francois One"/>
              </a:defRPr>
            </a:lvl8pPr>
            <a:lvl9pPr lvl="8" rtl="0">
              <a:spcBef>
                <a:spcPts val="0"/>
              </a:spcBef>
              <a:spcAft>
                <a:spcPts val="0"/>
              </a:spcAft>
              <a:buSzPts val="5200"/>
              <a:buNone/>
              <a:defRPr>
                <a:latin typeface="Francois One"/>
                <a:ea typeface="Francois One"/>
                <a:cs typeface="Francois One"/>
                <a:sym typeface="Francois One"/>
              </a:defRPr>
            </a:lvl9pPr>
          </a:lstStyle>
          <a:p>
            <a:endParaRPr/>
          </a:p>
        </p:txBody>
      </p:sp>
      <p:sp>
        <p:nvSpPr>
          <p:cNvPr id="277" name="Google Shape;277;p32"/>
          <p:cNvSpPr txBox="1">
            <a:spLocks noGrp="1"/>
          </p:cNvSpPr>
          <p:nvPr>
            <p:ph type="subTitle" idx="1"/>
          </p:nvPr>
        </p:nvSpPr>
        <p:spPr>
          <a:xfrm>
            <a:off x="2642550" y="1771376"/>
            <a:ext cx="3858900" cy="358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atin typeface="Syne SemiBold"/>
                <a:ea typeface="Syne SemiBold"/>
                <a:cs typeface="Syne SemiBold"/>
                <a:sym typeface="Syne SemiBold"/>
              </a:defRPr>
            </a:lvl1pPr>
            <a:lvl2pPr lvl="1" algn="ctr" rtl="0">
              <a:lnSpc>
                <a:spcPct val="100000"/>
              </a:lnSpc>
              <a:spcBef>
                <a:spcPts val="0"/>
              </a:spcBef>
              <a:spcAft>
                <a:spcPts val="0"/>
              </a:spcAft>
              <a:buSzPts val="2100"/>
              <a:buFont typeface="Roboto"/>
              <a:buNone/>
              <a:defRPr sz="2100" b="1">
                <a:latin typeface="Roboto"/>
                <a:ea typeface="Roboto"/>
                <a:cs typeface="Roboto"/>
                <a:sym typeface="Roboto"/>
              </a:defRPr>
            </a:lvl2pPr>
            <a:lvl3pPr lvl="2" algn="ctr" rtl="0">
              <a:lnSpc>
                <a:spcPct val="100000"/>
              </a:lnSpc>
              <a:spcBef>
                <a:spcPts val="0"/>
              </a:spcBef>
              <a:spcAft>
                <a:spcPts val="0"/>
              </a:spcAft>
              <a:buSzPts val="2100"/>
              <a:buFont typeface="Roboto"/>
              <a:buNone/>
              <a:defRPr sz="2100" b="1">
                <a:latin typeface="Roboto"/>
                <a:ea typeface="Roboto"/>
                <a:cs typeface="Roboto"/>
                <a:sym typeface="Roboto"/>
              </a:defRPr>
            </a:lvl3pPr>
            <a:lvl4pPr lvl="3" algn="ctr" rtl="0">
              <a:lnSpc>
                <a:spcPct val="100000"/>
              </a:lnSpc>
              <a:spcBef>
                <a:spcPts val="0"/>
              </a:spcBef>
              <a:spcAft>
                <a:spcPts val="0"/>
              </a:spcAft>
              <a:buSzPts val="2100"/>
              <a:buFont typeface="Roboto"/>
              <a:buNone/>
              <a:defRPr sz="2100" b="1">
                <a:latin typeface="Roboto"/>
                <a:ea typeface="Roboto"/>
                <a:cs typeface="Roboto"/>
                <a:sym typeface="Roboto"/>
              </a:defRPr>
            </a:lvl4pPr>
            <a:lvl5pPr lvl="4" algn="ctr" rtl="0">
              <a:lnSpc>
                <a:spcPct val="100000"/>
              </a:lnSpc>
              <a:spcBef>
                <a:spcPts val="0"/>
              </a:spcBef>
              <a:spcAft>
                <a:spcPts val="0"/>
              </a:spcAft>
              <a:buSzPts val="2100"/>
              <a:buFont typeface="Roboto"/>
              <a:buNone/>
              <a:defRPr sz="2100" b="1">
                <a:latin typeface="Roboto"/>
                <a:ea typeface="Roboto"/>
                <a:cs typeface="Roboto"/>
                <a:sym typeface="Roboto"/>
              </a:defRPr>
            </a:lvl5pPr>
            <a:lvl6pPr lvl="5" algn="ctr" rtl="0">
              <a:lnSpc>
                <a:spcPct val="100000"/>
              </a:lnSpc>
              <a:spcBef>
                <a:spcPts val="0"/>
              </a:spcBef>
              <a:spcAft>
                <a:spcPts val="0"/>
              </a:spcAft>
              <a:buSzPts val="2100"/>
              <a:buFont typeface="Roboto"/>
              <a:buNone/>
              <a:defRPr sz="2100" b="1">
                <a:latin typeface="Roboto"/>
                <a:ea typeface="Roboto"/>
                <a:cs typeface="Roboto"/>
                <a:sym typeface="Roboto"/>
              </a:defRPr>
            </a:lvl6pPr>
            <a:lvl7pPr lvl="6" algn="ctr" rtl="0">
              <a:lnSpc>
                <a:spcPct val="100000"/>
              </a:lnSpc>
              <a:spcBef>
                <a:spcPts val="0"/>
              </a:spcBef>
              <a:spcAft>
                <a:spcPts val="0"/>
              </a:spcAft>
              <a:buSzPts val="2100"/>
              <a:buFont typeface="Roboto"/>
              <a:buNone/>
              <a:defRPr sz="2100" b="1">
                <a:latin typeface="Roboto"/>
                <a:ea typeface="Roboto"/>
                <a:cs typeface="Roboto"/>
                <a:sym typeface="Roboto"/>
              </a:defRPr>
            </a:lvl7pPr>
            <a:lvl8pPr lvl="7" algn="ctr" rtl="0">
              <a:lnSpc>
                <a:spcPct val="100000"/>
              </a:lnSpc>
              <a:spcBef>
                <a:spcPts val="0"/>
              </a:spcBef>
              <a:spcAft>
                <a:spcPts val="0"/>
              </a:spcAft>
              <a:buSzPts val="2100"/>
              <a:buFont typeface="Roboto"/>
              <a:buNone/>
              <a:defRPr sz="2100" b="1">
                <a:latin typeface="Roboto"/>
                <a:ea typeface="Roboto"/>
                <a:cs typeface="Roboto"/>
                <a:sym typeface="Roboto"/>
              </a:defRPr>
            </a:lvl8pPr>
            <a:lvl9pPr lvl="8" algn="ctr" rtl="0">
              <a:lnSpc>
                <a:spcPct val="100000"/>
              </a:lnSpc>
              <a:spcBef>
                <a:spcPts val="0"/>
              </a:spcBef>
              <a:spcAft>
                <a:spcPts val="0"/>
              </a:spcAft>
              <a:buSzPts val="2100"/>
              <a:buFont typeface="Roboto"/>
              <a:buNone/>
              <a:defRPr sz="2100" b="1">
                <a:latin typeface="Roboto"/>
                <a:ea typeface="Roboto"/>
                <a:cs typeface="Roboto"/>
                <a:sym typeface="Roboto"/>
              </a:defRPr>
            </a:lvl9pPr>
          </a:lstStyle>
          <a:p>
            <a:endParaRPr/>
          </a:p>
        </p:txBody>
      </p:sp>
      <p:sp>
        <p:nvSpPr>
          <p:cNvPr id="278" name="Google Shape;278;p32"/>
          <p:cNvSpPr txBox="1">
            <a:spLocks noGrp="1"/>
          </p:cNvSpPr>
          <p:nvPr>
            <p:ph type="subTitle" idx="2"/>
          </p:nvPr>
        </p:nvSpPr>
        <p:spPr>
          <a:xfrm>
            <a:off x="2642550" y="2155425"/>
            <a:ext cx="3858900" cy="9324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1600"/>
            </a:lvl1pPr>
            <a:lvl2pPr lvl="1" algn="ctr" rtl="0">
              <a:lnSpc>
                <a:spcPct val="100000"/>
              </a:lnSpc>
              <a:spcBef>
                <a:spcPts val="0"/>
              </a:spcBef>
              <a:spcAft>
                <a:spcPts val="0"/>
              </a:spcAft>
              <a:buSzPts val="2100"/>
              <a:buFont typeface="Roboto"/>
              <a:buNone/>
              <a:defRPr sz="2100">
                <a:latin typeface="Roboto"/>
                <a:ea typeface="Roboto"/>
                <a:cs typeface="Roboto"/>
                <a:sym typeface="Roboto"/>
              </a:defRPr>
            </a:lvl2pPr>
            <a:lvl3pPr lvl="2" algn="ctr" rtl="0">
              <a:lnSpc>
                <a:spcPct val="100000"/>
              </a:lnSpc>
              <a:spcBef>
                <a:spcPts val="0"/>
              </a:spcBef>
              <a:spcAft>
                <a:spcPts val="0"/>
              </a:spcAft>
              <a:buSzPts val="2100"/>
              <a:buFont typeface="Roboto"/>
              <a:buNone/>
              <a:defRPr sz="2100">
                <a:latin typeface="Roboto"/>
                <a:ea typeface="Roboto"/>
                <a:cs typeface="Roboto"/>
                <a:sym typeface="Roboto"/>
              </a:defRPr>
            </a:lvl3pPr>
            <a:lvl4pPr lvl="3" algn="ctr" rtl="0">
              <a:lnSpc>
                <a:spcPct val="100000"/>
              </a:lnSpc>
              <a:spcBef>
                <a:spcPts val="0"/>
              </a:spcBef>
              <a:spcAft>
                <a:spcPts val="0"/>
              </a:spcAft>
              <a:buSzPts val="2100"/>
              <a:buFont typeface="Roboto"/>
              <a:buNone/>
              <a:defRPr sz="2100">
                <a:latin typeface="Roboto"/>
                <a:ea typeface="Roboto"/>
                <a:cs typeface="Roboto"/>
                <a:sym typeface="Roboto"/>
              </a:defRPr>
            </a:lvl4pPr>
            <a:lvl5pPr lvl="4" algn="ctr" rtl="0">
              <a:lnSpc>
                <a:spcPct val="100000"/>
              </a:lnSpc>
              <a:spcBef>
                <a:spcPts val="0"/>
              </a:spcBef>
              <a:spcAft>
                <a:spcPts val="0"/>
              </a:spcAft>
              <a:buSzPts val="2100"/>
              <a:buFont typeface="Roboto"/>
              <a:buNone/>
              <a:defRPr sz="2100">
                <a:latin typeface="Roboto"/>
                <a:ea typeface="Roboto"/>
                <a:cs typeface="Roboto"/>
                <a:sym typeface="Roboto"/>
              </a:defRPr>
            </a:lvl5pPr>
            <a:lvl6pPr lvl="5" algn="ctr" rtl="0">
              <a:lnSpc>
                <a:spcPct val="100000"/>
              </a:lnSpc>
              <a:spcBef>
                <a:spcPts val="0"/>
              </a:spcBef>
              <a:spcAft>
                <a:spcPts val="0"/>
              </a:spcAft>
              <a:buSzPts val="2100"/>
              <a:buFont typeface="Roboto"/>
              <a:buNone/>
              <a:defRPr sz="2100">
                <a:latin typeface="Roboto"/>
                <a:ea typeface="Roboto"/>
                <a:cs typeface="Roboto"/>
                <a:sym typeface="Roboto"/>
              </a:defRPr>
            </a:lvl6pPr>
            <a:lvl7pPr lvl="6" algn="ctr" rtl="0">
              <a:lnSpc>
                <a:spcPct val="100000"/>
              </a:lnSpc>
              <a:spcBef>
                <a:spcPts val="0"/>
              </a:spcBef>
              <a:spcAft>
                <a:spcPts val="0"/>
              </a:spcAft>
              <a:buSzPts val="2100"/>
              <a:buFont typeface="Roboto"/>
              <a:buNone/>
              <a:defRPr sz="2100">
                <a:latin typeface="Roboto"/>
                <a:ea typeface="Roboto"/>
                <a:cs typeface="Roboto"/>
                <a:sym typeface="Roboto"/>
              </a:defRPr>
            </a:lvl7pPr>
            <a:lvl8pPr lvl="7" algn="ctr" rtl="0">
              <a:lnSpc>
                <a:spcPct val="100000"/>
              </a:lnSpc>
              <a:spcBef>
                <a:spcPts val="0"/>
              </a:spcBef>
              <a:spcAft>
                <a:spcPts val="0"/>
              </a:spcAft>
              <a:buSzPts val="2100"/>
              <a:buFont typeface="Roboto"/>
              <a:buNone/>
              <a:defRPr sz="2100">
                <a:latin typeface="Roboto"/>
                <a:ea typeface="Roboto"/>
                <a:cs typeface="Roboto"/>
                <a:sym typeface="Roboto"/>
              </a:defRPr>
            </a:lvl8pPr>
            <a:lvl9pPr lvl="8" algn="ctr" rtl="0">
              <a:lnSpc>
                <a:spcPct val="100000"/>
              </a:lnSpc>
              <a:spcBef>
                <a:spcPts val="0"/>
              </a:spcBef>
              <a:spcAft>
                <a:spcPts val="0"/>
              </a:spcAft>
              <a:buSzPts val="2100"/>
              <a:buFont typeface="Roboto"/>
              <a:buNone/>
              <a:defRPr sz="2100">
                <a:latin typeface="Roboto"/>
                <a:ea typeface="Roboto"/>
                <a:cs typeface="Roboto"/>
                <a:sym typeface="Roboto"/>
              </a:defRPr>
            </a:lvl9pPr>
          </a:lstStyle>
          <a:p>
            <a:endParaRPr/>
          </a:p>
        </p:txBody>
      </p:sp>
      <p:sp>
        <p:nvSpPr>
          <p:cNvPr id="279" name="Google Shape;279;p32"/>
          <p:cNvSpPr txBox="1"/>
          <p:nvPr/>
        </p:nvSpPr>
        <p:spPr>
          <a:xfrm>
            <a:off x="2827500" y="3611875"/>
            <a:ext cx="3489000" cy="70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500"/>
              <a:buFont typeface="Archivo Narrow"/>
              <a:buNone/>
            </a:pPr>
            <a:r>
              <a:rPr lang="en" sz="1200">
                <a:solidFill>
                  <a:schemeClr val="dk1"/>
                </a:solidFill>
                <a:latin typeface="Syne"/>
                <a:ea typeface="Syne"/>
                <a:cs typeface="Syne"/>
                <a:sym typeface="Syne"/>
              </a:rPr>
              <a:t>CREDITS: This presentation template was created by </a:t>
            </a:r>
            <a:r>
              <a:rPr lang="en" sz="1200" b="1">
                <a:solidFill>
                  <a:schemeClr val="dk1"/>
                </a:solidFill>
                <a:uFill>
                  <a:noFill/>
                </a:uFill>
                <a:latin typeface="Syne"/>
                <a:ea typeface="Syne"/>
                <a:cs typeface="Syne"/>
                <a:sym typeface="Syne"/>
                <a:hlinkClick r:id="rId2">
                  <a:extLst>
                    <a:ext uri="{A12FA001-AC4F-418D-AE19-62706E023703}">
                      <ahyp:hlinkClr xmlns="" xmlns:ahyp="http://schemas.microsoft.com/office/drawing/2018/hyperlinkcolor" val="tx"/>
                    </a:ext>
                  </a:extLst>
                </a:hlinkClick>
              </a:rPr>
              <a:t>Slidesgo</a:t>
            </a:r>
            <a:r>
              <a:rPr lang="en" sz="1200">
                <a:solidFill>
                  <a:schemeClr val="dk1"/>
                </a:solidFill>
                <a:latin typeface="Syne"/>
                <a:ea typeface="Syne"/>
                <a:cs typeface="Syne"/>
                <a:sym typeface="Syne"/>
              </a:rPr>
              <a:t>, including icons by </a:t>
            </a:r>
            <a:r>
              <a:rPr lang="en" sz="1200" b="1">
                <a:solidFill>
                  <a:schemeClr val="dk1"/>
                </a:solidFill>
                <a:uFill>
                  <a:noFill/>
                </a:uFill>
                <a:latin typeface="Syne"/>
                <a:ea typeface="Syne"/>
                <a:cs typeface="Syne"/>
                <a:sym typeface="Syne"/>
                <a:hlinkClick r:id="rId3">
                  <a:extLst>
                    <a:ext uri="{A12FA001-AC4F-418D-AE19-62706E023703}">
                      <ahyp:hlinkClr xmlns="" xmlns:ahyp="http://schemas.microsoft.com/office/drawing/2018/hyperlinkcolor" val="tx"/>
                    </a:ext>
                  </a:extLst>
                </a:hlinkClick>
              </a:rPr>
              <a:t>Flaticon</a:t>
            </a:r>
            <a:r>
              <a:rPr lang="en" sz="1200">
                <a:solidFill>
                  <a:schemeClr val="dk1"/>
                </a:solidFill>
                <a:latin typeface="Syne"/>
                <a:ea typeface="Syne"/>
                <a:cs typeface="Syne"/>
                <a:sym typeface="Syne"/>
              </a:rPr>
              <a:t>, and infographics &amp; images by </a:t>
            </a:r>
            <a:r>
              <a:rPr lang="en" sz="1200" b="1">
                <a:solidFill>
                  <a:schemeClr val="dk1"/>
                </a:solidFill>
                <a:uFill>
                  <a:noFill/>
                </a:uFill>
                <a:latin typeface="Syne"/>
                <a:ea typeface="Syne"/>
                <a:cs typeface="Syne"/>
                <a:sym typeface="Syne"/>
                <a:hlinkClick r:id="rId4">
                  <a:extLst>
                    <a:ext uri="{A12FA001-AC4F-418D-AE19-62706E023703}">
                      <ahyp:hlinkClr xmlns="" xmlns:ahyp="http://schemas.microsoft.com/office/drawing/2018/hyperlinkcolor" val="tx"/>
                    </a:ext>
                  </a:extLst>
                </a:hlinkClick>
              </a:rPr>
              <a:t>Freepik</a:t>
            </a:r>
            <a:r>
              <a:rPr lang="en" sz="1200">
                <a:solidFill>
                  <a:schemeClr val="dk1"/>
                </a:solidFill>
                <a:latin typeface="Syne"/>
                <a:ea typeface="Syne"/>
                <a:cs typeface="Syne"/>
                <a:sym typeface="Syne"/>
              </a:rPr>
              <a:t> </a:t>
            </a:r>
            <a:endParaRPr sz="1200">
              <a:solidFill>
                <a:schemeClr val="dk1"/>
              </a:solidFill>
              <a:latin typeface="Syne"/>
              <a:ea typeface="Syne"/>
              <a:cs typeface="Syne"/>
              <a:sym typeface="Syn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800000">
            <a:off x="6888750"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758875" y="-493000"/>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6902721" y="-533225"/>
            <a:ext cx="3477765" cy="2240359"/>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6840375" y="3860538"/>
            <a:ext cx="2031884" cy="1321297"/>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6552475" y="-34070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208250" y="4062488"/>
            <a:ext cx="2879987" cy="147196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7779188" y="3174075"/>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843000" y="1436150"/>
            <a:ext cx="4844400" cy="2240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1600"/>
              <a:buChar char="○"/>
              <a:defRPr sz="1600"/>
            </a:lvl2pPr>
            <a:lvl3pPr lvl="2" algn="ctr" rtl="0">
              <a:lnSpc>
                <a:spcPct val="100000"/>
              </a:lnSpc>
              <a:spcBef>
                <a:spcPts val="0"/>
              </a:spcBef>
              <a:spcAft>
                <a:spcPts val="0"/>
              </a:spcAft>
              <a:buSzPts val="1600"/>
              <a:buChar char="■"/>
              <a:defRPr sz="1600"/>
            </a:lvl3pPr>
            <a:lvl4pPr lvl="3" algn="ctr" rtl="0">
              <a:lnSpc>
                <a:spcPct val="100000"/>
              </a:lnSpc>
              <a:spcBef>
                <a:spcPts val="0"/>
              </a:spcBef>
              <a:spcAft>
                <a:spcPts val="0"/>
              </a:spcAft>
              <a:buSzPts val="1600"/>
              <a:buChar char="●"/>
              <a:defRPr sz="1600"/>
            </a:lvl4pPr>
            <a:lvl5pPr lvl="4" algn="ctr" rtl="0">
              <a:lnSpc>
                <a:spcPct val="100000"/>
              </a:lnSpc>
              <a:spcBef>
                <a:spcPts val="0"/>
              </a:spcBef>
              <a:spcAft>
                <a:spcPts val="0"/>
              </a:spcAft>
              <a:buSzPts val="1600"/>
              <a:buChar char="○"/>
              <a:defRPr sz="1600"/>
            </a:lvl5pPr>
            <a:lvl6pPr lvl="5" algn="ctr" rtl="0">
              <a:lnSpc>
                <a:spcPct val="100000"/>
              </a:lnSpc>
              <a:spcBef>
                <a:spcPts val="0"/>
              </a:spcBef>
              <a:spcAft>
                <a:spcPts val="0"/>
              </a:spcAft>
              <a:buSzPts val="1600"/>
              <a:buChar char="■"/>
              <a:defRPr sz="1600"/>
            </a:lvl6pPr>
            <a:lvl7pPr lvl="6" algn="ctr" rtl="0">
              <a:lnSpc>
                <a:spcPct val="100000"/>
              </a:lnSpc>
              <a:spcBef>
                <a:spcPts val="0"/>
              </a:spcBef>
              <a:spcAft>
                <a:spcPts val="0"/>
              </a:spcAft>
              <a:buSzPts val="1600"/>
              <a:buChar char="●"/>
              <a:defRPr sz="1600"/>
            </a:lvl7pPr>
            <a:lvl8pPr lvl="7" algn="ctr" rtl="0">
              <a:lnSpc>
                <a:spcPct val="100000"/>
              </a:lnSpc>
              <a:spcBef>
                <a:spcPts val="0"/>
              </a:spcBef>
              <a:spcAft>
                <a:spcPts val="0"/>
              </a:spcAft>
              <a:buSzPts val="1600"/>
              <a:buChar char="○"/>
              <a:defRPr sz="1600"/>
            </a:lvl8pPr>
            <a:lvl9pPr lvl="8" algn="ctr" rtl="0">
              <a:lnSpc>
                <a:spcPct val="100000"/>
              </a:lnSpc>
              <a:spcBef>
                <a:spcPts val="0"/>
              </a:spcBef>
              <a:spcAft>
                <a:spcPts val="0"/>
              </a:spcAft>
              <a:buSzPts val="1600"/>
              <a:buChar char="■"/>
              <a:defRPr sz="1600"/>
            </a:lvl9pPr>
          </a:lstStyle>
          <a:p>
            <a:endParaRPr/>
          </a:p>
        </p:txBody>
      </p:sp>
      <p:sp>
        <p:nvSpPr>
          <p:cNvPr id="52" name="Google Shape;52;p7"/>
          <p:cNvSpPr txBox="1">
            <a:spLocks noGrp="1"/>
          </p:cNvSpPr>
          <p:nvPr>
            <p:ph type="title"/>
          </p:nvPr>
        </p:nvSpPr>
        <p:spPr>
          <a:xfrm>
            <a:off x="713250" y="469500"/>
            <a:ext cx="5784300" cy="453900"/>
          </a:xfrm>
          <a:prstGeom prst="rect">
            <a:avLst/>
          </a:prstGeom>
        </p:spPr>
        <p:txBody>
          <a:bodyPr spcFirstLastPara="1" wrap="square" lIns="0" tIns="0" rIns="0" bIns="0" anchor="t" anchorCtr="0">
            <a:noAutofit/>
          </a:bodyPr>
          <a:lstStyle>
            <a:lvl1pPr lvl="0" algn="l"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3269949" y="3913766"/>
            <a:ext cx="6732640" cy="125851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26096" y="-193028"/>
            <a:ext cx="3369906" cy="172236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6098039" y="3457193"/>
            <a:ext cx="3402170" cy="173865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509300" y="-193031"/>
            <a:ext cx="2657853" cy="709603"/>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1388100" y="1724700"/>
            <a:ext cx="6367800" cy="16941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rot="-5400000" flipH="1">
            <a:off x="-534003" y="-410922"/>
            <a:ext cx="2365353" cy="254074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10800000">
            <a:off x="-2149526" y="3143152"/>
            <a:ext cx="4858076" cy="312954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19300" y="339255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1037058">
            <a:off x="-168127" y="-141641"/>
            <a:ext cx="1977187" cy="52787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446975" y="1870148"/>
            <a:ext cx="4864500" cy="645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65" name="Google Shape;65;p9"/>
          <p:cNvSpPr txBox="1">
            <a:spLocks noGrp="1"/>
          </p:cNvSpPr>
          <p:nvPr>
            <p:ph type="subTitle" idx="1"/>
          </p:nvPr>
        </p:nvSpPr>
        <p:spPr>
          <a:xfrm>
            <a:off x="2444575" y="2758163"/>
            <a:ext cx="4866900" cy="1369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61875" y="933675"/>
            <a:ext cx="4095000" cy="1214100"/>
          </a:xfrm>
          <a:prstGeom prst="rect">
            <a:avLst/>
          </a:prstGeom>
        </p:spPr>
        <p:txBody>
          <a:bodyPr spcFirstLastPara="1" wrap="square" lIns="0" tIns="0" rIns="0" bIns="0" anchor="t" anchorCtr="0">
            <a:noAutofit/>
          </a:bodyPr>
          <a:lstStyle>
            <a:lvl1pPr lvl="0" algn="l" rtl="0">
              <a:lnSpc>
                <a:spcPct val="80000"/>
              </a:lnSpc>
              <a:spcBef>
                <a:spcPts val="0"/>
              </a:spcBef>
              <a:spcAft>
                <a:spcPts val="0"/>
              </a:spcAft>
              <a:buSzPts val="5200"/>
              <a:buFont typeface="Commissioner"/>
              <a:buNone/>
              <a:defRPr sz="31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11"/>
          <p:cNvSpPr/>
          <p:nvPr/>
        </p:nvSpPr>
        <p:spPr>
          <a:xfrm>
            <a:off x="2794625" y="4306375"/>
            <a:ext cx="4747219" cy="887388"/>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rot="5400000">
            <a:off x="-471136" y="3834293"/>
            <a:ext cx="2246179" cy="1460600"/>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flipH="1">
            <a:off x="-30975" y="-39975"/>
            <a:ext cx="3514322" cy="226390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6772625" y="390032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a:spLocks noGrp="1"/>
          </p:cNvSpPr>
          <p:nvPr>
            <p:ph type="title" hasCustomPrompt="1"/>
          </p:nvPr>
        </p:nvSpPr>
        <p:spPr>
          <a:xfrm>
            <a:off x="3925525" y="1406850"/>
            <a:ext cx="45519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1"/>
          <p:cNvSpPr txBox="1">
            <a:spLocks noGrp="1"/>
          </p:cNvSpPr>
          <p:nvPr>
            <p:ph type="subTitle" idx="1"/>
          </p:nvPr>
        </p:nvSpPr>
        <p:spPr>
          <a:xfrm>
            <a:off x="3927157" y="3342625"/>
            <a:ext cx="45486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7"/>
          <p:cNvSpPr/>
          <p:nvPr/>
        </p:nvSpPr>
        <p:spPr>
          <a:xfrm>
            <a:off x="5623000" y="1981338"/>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5623000" y="83000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1656525" y="20002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1656525" y="81110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4733525" y="1922870"/>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4733525" y="75412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730952" y="19228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730952" y="75411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txBox="1">
            <a:spLocks noGrp="1"/>
          </p:cNvSpPr>
          <p:nvPr>
            <p:ph type="title"/>
          </p:nvPr>
        </p:nvSpPr>
        <p:spPr>
          <a:xfrm>
            <a:off x="713250" y="14885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Thương lượng tập thể</a:t>
            </a:r>
            <a:endParaRPr dirty="0"/>
          </a:p>
        </p:txBody>
      </p:sp>
      <p:sp>
        <p:nvSpPr>
          <p:cNvPr id="314" name="Google Shape;314;p37"/>
          <p:cNvSpPr txBox="1">
            <a:spLocks noGrp="1"/>
          </p:cNvSpPr>
          <p:nvPr>
            <p:ph type="title" idx="2"/>
          </p:nvPr>
        </p:nvSpPr>
        <p:spPr>
          <a:xfrm>
            <a:off x="1680375" y="81110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Khái niệm</a:t>
            </a:r>
            <a:endParaRPr dirty="0"/>
          </a:p>
        </p:txBody>
      </p:sp>
      <p:sp>
        <p:nvSpPr>
          <p:cNvPr id="315" name="Google Shape;315;p37"/>
          <p:cNvSpPr txBox="1">
            <a:spLocks noGrp="1"/>
          </p:cNvSpPr>
          <p:nvPr>
            <p:ph type="title" idx="3"/>
          </p:nvPr>
        </p:nvSpPr>
        <p:spPr>
          <a:xfrm>
            <a:off x="797733" y="85070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16" name="Google Shape;316;p37"/>
          <p:cNvSpPr txBox="1">
            <a:spLocks noGrp="1"/>
          </p:cNvSpPr>
          <p:nvPr>
            <p:ph type="title" idx="4"/>
          </p:nvPr>
        </p:nvSpPr>
        <p:spPr>
          <a:xfrm>
            <a:off x="1654220" y="20002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Đặc điểm</a:t>
            </a:r>
            <a:endParaRPr/>
          </a:p>
        </p:txBody>
      </p:sp>
      <p:sp>
        <p:nvSpPr>
          <p:cNvPr id="317" name="Google Shape;317;p37"/>
          <p:cNvSpPr txBox="1">
            <a:spLocks noGrp="1"/>
          </p:cNvSpPr>
          <p:nvPr>
            <p:ph type="title" idx="6"/>
          </p:nvPr>
        </p:nvSpPr>
        <p:spPr>
          <a:xfrm>
            <a:off x="796191" y="20209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318" name="Google Shape;318;p37"/>
          <p:cNvSpPr txBox="1">
            <a:spLocks noGrp="1"/>
          </p:cNvSpPr>
          <p:nvPr>
            <p:ph type="title" idx="7"/>
          </p:nvPr>
        </p:nvSpPr>
        <p:spPr>
          <a:xfrm>
            <a:off x="5667451" y="830000"/>
            <a:ext cx="2745600"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
              <a:t>Nguyên tắc</a:t>
            </a:r>
            <a:endParaRPr/>
          </a:p>
        </p:txBody>
      </p:sp>
      <p:sp>
        <p:nvSpPr>
          <p:cNvPr id="319" name="Google Shape;319;p37"/>
          <p:cNvSpPr txBox="1">
            <a:spLocks noGrp="1"/>
          </p:cNvSpPr>
          <p:nvPr>
            <p:ph type="title" idx="9"/>
          </p:nvPr>
        </p:nvSpPr>
        <p:spPr>
          <a:xfrm>
            <a:off x="4811768" y="85071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320" name="Google Shape;320;p37"/>
          <p:cNvSpPr txBox="1">
            <a:spLocks noGrp="1"/>
          </p:cNvSpPr>
          <p:nvPr>
            <p:ph type="title" idx="13"/>
          </p:nvPr>
        </p:nvSpPr>
        <p:spPr>
          <a:xfrm>
            <a:off x="5667451" y="2000250"/>
            <a:ext cx="2745600"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
              <a:t>Vai trò </a:t>
            </a:r>
            <a:endParaRPr/>
          </a:p>
        </p:txBody>
      </p:sp>
      <p:sp>
        <p:nvSpPr>
          <p:cNvPr id="321" name="Google Shape;321;p37"/>
          <p:cNvSpPr txBox="1">
            <a:spLocks noGrp="1"/>
          </p:cNvSpPr>
          <p:nvPr>
            <p:ph type="title" idx="15"/>
          </p:nvPr>
        </p:nvSpPr>
        <p:spPr>
          <a:xfrm>
            <a:off x="4811768" y="2020956"/>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322" name="Google Shape;322;p37"/>
          <p:cNvSpPr/>
          <p:nvPr/>
        </p:nvSpPr>
        <p:spPr>
          <a:xfrm>
            <a:off x="5623000" y="3249663"/>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1656525" y="3268575"/>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4733525" y="319119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730952" y="3191189"/>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txBox="1">
            <a:spLocks noGrp="1"/>
          </p:cNvSpPr>
          <p:nvPr>
            <p:ph type="title" idx="4"/>
          </p:nvPr>
        </p:nvSpPr>
        <p:spPr>
          <a:xfrm>
            <a:off x="1654220" y="3268575"/>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Nội dung</a:t>
            </a:r>
            <a:endParaRPr/>
          </a:p>
        </p:txBody>
      </p:sp>
      <p:sp>
        <p:nvSpPr>
          <p:cNvPr id="327" name="Google Shape;327;p37"/>
          <p:cNvSpPr txBox="1">
            <a:spLocks noGrp="1"/>
          </p:cNvSpPr>
          <p:nvPr>
            <p:ph type="title" idx="6"/>
          </p:nvPr>
        </p:nvSpPr>
        <p:spPr>
          <a:xfrm>
            <a:off x="796191" y="3289275"/>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328" name="Google Shape;328;p37"/>
          <p:cNvSpPr txBox="1">
            <a:spLocks noGrp="1"/>
          </p:cNvSpPr>
          <p:nvPr>
            <p:ph type="title" idx="13"/>
          </p:nvPr>
        </p:nvSpPr>
        <p:spPr>
          <a:xfrm>
            <a:off x="5667451" y="3268575"/>
            <a:ext cx="2745600"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
              <a:t>Quyền </a:t>
            </a:r>
            <a:endParaRPr/>
          </a:p>
        </p:txBody>
      </p:sp>
      <p:sp>
        <p:nvSpPr>
          <p:cNvPr id="329" name="Google Shape;329;p37"/>
          <p:cNvSpPr txBox="1">
            <a:spLocks noGrp="1"/>
          </p:cNvSpPr>
          <p:nvPr>
            <p:ph type="title" idx="15"/>
          </p:nvPr>
        </p:nvSpPr>
        <p:spPr>
          <a:xfrm>
            <a:off x="4811768" y="328928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8"/>
          <p:cNvSpPr/>
          <p:nvPr/>
        </p:nvSpPr>
        <p:spPr>
          <a:xfrm>
            <a:off x="1077148" y="235526"/>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SemiBold" panose="020B0502040204020203" pitchFamily="34" charset="0"/>
              <a:ea typeface="Commissioner"/>
              <a:cs typeface="Commissioner"/>
              <a:sym typeface="Commissioner"/>
            </a:endParaRPr>
          </a:p>
        </p:txBody>
      </p:sp>
      <p:sp>
        <p:nvSpPr>
          <p:cNvPr id="476" name="Google Shape;476;p48"/>
          <p:cNvSpPr txBox="1">
            <a:spLocks noGrp="1"/>
          </p:cNvSpPr>
          <p:nvPr>
            <p:ph type="title"/>
          </p:nvPr>
        </p:nvSpPr>
        <p:spPr>
          <a:xfrm>
            <a:off x="1157676" y="285163"/>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solidFill>
                  <a:srgbClr val="000000"/>
                </a:solidFill>
                <a:latin typeface="Bahnschrift SemiBold" panose="020B0502040204020203" pitchFamily="34" charset="0"/>
                <a:ea typeface="Commissioner"/>
                <a:cs typeface="Catamaran" panose="020B0604020202020204" charset="0"/>
                <a:sym typeface="Commissioner"/>
              </a:rPr>
              <a:t>Quy trình thương lượng tập thể tại doanh nghiệp</a:t>
            </a:r>
            <a:endParaRPr sz="3000" b="0" dirty="0">
              <a:latin typeface="Bahnschrift SemiBold" panose="020B0502040204020203" pitchFamily="34" charset="0"/>
              <a:ea typeface="Commissioner"/>
              <a:cs typeface="Catamaran" panose="020B0604020202020204" charset="0"/>
              <a:sym typeface="Commissioner"/>
            </a:endParaRPr>
          </a:p>
        </p:txBody>
      </p:sp>
      <p:sp>
        <p:nvSpPr>
          <p:cNvPr id="477" name="Google Shape;477;p48"/>
          <p:cNvSpPr txBox="1">
            <a:spLocks noGrp="1"/>
          </p:cNvSpPr>
          <p:nvPr>
            <p:ph type="subTitle" idx="1"/>
          </p:nvPr>
        </p:nvSpPr>
        <p:spPr>
          <a:xfrm>
            <a:off x="650039" y="162040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70 BLLĐ 2019</a:t>
            </a:r>
            <a:endParaRPr sz="1400" b="1" u="sng" dirty="0">
              <a:latin typeface="Bahnschrift SemiBold" panose="020B0502040204020203" pitchFamily="34" charset="0"/>
              <a:ea typeface="Commissioner"/>
              <a:cs typeface="Catamaran" panose="020B0604020202020204" charset="0"/>
              <a:sym typeface="Commissioner"/>
            </a:endParaRPr>
          </a:p>
        </p:txBody>
      </p:sp>
      <p:sp>
        <p:nvSpPr>
          <p:cNvPr id="478" name="Google Shape;478;p48"/>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latin typeface="Bahnschrift SemiBold" panose="020B0502040204020203" pitchFamily="34" charset="0"/>
                <a:ea typeface="Commissioner"/>
                <a:cs typeface="Commissioner"/>
                <a:sym typeface="Commissioner"/>
              </a:rPr>
              <a:t>08</a:t>
            </a:r>
            <a:endParaRPr dirty="0">
              <a:latin typeface="Bahnschrift SemiBold" panose="020B0502040204020203" pitchFamily="34" charset="0"/>
              <a:ea typeface="Commissioner"/>
              <a:cs typeface="Commissioner"/>
              <a:sym typeface="Commissioner"/>
            </a:endParaRPr>
          </a:p>
        </p:txBody>
      </p:sp>
      <p:sp>
        <p:nvSpPr>
          <p:cNvPr id="479" name="Google Shape;479;p48"/>
          <p:cNvSpPr txBox="1">
            <a:spLocks noGrp="1"/>
          </p:cNvSpPr>
          <p:nvPr>
            <p:ph type="subTitle" idx="4294967295"/>
          </p:nvPr>
        </p:nvSpPr>
        <p:spPr>
          <a:xfrm>
            <a:off x="233375" y="1937737"/>
            <a:ext cx="4125900" cy="2390864"/>
          </a:xfrm>
          <a:prstGeom prst="rect">
            <a:avLst/>
          </a:prstGeom>
        </p:spPr>
        <p:txBody>
          <a:bodyPr spcFirstLastPara="1" wrap="square" lIns="0" tIns="0" rIns="0" bIns="0" anchor="t" anchorCtr="0">
            <a:noAutofit/>
          </a:bodyPr>
          <a:lstStyle/>
          <a:p>
            <a:pPr marL="0" lvl="0" indent="0" algn="l" rtl="0">
              <a:lnSpc>
                <a:spcPct val="100000"/>
              </a:lnSpc>
              <a:spcBef>
                <a:spcPts val="1200"/>
              </a:spcBef>
              <a:spcAft>
                <a:spcPts val="0"/>
              </a:spcAft>
              <a:buNone/>
            </a:pPr>
            <a:r>
              <a:rPr lang="en" sz="1300" b="1" dirty="0">
                <a:solidFill>
                  <a:srgbClr val="222222"/>
                </a:solidFill>
                <a:latin typeface="Bahnschrift SemiBold" panose="020B0502040204020203" pitchFamily="34" charset="0"/>
                <a:ea typeface="Commissioner"/>
                <a:cs typeface="Catamaran" panose="020B0604020202020204" charset="0"/>
                <a:sym typeface="Commissioner"/>
              </a:rPr>
              <a:t>Nếu như Điều 68 của Bộ luật lao động là điều luật quan trọng xác lập mô hình thương lượng tập thể cấp doanh nghiệp ở Việt Nam thì Điều 70 đóng vai trò đặc biệt quan trọng trong việc bảo đảm sự thiện chí trong thương lượng tập thể ở cấp doanh nghiệp</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1200"/>
              </a:spcBef>
              <a:spcAft>
                <a:spcPts val="1200"/>
              </a:spcAft>
              <a:buNone/>
            </a:pPr>
            <a:endParaRPr sz="1300" dirty="0">
              <a:solidFill>
                <a:srgbClr val="333333"/>
              </a:solidFill>
              <a:latin typeface="Bahnschrift SemiBold" panose="020B0502040204020203" pitchFamily="34" charset="0"/>
              <a:ea typeface="Commissioner"/>
              <a:cs typeface="Commissioner"/>
              <a:sym typeface="Commissioner"/>
            </a:endParaRPr>
          </a:p>
        </p:txBody>
      </p:sp>
      <p:sp>
        <p:nvSpPr>
          <p:cNvPr id="480" name="Google Shape;480;p48"/>
          <p:cNvSpPr txBox="1">
            <a:spLocks noGrp="1"/>
          </p:cNvSpPr>
          <p:nvPr>
            <p:ph type="subTitle" idx="4294967295"/>
          </p:nvPr>
        </p:nvSpPr>
        <p:spPr>
          <a:xfrm>
            <a:off x="3774325" y="3177025"/>
            <a:ext cx="4125900" cy="2200800"/>
          </a:xfrm>
          <a:prstGeom prst="rect">
            <a:avLst/>
          </a:prstGeom>
        </p:spPr>
        <p:txBody>
          <a:bodyPr spcFirstLastPara="1" wrap="square" lIns="0" tIns="0" rIns="0" bIns="0" anchor="t" anchorCtr="0">
            <a:noAutofit/>
          </a:bodyPr>
          <a:lstStyle/>
          <a:p>
            <a:pPr marL="0" lvl="0" indent="0" algn="just" rtl="0">
              <a:lnSpc>
                <a:spcPct val="100000"/>
              </a:lnSpc>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Điều 67 Bộ Luật Lao Động 2019 bổ sung khoản 2,3,4 so với Điều 70 Bộ Luật Lao Động 2012 =&gt; </a:t>
            </a:r>
            <a:r>
              <a:rPr lang="en" sz="1300" b="1" i="1" dirty="0">
                <a:solidFill>
                  <a:srgbClr val="000000"/>
                </a:solidFill>
                <a:latin typeface="Bahnschrift SemiBold" panose="020B0502040204020203" pitchFamily="34" charset="0"/>
                <a:ea typeface="Commissioner"/>
                <a:cs typeface="Catamaran" panose="020B0604020202020204" charset="0"/>
                <a:sym typeface="Commissioner"/>
              </a:rPr>
              <a:t>Theo đó, tách quy trình thương lượng tập thể tại doanh nghiệp thành một điều riêng và sửa đổi, bổ sung quy định về: thời gian thương lượng, trách nhiệm cung cấp thông tin của người sử dụng lao động, quyền tổ chức thảo luận, lấy ý kiến người lao động của tổ chức đại diện người lao động tại cơ sở.</a:t>
            </a:r>
            <a:endParaRPr sz="1300" b="1" i="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1200"/>
              </a:spcAft>
              <a:buNone/>
            </a:pPr>
            <a:endParaRPr sz="1300" dirty="0">
              <a:solidFill>
                <a:srgbClr val="222222"/>
              </a:solidFill>
              <a:latin typeface="Bahnschrift SemiBold" panose="020B0502040204020203" pitchFamily="34" charset="0"/>
              <a:ea typeface="Commissioner"/>
              <a:cs typeface="Commissioner"/>
              <a:sym typeface="Commissioner"/>
            </a:endParaRPr>
          </a:p>
        </p:txBody>
      </p:sp>
      <p:grpSp>
        <p:nvGrpSpPr>
          <p:cNvPr id="9"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10"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2"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3"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4"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6"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9"/>
          <p:cNvSpPr/>
          <p:nvPr/>
        </p:nvSpPr>
        <p:spPr>
          <a:xfrm>
            <a:off x="921402" y="37352"/>
            <a:ext cx="4193725" cy="1125438"/>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86" name="Google Shape;486;p49"/>
          <p:cNvSpPr txBox="1">
            <a:spLocks noGrp="1"/>
          </p:cNvSpPr>
          <p:nvPr>
            <p:ph type="title"/>
          </p:nvPr>
        </p:nvSpPr>
        <p:spPr>
          <a:xfrm>
            <a:off x="1205586" y="153186"/>
            <a:ext cx="3625359" cy="103634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500" b="0" dirty="0">
                <a:solidFill>
                  <a:srgbClr val="000000"/>
                </a:solidFill>
                <a:latin typeface="Bahnschrift SemiBold" panose="020B0502040204020203" pitchFamily="34" charset="0"/>
                <a:ea typeface="Commissioner"/>
                <a:cs typeface="Commissioner"/>
                <a:sym typeface="Commissioner"/>
              </a:rPr>
              <a:t>Quy trình thương lượng tập thể tại doanh nghiệp</a:t>
            </a:r>
            <a:endParaRPr sz="2500" b="0" dirty="0">
              <a:latin typeface="Bahnschrift SemiBold" panose="020B0502040204020203" pitchFamily="34" charset="0"/>
              <a:ea typeface="Commissioner"/>
              <a:cs typeface="Commissioner"/>
              <a:sym typeface="Commissioner"/>
            </a:endParaRPr>
          </a:p>
        </p:txBody>
      </p:sp>
      <p:sp>
        <p:nvSpPr>
          <p:cNvPr id="487" name="Google Shape;487;p49"/>
          <p:cNvSpPr txBox="1">
            <a:spLocks noGrp="1"/>
          </p:cNvSpPr>
          <p:nvPr>
            <p:ph type="subTitle" idx="1"/>
          </p:nvPr>
        </p:nvSpPr>
        <p:spPr>
          <a:xfrm>
            <a:off x="2016300" y="1278624"/>
            <a:ext cx="4044635" cy="34243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70C0"/>
                </a:solidFill>
                <a:latin typeface="Bahnschrift SemiBold" panose="020B0502040204020203" pitchFamily="34" charset="0"/>
                <a:ea typeface="Commissioner"/>
                <a:cs typeface="Commissioner"/>
                <a:sym typeface="Commissioner"/>
              </a:rPr>
              <a:t>So sánh bộ luật lao động 2012 và 2019</a:t>
            </a:r>
            <a:endParaRPr sz="1400" b="1" u="sng" dirty="0">
              <a:solidFill>
                <a:srgbClr val="0070C0"/>
              </a:solidFill>
              <a:latin typeface="Bahnschrift SemiBold" panose="020B0502040204020203" pitchFamily="34" charset="0"/>
              <a:ea typeface="Commissioner"/>
              <a:cs typeface="Commissioner"/>
              <a:sym typeface="Commissioner"/>
            </a:endParaRPr>
          </a:p>
        </p:txBody>
      </p:sp>
      <p:sp>
        <p:nvSpPr>
          <p:cNvPr id="489" name="Google Shape;489;p49"/>
          <p:cNvSpPr txBox="1">
            <a:spLocks noGrp="1"/>
          </p:cNvSpPr>
          <p:nvPr>
            <p:ph type="subTitle" idx="4294967295"/>
          </p:nvPr>
        </p:nvSpPr>
        <p:spPr>
          <a:xfrm>
            <a:off x="322614" y="1917301"/>
            <a:ext cx="4125900" cy="2240361"/>
          </a:xfrm>
          <a:prstGeom prst="rect">
            <a:avLst/>
          </a:prstGeom>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 sz="1100" b="1" dirty="0">
                <a:solidFill>
                  <a:srgbClr val="FF0000"/>
                </a:solidFill>
                <a:latin typeface="Bahnschrift SemiBold" panose="020B0502040204020203" pitchFamily="34" charset="0"/>
                <a:ea typeface="Commissioner"/>
                <a:cs typeface="Catamaran" panose="020B0604020202020204" charset="0"/>
                <a:sym typeface="Commissioner"/>
              </a:rPr>
              <a:t>Bộ Luật Lao Động 2012</a:t>
            </a:r>
            <a:endParaRPr sz="1100" b="1" dirty="0">
              <a:solidFill>
                <a:srgbClr val="FF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Điều 70. Nội dung thương lượng tập thể</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1. Tiền lương, tiền thưởng, trợ cấp và nâng lương.</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2. Thời giờ làm việc, thời giờ nghỉ ngơi, làm thêm giờ, nghỉ giữa ca.</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3. Bảo đảm việc làm đối với người lao động.</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4. Bảo đảm an toàn lao động, vệ sinh lao động; thực hiện nội quy lao động.</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5. Nội dung khác mà hai bên quan tâm.</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1200"/>
              </a:spcBef>
              <a:spcAft>
                <a:spcPts val="0"/>
              </a:spcAft>
              <a:buNone/>
            </a:pPr>
            <a:endParaRPr sz="1100" dirty="0">
              <a:solidFill>
                <a:srgbClr val="222222"/>
              </a:solidFill>
              <a:latin typeface="Bahnschrift SemiBold" panose="020B0502040204020203" pitchFamily="34" charset="0"/>
              <a:ea typeface="Commissioner"/>
              <a:cs typeface="Commissioner"/>
              <a:sym typeface="Commissioner"/>
            </a:endParaRPr>
          </a:p>
          <a:p>
            <a:pPr marL="0" lvl="0" indent="0" algn="l" rtl="0">
              <a:lnSpc>
                <a:spcPct val="100000"/>
              </a:lnSpc>
              <a:spcBef>
                <a:spcPts val="1200"/>
              </a:spcBef>
              <a:spcAft>
                <a:spcPts val="1200"/>
              </a:spcAft>
              <a:buNone/>
            </a:pPr>
            <a:endParaRPr sz="1100" dirty="0">
              <a:solidFill>
                <a:srgbClr val="333333"/>
              </a:solidFill>
              <a:latin typeface="Bahnschrift SemiBold" panose="020B0502040204020203" pitchFamily="34" charset="0"/>
              <a:ea typeface="Commissioner"/>
              <a:cs typeface="Commissioner"/>
              <a:sym typeface="Commissioner"/>
            </a:endParaRPr>
          </a:p>
        </p:txBody>
      </p:sp>
      <p:sp>
        <p:nvSpPr>
          <p:cNvPr id="490" name="Google Shape;490;p49"/>
          <p:cNvSpPr txBox="1">
            <a:spLocks noGrp="1"/>
          </p:cNvSpPr>
          <p:nvPr>
            <p:ph type="subTitle" idx="4294967295"/>
          </p:nvPr>
        </p:nvSpPr>
        <p:spPr>
          <a:xfrm>
            <a:off x="4945272" y="1424198"/>
            <a:ext cx="4125900" cy="3570513"/>
          </a:xfrm>
          <a:prstGeom prst="rect">
            <a:avLst/>
          </a:prstGeom>
        </p:spPr>
        <p:txBody>
          <a:bodyPr spcFirstLastPara="1" wrap="square" lIns="0" tIns="0" rIns="0" bIns="0" anchor="t" anchorCtr="0">
            <a:noAutofit/>
          </a:bodyPr>
          <a:lstStyle/>
          <a:p>
            <a:pPr marL="0" lvl="0" indent="0" algn="ctr" rtl="0">
              <a:lnSpc>
                <a:spcPct val="100000"/>
              </a:lnSpc>
              <a:spcBef>
                <a:spcPts val="600"/>
              </a:spcBef>
              <a:spcAft>
                <a:spcPts val="0"/>
              </a:spcAft>
              <a:buNone/>
            </a:pPr>
            <a:r>
              <a:rPr lang="en" sz="1300" b="1" dirty="0">
                <a:solidFill>
                  <a:srgbClr val="FF0000"/>
                </a:solidFill>
                <a:latin typeface="Bahnschrift SemiBold" panose="020B0502040204020203" pitchFamily="34" charset="0"/>
                <a:ea typeface="Commissioner"/>
                <a:cs typeface="Catamaran" panose="020B0604020202020204" charset="0"/>
                <a:sym typeface="Commissioner"/>
              </a:rPr>
              <a:t>Bộ Luật Lao Động 2019</a:t>
            </a:r>
            <a:endParaRPr sz="1300" b="1" dirty="0">
              <a:solidFill>
                <a:srgbClr val="FF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Điều 67. Nội dung thương lượng tập thể</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Các bên thương lượng lựa chọn một hoặc một số nội dung sau để tiến hành thương lượng tập thể:</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1. Tiền lương, trợ cấp, nâng lương, thưởng, bữa ăn và các chế độ khác;</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2. Mức lao động và thời giờ làm việc, thời giờ nghỉ ngơi, làm thêm giờ, nghỉ giữa ca;</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3. Bảo đảm việc làm đối với người lao động;</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4. Bảo đảm an toàn, vệ sinh lao động; thực hiện nội quy lao động;</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5. Điều kiện, phương tiện hoạt động của tổ chức đại diện người lao động; mối quan hệ giữa người sử dụng lao động và tổ chức đại diện người lao động;</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6. Cơ chế, phương thức phòng ngừa, giải quyết tranh chấp lao động;</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7. Bảo đảm bình đẳng giới, bảo vệ thai sản, nghỉ hằng năm; phòng, chống bạo lực và quấy rối tình dục tại nơi làm việc;</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100" b="1" dirty="0">
                <a:solidFill>
                  <a:srgbClr val="000000"/>
                </a:solidFill>
                <a:latin typeface="Bahnschrift SemiBold" panose="020B0502040204020203" pitchFamily="34" charset="0"/>
                <a:ea typeface="Commissioner"/>
                <a:cs typeface="Catamaran" panose="020B0604020202020204" charset="0"/>
                <a:sym typeface="Commissioner"/>
              </a:rPr>
              <a:t>8. Nội dung khác mà một hoặc các bên quan tâm</a:t>
            </a:r>
            <a:endParaRPr sz="11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0"/>
              </a:spcBef>
              <a:spcAft>
                <a:spcPts val="0"/>
              </a:spcAft>
              <a:buNone/>
            </a:pP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1200"/>
              </a:spcAft>
              <a:buNone/>
            </a:pPr>
            <a:endParaRPr sz="1000" dirty="0">
              <a:solidFill>
                <a:srgbClr val="222222"/>
              </a:solidFill>
              <a:latin typeface="Bahnschrift SemiBold" panose="020B0502040204020203" pitchFamily="34" charset="0"/>
              <a:ea typeface="Commissioner"/>
              <a:cs typeface="Commissioner"/>
              <a:sym typeface="Commissioner"/>
            </a:endParaRPr>
          </a:p>
        </p:txBody>
      </p:sp>
      <p:sp>
        <p:nvSpPr>
          <p:cNvPr id="9" name="Google Shape;478;p48"/>
          <p:cNvSpPr txBox="1">
            <a:spLocks noGrp="1"/>
          </p:cNvSpPr>
          <p:nvPr>
            <p:ph type="title" idx="2"/>
          </p:nvPr>
        </p:nvSpPr>
        <p:spPr>
          <a:xfrm>
            <a:off x="5636419" y="0"/>
            <a:ext cx="1421606" cy="116279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sz="8800" dirty="0" smtClean="0">
                <a:latin typeface="Bahnschrift SemiBold" panose="020B0502040204020203" pitchFamily="34" charset="0"/>
                <a:ea typeface="Commissioner"/>
                <a:cs typeface="Commissioner"/>
                <a:sym typeface="Commissioner"/>
              </a:rPr>
              <a:t>09</a:t>
            </a:r>
            <a:endParaRPr sz="8800" dirty="0">
              <a:latin typeface="Bahnschrift SemiBold" panose="020B0502040204020203" pitchFamily="34" charset="0"/>
              <a:ea typeface="Commissioner"/>
              <a:cs typeface="Commissioner"/>
              <a:sym typeface="Commissioner"/>
            </a:endParaRPr>
          </a:p>
        </p:txBody>
      </p:sp>
      <p:grpSp>
        <p:nvGrpSpPr>
          <p:cNvPr id="37"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38"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9"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0"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1"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2"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3"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4"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5"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6"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7"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8"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9"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50"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0"/>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96" name="Google Shape;496;p50"/>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solidFill>
                  <a:srgbClr val="000000"/>
                </a:solidFill>
                <a:latin typeface="Bahnschrift SemiBold" panose="020B0502040204020203" pitchFamily="34" charset="0"/>
                <a:ea typeface="Commissioner"/>
                <a:cs typeface="Commissioner"/>
                <a:sym typeface="Commissioner"/>
              </a:rPr>
              <a:t>Qui định thương lượng tập thể không thành </a:t>
            </a:r>
            <a:endParaRPr sz="3000" b="0" dirty="0">
              <a:latin typeface="Bahnschrift SemiBold" panose="020B0502040204020203" pitchFamily="34" charset="0"/>
              <a:ea typeface="Commissioner"/>
              <a:cs typeface="Commissioner"/>
              <a:sym typeface="Commissioner"/>
            </a:endParaRPr>
          </a:p>
        </p:txBody>
      </p:sp>
      <p:sp>
        <p:nvSpPr>
          <p:cNvPr id="497" name="Google Shape;497;p50"/>
          <p:cNvSpPr txBox="1">
            <a:spLocks noGrp="1"/>
          </p:cNvSpPr>
          <p:nvPr>
            <p:ph type="subTitle" idx="1"/>
          </p:nvPr>
        </p:nvSpPr>
        <p:spPr>
          <a:xfrm>
            <a:off x="396030" y="173050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71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i="1" u="sng" dirty="0">
              <a:solidFill>
                <a:srgbClr val="000000"/>
              </a:solidFill>
              <a:latin typeface="Bahnschrift SemiBold" panose="020B0502040204020203" pitchFamily="34" charset="0"/>
              <a:ea typeface="Commissioner"/>
              <a:cs typeface="Commissioner"/>
              <a:sym typeface="Commissioner"/>
            </a:endParaRPr>
          </a:p>
        </p:txBody>
      </p:sp>
      <p:sp>
        <p:nvSpPr>
          <p:cNvPr id="498" name="Google Shape;498;p50"/>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10</a:t>
            </a:r>
            <a:endParaRPr>
              <a:latin typeface="Bahnschrift SemiBold" panose="020B0502040204020203" pitchFamily="34" charset="0"/>
              <a:ea typeface="Commissioner"/>
              <a:cs typeface="Commissioner"/>
              <a:sym typeface="Commissioner"/>
            </a:endParaRPr>
          </a:p>
        </p:txBody>
      </p:sp>
      <p:sp>
        <p:nvSpPr>
          <p:cNvPr id="499" name="Google Shape;499;p50"/>
          <p:cNvSpPr txBox="1">
            <a:spLocks noGrp="1"/>
          </p:cNvSpPr>
          <p:nvPr>
            <p:ph type="subTitle" idx="4294967295"/>
          </p:nvPr>
        </p:nvSpPr>
        <p:spPr>
          <a:xfrm>
            <a:off x="252050" y="2172850"/>
            <a:ext cx="4125900" cy="22008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1. Thương lượng tập thể không thành thuộc một trong các trường hợp sau đây:</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a) Một bên từ chối thương lượng hoặc không tiến hành thương lượng trong thời hạn quy định tại khoản 1 Điều 70 của Bộ luật này;</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b) Đã hết thời hạn quy định tại khoản 2 Điều 70 của Bộ luật này mà các bên không đạt được thỏa thuận;</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c) Chưa hết thời hạn quy định tại khoản 2 Điều 70 của Bộ luật này nhưng các bên cùng xác định và tuyên bố về việc thương lượng tập thể không đạt được thỏa thuận.</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1200"/>
              </a:spcAft>
              <a:buNone/>
            </a:pPr>
            <a:endParaRPr sz="1300" dirty="0">
              <a:solidFill>
                <a:srgbClr val="FF0000"/>
              </a:solidFill>
              <a:latin typeface="Bahnschrift SemiBold" panose="020B0502040204020203" pitchFamily="34" charset="0"/>
              <a:ea typeface="Commissioner"/>
              <a:cs typeface="Commissioner"/>
              <a:sym typeface="Commissioner"/>
            </a:endParaRPr>
          </a:p>
        </p:txBody>
      </p:sp>
      <p:sp>
        <p:nvSpPr>
          <p:cNvPr id="500" name="Google Shape;500;p50"/>
          <p:cNvSpPr txBox="1">
            <a:spLocks noGrp="1"/>
          </p:cNvSpPr>
          <p:nvPr>
            <p:ph type="subTitle" idx="4294967295"/>
          </p:nvPr>
        </p:nvSpPr>
        <p:spPr>
          <a:xfrm>
            <a:off x="4678234" y="2172850"/>
            <a:ext cx="4125900" cy="2200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2. Khi thương lượng không thành, các bên thương lượng tiến hành thủ tục giải quyết tranh chấp lao động theo quy định của Bộ luật này. Trong khi đang giải quyết tranh chấp lao động, tổ chức đại diện người lao động không được tổ chức đình công.</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1200"/>
              </a:spcAft>
              <a:buNone/>
            </a:pPr>
            <a:endParaRPr sz="1000" dirty="0">
              <a:solidFill>
                <a:srgbClr val="FF0000"/>
              </a:solidFill>
              <a:latin typeface="Bahnschrift SemiBold" panose="020B0502040204020203" pitchFamily="34" charset="0"/>
              <a:ea typeface="Commissioner"/>
              <a:cs typeface="Commissioner"/>
              <a:sym typeface="Commissioner"/>
            </a:endParaRPr>
          </a:p>
        </p:txBody>
      </p:sp>
      <p:pic>
        <p:nvPicPr>
          <p:cNvPr id="1026" name="Picture 2" descr="Negotiation - Free use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347" y="3273250"/>
            <a:ext cx="2086830" cy="177490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10"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2"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3"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4"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6"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1"/>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06" name="Google Shape;506;p51"/>
          <p:cNvSpPr txBox="1">
            <a:spLocks noGrp="1"/>
          </p:cNvSpPr>
          <p:nvPr>
            <p:ph type="title"/>
          </p:nvPr>
        </p:nvSpPr>
        <p:spPr>
          <a:xfrm>
            <a:off x="1157526" y="402125"/>
            <a:ext cx="4426993"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solidFill>
                  <a:srgbClr val="000000"/>
                </a:solidFill>
                <a:latin typeface="Bahnschrift SemiBold" panose="020B0502040204020203" pitchFamily="34" charset="0"/>
                <a:ea typeface="Commissioner"/>
                <a:cs typeface="Commissioner"/>
                <a:sym typeface="Commissioner"/>
              </a:rPr>
              <a:t>Hậu quả thương lượng tập thể không thành </a:t>
            </a:r>
            <a:endParaRPr sz="3000" b="0" dirty="0">
              <a:latin typeface="Bahnschrift SemiBold" panose="020B0502040204020203" pitchFamily="34" charset="0"/>
              <a:ea typeface="Commissioner"/>
              <a:cs typeface="Commissioner"/>
              <a:sym typeface="Commissioner"/>
            </a:endParaRPr>
          </a:p>
        </p:txBody>
      </p:sp>
      <p:sp>
        <p:nvSpPr>
          <p:cNvPr id="507" name="Google Shape;507;p51"/>
          <p:cNvSpPr txBox="1">
            <a:spLocks noGrp="1"/>
          </p:cNvSpPr>
          <p:nvPr>
            <p:ph type="subTitle" idx="1"/>
          </p:nvPr>
        </p:nvSpPr>
        <p:spPr>
          <a:xfrm>
            <a:off x="598331" y="1768537"/>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ommissioner"/>
                <a:sym typeface="Commissioner"/>
              </a:rPr>
              <a:t>Điều 71 BLLĐ 2019</a:t>
            </a:r>
            <a:endParaRPr sz="1400" b="1" i="1" u="sng" dirty="0">
              <a:latin typeface="Bahnschrift SemiBold" panose="020B0502040204020203" pitchFamily="34" charset="0"/>
              <a:ea typeface="Commissioner"/>
              <a:cs typeface="Commissioner"/>
              <a:sym typeface="Commissioner"/>
            </a:endParaRPr>
          </a:p>
          <a:p>
            <a:pPr marL="0" lvl="0" indent="0" algn="ctr" rtl="0">
              <a:spcBef>
                <a:spcPts val="0"/>
              </a:spcBef>
              <a:spcAft>
                <a:spcPts val="0"/>
              </a:spcAft>
              <a:buNone/>
            </a:pPr>
            <a:endParaRPr sz="1400" i="1" dirty="0">
              <a:solidFill>
                <a:srgbClr val="000000"/>
              </a:solidFill>
              <a:latin typeface="Bahnschrift SemiBold" panose="020B0502040204020203" pitchFamily="34" charset="0"/>
              <a:ea typeface="Commissioner"/>
              <a:cs typeface="Commissioner"/>
              <a:sym typeface="Commissioner"/>
            </a:endParaRPr>
          </a:p>
        </p:txBody>
      </p:sp>
      <p:sp>
        <p:nvSpPr>
          <p:cNvPr id="508" name="Google Shape;508;p51"/>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11</a:t>
            </a:r>
            <a:endParaRPr>
              <a:latin typeface="Bahnschrift SemiBold" panose="020B0502040204020203" pitchFamily="34" charset="0"/>
              <a:ea typeface="Commissioner"/>
              <a:cs typeface="Commissioner"/>
              <a:sym typeface="Commissioner"/>
            </a:endParaRPr>
          </a:p>
        </p:txBody>
      </p:sp>
      <p:sp>
        <p:nvSpPr>
          <p:cNvPr id="509" name="Google Shape;509;p51"/>
          <p:cNvSpPr txBox="1">
            <a:spLocks noGrp="1"/>
          </p:cNvSpPr>
          <p:nvPr>
            <p:ph type="subTitle" idx="4294967295"/>
          </p:nvPr>
        </p:nvSpPr>
        <p:spPr>
          <a:xfrm>
            <a:off x="598331" y="2117050"/>
            <a:ext cx="4125900" cy="22008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1200"/>
              </a:spcAft>
              <a:buNone/>
            </a:pPr>
            <a:r>
              <a:rPr lang="en" sz="1300" b="1" dirty="0">
                <a:latin typeface="Bahnschrift SemiBold" panose="020B0502040204020203" pitchFamily="34" charset="0"/>
                <a:ea typeface="Commissioner"/>
                <a:cs typeface="Catamaran" panose="020B0604020202020204" charset="0"/>
                <a:sym typeface="Commissioner"/>
              </a:rPr>
              <a:t>Theo quy định trên, thì khi tiến hành thương lượng tập thể không thành, thì người lao động, người sử dụng lao động tiến hành thủ tục giải quyết tranh chấp lao động. Việc giải quyết tranh chấp lao động này được tuân thủ theo quy định tại Chương XIV của Bộ luật Lao động năm 2019. Trong trường hợp này, đây chính là tranh chấp lao động về lợi ích. Trong quá trình giải quyết tranh chấp lao động khi thương lượng tập thể không thành, thì người lao động phải tiếp tục lao động. </a:t>
            </a:r>
            <a:endParaRPr sz="1300" b="1" dirty="0">
              <a:latin typeface="Bahnschrift SemiBold" panose="020B0502040204020203" pitchFamily="34" charset="0"/>
              <a:ea typeface="Commissioner"/>
              <a:cs typeface="Catamaran" panose="020B0604020202020204" charset="0"/>
              <a:sym typeface="Commissioner"/>
            </a:endParaRPr>
          </a:p>
        </p:txBody>
      </p:sp>
      <p:sp>
        <p:nvSpPr>
          <p:cNvPr id="510" name="Google Shape;510;p51"/>
          <p:cNvSpPr txBox="1">
            <a:spLocks noGrp="1"/>
          </p:cNvSpPr>
          <p:nvPr>
            <p:ph type="subTitle" idx="4294967295"/>
          </p:nvPr>
        </p:nvSpPr>
        <p:spPr>
          <a:xfrm>
            <a:off x="4823891" y="2117050"/>
            <a:ext cx="4125900" cy="2200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1" dirty="0">
                <a:latin typeface="Bahnschrift SemiBold" panose="020B0502040204020203" pitchFamily="34" charset="0"/>
                <a:ea typeface="Commissioner"/>
                <a:cs typeface="Catamaran" panose="020B0604020202020204" charset="0"/>
                <a:sym typeface="Commissioner"/>
              </a:rPr>
              <a:t>Quy định này nhằm đảm bảo quyền của người sử dụng lao động. Vì khi hình thành quan hệ lao động, người sử dụng lao động đã phải đảm bảo những quyền của người lao động theo luật định, người lao động phải có nghĩa vụ theo hợp đồng lao động đã được giao kết. Do đó, quá trình giải quyết tranh chấp lao động khi thương lượng tập thể không thành không ảnh hưởng đến việc thực hiện hợp đồng lao động, nên người lao động vẫn phải tiếp tục làm việc trong quá trình này.</a:t>
            </a:r>
            <a:endParaRPr sz="1300" b="1" dirty="0">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1200"/>
              </a:spcBef>
              <a:spcAft>
                <a:spcPts val="1200"/>
              </a:spcAft>
              <a:buNone/>
            </a:pPr>
            <a:endParaRPr sz="1300" dirty="0">
              <a:solidFill>
                <a:srgbClr val="000000"/>
              </a:solidFill>
              <a:latin typeface="Bahnschrift SemiBold" panose="020B0502040204020203" pitchFamily="34" charset="0"/>
              <a:ea typeface="Commissioner"/>
              <a:cs typeface="Commissioner"/>
              <a:sym typeface="Commissioner"/>
            </a:endParaRPr>
          </a:p>
        </p:txBody>
      </p:sp>
      <p:grpSp>
        <p:nvGrpSpPr>
          <p:cNvPr id="8"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9"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2"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3"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2"/>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16" name="Google Shape;516;p52"/>
          <p:cNvSpPr txBox="1">
            <a:spLocks noGrp="1"/>
          </p:cNvSpPr>
          <p:nvPr>
            <p:ph type="title"/>
          </p:nvPr>
        </p:nvSpPr>
        <p:spPr>
          <a:xfrm>
            <a:off x="1157526" y="402125"/>
            <a:ext cx="4426993"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solidFill>
                  <a:srgbClr val="000000"/>
                </a:solidFill>
                <a:latin typeface="Bahnschrift SemiBold" panose="020B0502040204020203" pitchFamily="34" charset="0"/>
                <a:ea typeface="Commissioner"/>
                <a:cs typeface="Commissioner"/>
                <a:sym typeface="Commissioner"/>
              </a:rPr>
              <a:t>Qui định thương lượng tập thể ngành</a:t>
            </a:r>
            <a:endParaRPr sz="3000" b="0" dirty="0">
              <a:latin typeface="Bahnschrift SemiBold" panose="020B0502040204020203" pitchFamily="34" charset="0"/>
              <a:ea typeface="Commissioner"/>
              <a:cs typeface="Commissioner"/>
              <a:sym typeface="Commissioner"/>
            </a:endParaRPr>
          </a:p>
        </p:txBody>
      </p:sp>
      <p:sp>
        <p:nvSpPr>
          <p:cNvPr id="517" name="Google Shape;517;p52"/>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i="1" dirty="0">
              <a:solidFill>
                <a:srgbClr val="000000"/>
              </a:solidFill>
              <a:latin typeface="Bahnschrift SemiBold" panose="020B0502040204020203" pitchFamily="34" charset="0"/>
              <a:ea typeface="Commissioner"/>
              <a:cs typeface="Commissioner"/>
              <a:sym typeface="Commissioner"/>
            </a:endParaRPr>
          </a:p>
        </p:txBody>
      </p:sp>
      <p:sp>
        <p:nvSpPr>
          <p:cNvPr id="518" name="Google Shape;518;p52"/>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12</a:t>
            </a:r>
            <a:endParaRPr>
              <a:latin typeface="Bahnschrift SemiBold" panose="020B0502040204020203" pitchFamily="34" charset="0"/>
              <a:ea typeface="Commissioner"/>
              <a:cs typeface="Commissioner"/>
              <a:sym typeface="Commissioner"/>
            </a:endParaRPr>
          </a:p>
        </p:txBody>
      </p:sp>
      <p:sp>
        <p:nvSpPr>
          <p:cNvPr id="519" name="Google Shape;519;p52"/>
          <p:cNvSpPr txBox="1">
            <a:spLocks noGrp="1"/>
          </p:cNvSpPr>
          <p:nvPr>
            <p:ph type="subTitle" idx="4294967295"/>
          </p:nvPr>
        </p:nvSpPr>
        <p:spPr>
          <a:xfrm>
            <a:off x="252050" y="2172850"/>
            <a:ext cx="4125900" cy="22008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1. Nguyên tắc, nội dung thương lượng tập thể ngành, thương lượng tập thể có nhiều doanh nghiệp tham gia thực hiện theo quy định tại Điều 66 và Điều 67 của Bộ luật này.</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2. Quy trình tiến hành thương lượng tập thể ngành, thương lượng tập thể có nhiều doanh nghiệp tham gia do các bên thỏa thuận quyết định, bao gồm cả việc thỏa thuận tiến hành thương lượng tập thể thông qua Hội đồng thương lượng tập thể quy định tại Điều 73 của Bộ luật này.</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0"/>
              </a:spcBef>
              <a:spcAft>
                <a:spcPts val="1200"/>
              </a:spcAft>
              <a:buNone/>
            </a:pPr>
            <a:endParaRPr sz="1300" dirty="0">
              <a:latin typeface="Bahnschrift SemiBold" panose="020B0502040204020203" pitchFamily="34" charset="0"/>
              <a:ea typeface="Commissioner"/>
              <a:cs typeface="Commissioner"/>
              <a:sym typeface="Commissioner"/>
            </a:endParaRPr>
          </a:p>
        </p:txBody>
      </p:sp>
      <p:sp>
        <p:nvSpPr>
          <p:cNvPr id="520" name="Google Shape;520;p52"/>
          <p:cNvSpPr txBox="1">
            <a:spLocks noGrp="1"/>
          </p:cNvSpPr>
          <p:nvPr>
            <p:ph type="subTitle" idx="4294967295"/>
          </p:nvPr>
        </p:nvSpPr>
        <p:spPr>
          <a:xfrm>
            <a:off x="4572000" y="2126525"/>
            <a:ext cx="4125900" cy="2200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3. Trường hợp thương lượng tập thể ngành thì đại diện thương lượng là tổ chức công đoàn ngành và tổ chức đại diện người sử dụng lao động cấp ngành quyết định.</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spcBef>
                <a:spcPts val="6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Trường hợp thương lượng tập thể có nhiều doanh nghiệp tham gia thì đại diện thương lượng do các bên thương lượng quyết định trên cơ sở tự nguyện, thỏa thuận.</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600"/>
              </a:spcBef>
              <a:spcAft>
                <a:spcPts val="1200"/>
              </a:spcAft>
              <a:buNone/>
            </a:pPr>
            <a:endParaRPr sz="1300" dirty="0">
              <a:latin typeface="Bahnschrift SemiBold" panose="020B0502040204020203" pitchFamily="34" charset="0"/>
              <a:ea typeface="Commissioner"/>
              <a:cs typeface="Commissioner"/>
              <a:sym typeface="Commissioner"/>
            </a:endParaRPr>
          </a:p>
        </p:txBody>
      </p:sp>
      <p:grpSp>
        <p:nvGrpSpPr>
          <p:cNvPr id="8"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9"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2"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3"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3"/>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26" name="Google Shape;526;p53"/>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a:solidFill>
                  <a:srgbClr val="000000"/>
                </a:solidFill>
                <a:latin typeface="Bahnschrift SemiBold" panose="020B0502040204020203" pitchFamily="34" charset="0"/>
                <a:ea typeface="Commissioner"/>
                <a:cs typeface="Commissioner"/>
                <a:sym typeface="Commissioner"/>
              </a:rPr>
              <a:t>Nguyên tắc thương lượng tập thể ngành</a:t>
            </a:r>
            <a:endParaRPr sz="3000" b="0">
              <a:latin typeface="Bahnschrift SemiBold" panose="020B0502040204020203" pitchFamily="34" charset="0"/>
              <a:ea typeface="Commissioner"/>
              <a:cs typeface="Commissioner"/>
              <a:sym typeface="Commissioner"/>
            </a:endParaRPr>
          </a:p>
        </p:txBody>
      </p:sp>
      <p:sp>
        <p:nvSpPr>
          <p:cNvPr id="527" name="Google Shape;527;p53"/>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atamaran" panose="020B0604020202020204" charset="0"/>
              <a:sym typeface="Commissioner"/>
            </a:endParaRPr>
          </a:p>
        </p:txBody>
      </p:sp>
      <p:sp>
        <p:nvSpPr>
          <p:cNvPr id="528" name="Google Shape;528;p53"/>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13</a:t>
            </a:r>
            <a:endParaRPr>
              <a:latin typeface="Bahnschrift SemiBold" panose="020B0502040204020203" pitchFamily="34" charset="0"/>
              <a:ea typeface="Commissioner"/>
              <a:cs typeface="Commissioner"/>
              <a:sym typeface="Commissioner"/>
            </a:endParaRPr>
          </a:p>
        </p:txBody>
      </p:sp>
      <p:sp>
        <p:nvSpPr>
          <p:cNvPr id="529" name="Google Shape;529;p53"/>
          <p:cNvSpPr txBox="1">
            <a:spLocks noGrp="1"/>
          </p:cNvSpPr>
          <p:nvPr>
            <p:ph type="subTitle" idx="4294967295"/>
          </p:nvPr>
        </p:nvSpPr>
        <p:spPr>
          <a:xfrm>
            <a:off x="252050" y="2172850"/>
            <a:ext cx="4125900" cy="2200800"/>
          </a:xfrm>
          <a:prstGeom prst="rect">
            <a:avLst/>
          </a:prstGeom>
        </p:spPr>
        <p:txBody>
          <a:bodyPr spcFirstLastPara="1" wrap="square" lIns="0" tIns="0" rIns="0" bIns="0" anchor="t" anchorCtr="0">
            <a:noAutofit/>
          </a:bodyPr>
          <a:lstStyle/>
          <a:p>
            <a:pPr marL="0" lvl="0" indent="0" algn="just" rtl="0">
              <a:lnSpc>
                <a:spcPct val="115000"/>
              </a:lnSpc>
              <a:spcBef>
                <a:spcPts val="0"/>
              </a:spcBef>
              <a:spcAft>
                <a:spcPts val="1200"/>
              </a:spcAft>
              <a:buNone/>
            </a:pPr>
            <a:r>
              <a:rPr lang="en" sz="1300" b="1" dirty="0">
                <a:solidFill>
                  <a:srgbClr val="212529"/>
                </a:solidFill>
                <a:latin typeface="Bahnschrift SemiBold" panose="020B0502040204020203" pitchFamily="34" charset="0"/>
                <a:ea typeface="Commissioner"/>
                <a:cs typeface="Catamaran" panose="020B0604020202020204" charset="0"/>
                <a:sym typeface="Commissioner"/>
              </a:rPr>
              <a:t>Đảm bảo nguyên tắc tự nguyện, hợp tác, thiện chí, bình đẳng, công khai, minh bạch. Trong đó, tự nguyện là tự nguyện tham gia và tự nguyện đồng thuận đối với kết quả thương lượng tập thể, hợp tác và thiện chí là có mong muốn, sẵn lòng thảo luận một cách khách quan và thấu hiểu nhau để đạt được kết quả tốt đẹp nhất cũng như có thiện chí thực hiện theo những gì đã đạt được thỏa thuận sau thương lượng tập thể. </a:t>
            </a:r>
            <a:endParaRPr sz="1300" b="1" dirty="0">
              <a:latin typeface="Bahnschrift SemiBold" panose="020B0502040204020203" pitchFamily="34" charset="0"/>
              <a:ea typeface="Commissioner"/>
              <a:cs typeface="Catamaran" panose="020B0604020202020204" charset="0"/>
              <a:sym typeface="Commissioner"/>
            </a:endParaRPr>
          </a:p>
        </p:txBody>
      </p:sp>
      <p:sp>
        <p:nvSpPr>
          <p:cNvPr id="530" name="Google Shape;530;p53"/>
          <p:cNvSpPr txBox="1">
            <a:spLocks noGrp="1"/>
          </p:cNvSpPr>
          <p:nvPr>
            <p:ph type="subTitle" idx="4294967295"/>
          </p:nvPr>
        </p:nvSpPr>
        <p:spPr>
          <a:xfrm>
            <a:off x="4644675" y="2152758"/>
            <a:ext cx="4125900" cy="2200800"/>
          </a:xfrm>
          <a:prstGeom prst="rect">
            <a:avLst/>
          </a:prstGeom>
        </p:spPr>
        <p:txBody>
          <a:bodyPr spcFirstLastPara="1" wrap="square" lIns="0" tIns="0" rIns="0" bIns="0" anchor="t" anchorCtr="0">
            <a:noAutofit/>
          </a:bodyPr>
          <a:lstStyle/>
          <a:p>
            <a:pPr marL="0" lvl="0" indent="0" algn="just" rtl="0">
              <a:lnSpc>
                <a:spcPct val="115000"/>
              </a:lnSpc>
              <a:spcBef>
                <a:spcPts val="0"/>
              </a:spcBef>
              <a:spcAft>
                <a:spcPts val="0"/>
              </a:spcAft>
              <a:buNone/>
            </a:pPr>
            <a:r>
              <a:rPr lang="en" sz="1300" b="1" dirty="0">
                <a:solidFill>
                  <a:srgbClr val="212529"/>
                </a:solidFill>
                <a:latin typeface="Bahnschrift SemiBold" panose="020B0502040204020203" pitchFamily="34" charset="0"/>
                <a:ea typeface="Commissioner"/>
                <a:cs typeface="Catamaran" panose="020B0604020202020204" charset="0"/>
                <a:sym typeface="Commissioner"/>
              </a:rPr>
              <a:t>Bình đẳng là các bên tham gia ở vị trí ngang bằng nhau, không bên nào bị yếu thế hay không được nêu ý kiến, yêu cầu của bản thân, thỏa thuận phải có sự đồng thuận của tất cả các bên. Công khai và minh bạch là hoạt động thương lượng, quy trình, quá trình thương lượng đều phải được diễn ra một cách công khai với sự ghi nhận của những bên tham gia thông qua biên bản, các thông tin về hoạt động thương lượng tập thể cũng phải được thông báo cho các bên liên quan được biết.</a:t>
            </a:r>
            <a:endParaRPr sz="1300" b="1" dirty="0">
              <a:solidFill>
                <a:srgbClr val="212529"/>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1200"/>
              </a:spcBef>
              <a:spcAft>
                <a:spcPts val="1200"/>
              </a:spcAft>
              <a:buNone/>
            </a:pPr>
            <a:endParaRPr sz="1300" dirty="0">
              <a:latin typeface="Bahnschrift SemiBold" panose="020B0502040204020203" pitchFamily="34" charset="0"/>
              <a:ea typeface="Commissioner"/>
              <a:cs typeface="Commissioner"/>
              <a:sym typeface="Commissioner"/>
            </a:endParaRPr>
          </a:p>
        </p:txBody>
      </p:sp>
      <p:grpSp>
        <p:nvGrpSpPr>
          <p:cNvPr id="22"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3"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4"/>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36" name="Google Shape;536;p54"/>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smtClean="0">
                <a:solidFill>
                  <a:srgbClr val="000000"/>
                </a:solidFill>
                <a:latin typeface="Bahnschrift SemiBold" panose="020B0502040204020203" pitchFamily="34" charset="0"/>
                <a:ea typeface="Commissioner"/>
                <a:cs typeface="Commissioner"/>
                <a:sym typeface="Commissioner"/>
              </a:rPr>
              <a:t>Nội </a:t>
            </a:r>
            <a:r>
              <a:rPr lang="en" sz="3000" b="0" dirty="0">
                <a:solidFill>
                  <a:srgbClr val="000000"/>
                </a:solidFill>
                <a:latin typeface="Bahnschrift SemiBold" panose="020B0502040204020203" pitchFamily="34" charset="0"/>
                <a:ea typeface="Commissioner"/>
                <a:cs typeface="Commissioner"/>
                <a:sym typeface="Commissioner"/>
              </a:rPr>
              <a:t>dung thương lượng tập thể ngành</a:t>
            </a:r>
            <a:endParaRPr sz="3000" b="0" dirty="0">
              <a:latin typeface="Bahnschrift SemiBold" panose="020B0502040204020203" pitchFamily="34" charset="0"/>
              <a:ea typeface="Commissioner"/>
              <a:cs typeface="Commissioner"/>
              <a:sym typeface="Commissioner"/>
            </a:endParaRPr>
          </a:p>
        </p:txBody>
      </p:sp>
      <p:sp>
        <p:nvSpPr>
          <p:cNvPr id="537" name="Google Shape;537;p54"/>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i="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i="1" dirty="0">
              <a:solidFill>
                <a:srgbClr val="000000"/>
              </a:solidFill>
              <a:latin typeface="Bahnschrift SemiBold" panose="020B0502040204020203" pitchFamily="34" charset="0"/>
              <a:ea typeface="Commissioner"/>
              <a:cs typeface="Catamaran" panose="020B0604020202020204" charset="0"/>
              <a:sym typeface="Commissioner"/>
            </a:endParaRPr>
          </a:p>
        </p:txBody>
      </p:sp>
      <p:sp>
        <p:nvSpPr>
          <p:cNvPr id="538" name="Google Shape;538;p54"/>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14</a:t>
            </a:r>
            <a:endParaRPr>
              <a:latin typeface="Bahnschrift SemiBold" panose="020B0502040204020203" pitchFamily="34" charset="0"/>
              <a:ea typeface="Commissioner"/>
              <a:cs typeface="Commissioner"/>
              <a:sym typeface="Commissioner"/>
            </a:endParaRPr>
          </a:p>
        </p:txBody>
      </p:sp>
      <p:sp>
        <p:nvSpPr>
          <p:cNvPr id="539" name="Google Shape;539;p54"/>
          <p:cNvSpPr txBox="1">
            <a:spLocks noGrp="1"/>
          </p:cNvSpPr>
          <p:nvPr>
            <p:ph type="subTitle" idx="4294967295"/>
          </p:nvPr>
        </p:nvSpPr>
        <p:spPr>
          <a:xfrm>
            <a:off x="495650" y="2527600"/>
            <a:ext cx="6309600" cy="2200800"/>
          </a:xfrm>
          <a:prstGeom prst="rect">
            <a:avLst/>
          </a:prstGeom>
        </p:spPr>
        <p:txBody>
          <a:bodyPr spcFirstLastPara="1" wrap="square" lIns="0" tIns="0" rIns="0" bIns="0" anchor="t" anchorCtr="0">
            <a:noAutofit/>
          </a:bodyPr>
          <a:lstStyle/>
          <a:p>
            <a:pPr marL="0" lvl="0" indent="0" algn="just" rtl="0">
              <a:spcBef>
                <a:spcPts val="0"/>
              </a:spcBef>
              <a:spcAft>
                <a:spcPts val="1200"/>
              </a:spcAft>
              <a:buNone/>
            </a:pPr>
            <a:r>
              <a:rPr lang="en" sz="1300" dirty="0">
                <a:solidFill>
                  <a:srgbClr val="212529"/>
                </a:solidFill>
                <a:latin typeface="Bahnschrift SemiBold" panose="020B0502040204020203" pitchFamily="34" charset="0"/>
                <a:ea typeface="Commissioner"/>
                <a:cs typeface="Catamaran" panose="020B0604020202020204" charset="0"/>
                <a:sym typeface="Commissioner"/>
              </a:rPr>
              <a:t> </a:t>
            </a:r>
            <a:r>
              <a:rPr lang="en" sz="1300" b="1" dirty="0">
                <a:solidFill>
                  <a:srgbClr val="212529"/>
                </a:solidFill>
                <a:latin typeface="Bahnschrift SemiBold" panose="020B0502040204020203" pitchFamily="34" charset="0"/>
                <a:ea typeface="Commissioner"/>
                <a:cs typeface="Catamaran" panose="020B0604020202020204" charset="0"/>
                <a:sym typeface="Commissioner"/>
              </a:rPr>
              <a:t>Các bên tham gia lựa chọn một hoặc một số nội dung trong 08 nội dung được pháp luật quy định bao gồm Tiền lương, trợ cấp, nâng lương, thưởng, bữa ăn và các chế độ khác; Mức lao động và thời giờ làm việc, thời giờ nghỉ ngơi, làm thêm giờ, nghỉ giữa ca; Bảo đảm việc làm đối với người lao động; Bảo đảm an toàn, vệ sinh lao động; thực hiện nội quy lao động; Điều kiện, phương tiện hoạt động của tổ chức đại diện người lao động; mối quan hệ giữa người sử dụng lao động và tổ chức đại diện người lao động; Cơ chế, phương thức phòng ngừa, giải quyết tranh chấp lao động; Bảo đảm bình đẳng giới, bảo vệ thai sản, nghỉ hằng năm; phòng, chống bạo lực và quấy rối tình dục tại nơi làm việc</a:t>
            </a:r>
            <a:endParaRPr sz="1300" b="1" dirty="0">
              <a:latin typeface="Bahnschrift SemiBold" panose="020B0502040204020203" pitchFamily="34" charset="0"/>
              <a:ea typeface="Commissioner"/>
              <a:cs typeface="Catamaran" panose="020B0604020202020204" charset="0"/>
              <a:sym typeface="Commissioner"/>
            </a:endParaRPr>
          </a:p>
        </p:txBody>
      </p:sp>
      <p:grpSp>
        <p:nvGrpSpPr>
          <p:cNvPr id="7"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8"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1"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2"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5"/>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45" name="Google Shape;545;p55"/>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a:solidFill>
                  <a:srgbClr val="000000"/>
                </a:solidFill>
                <a:latin typeface="Bahnschrift SemiBold" panose="020B0502040204020203" pitchFamily="34" charset="0"/>
                <a:ea typeface="Commissioner"/>
                <a:cs typeface="Commissioner"/>
                <a:sym typeface="Commissioner"/>
              </a:rPr>
              <a:t>Quy trình thương lượng tập thể ngành</a:t>
            </a:r>
            <a:endParaRPr sz="3000" b="0">
              <a:latin typeface="Bahnschrift SemiBold" panose="020B0502040204020203" pitchFamily="34" charset="0"/>
              <a:ea typeface="Commissioner"/>
              <a:cs typeface="Commissioner"/>
              <a:sym typeface="Commissioner"/>
            </a:endParaRPr>
          </a:p>
        </p:txBody>
      </p:sp>
      <p:sp>
        <p:nvSpPr>
          <p:cNvPr id="546" name="Google Shape;546;p55"/>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ommissioner"/>
                <a:sym typeface="Commissioner"/>
              </a:rPr>
              <a:t>Điều 72 BLLĐ 2019</a:t>
            </a:r>
            <a:endParaRPr sz="1400" b="1" i="1" u="sng" dirty="0">
              <a:latin typeface="Bahnschrift SemiBold" panose="020B0502040204020203" pitchFamily="34" charset="0"/>
              <a:ea typeface="Commissioner"/>
              <a:cs typeface="Commissioner"/>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ommissioner"/>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ommissioner"/>
              <a:sym typeface="Commissioner"/>
            </a:endParaRPr>
          </a:p>
        </p:txBody>
      </p:sp>
      <p:sp>
        <p:nvSpPr>
          <p:cNvPr id="547" name="Google Shape;547;p55"/>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15</a:t>
            </a:r>
            <a:endParaRPr>
              <a:latin typeface="Bahnschrift SemiBold" panose="020B0502040204020203" pitchFamily="34" charset="0"/>
              <a:ea typeface="Commissioner"/>
              <a:cs typeface="Commissioner"/>
              <a:sym typeface="Commissioner"/>
            </a:endParaRPr>
          </a:p>
        </p:txBody>
      </p:sp>
      <p:sp>
        <p:nvSpPr>
          <p:cNvPr id="548" name="Google Shape;548;p55"/>
          <p:cNvSpPr txBox="1">
            <a:spLocks noGrp="1"/>
          </p:cNvSpPr>
          <p:nvPr>
            <p:ph type="subTitle" idx="4294967295"/>
          </p:nvPr>
        </p:nvSpPr>
        <p:spPr>
          <a:xfrm>
            <a:off x="1157526" y="2301990"/>
            <a:ext cx="6309600" cy="22008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 sz="1300" b="1" dirty="0">
                <a:solidFill>
                  <a:srgbClr val="212529"/>
                </a:solidFill>
                <a:latin typeface="Bahnschrift SemiBold" panose="020B0502040204020203" pitchFamily="34" charset="0"/>
                <a:ea typeface="Commissioner"/>
                <a:cs typeface="Catamaran" panose="020B0604020202020204" charset="0"/>
                <a:sym typeface="Commissioner"/>
              </a:rPr>
              <a:t>Pháp luật lao động không trực tiếp điều chỉnh về quy trình tiến hành quy trình tiến hành thương lượng tập thể ngành, thương lượng tập thể có nhiều doanh nghiệp tham gia, ngay cả đối với trường hợp tiến hành thương lượng tập thể thông qua Hội đồng thương lượng, các bên có quyền tự thỏa thuận quyết định. Các bên có thể thỏa thuận thực hiện quy trình thương lượng tập thể ngành và thương lượng tập thể có sự tham gia của nhiều doanh nghiệp giống với thương lượng tập thể thông thường hoặc có sự thay đổi so với thương lượng tập thể thông thường vì hoàn cảnh, số lượng bên tham gia và các vấn đề khác.</a:t>
            </a:r>
            <a:endParaRPr sz="1300" b="1" dirty="0">
              <a:solidFill>
                <a:srgbClr val="212529"/>
              </a:solidFill>
              <a:latin typeface="Bahnschrift SemiBold" panose="020B0502040204020203" pitchFamily="34" charset="0"/>
              <a:ea typeface="Commissioner"/>
              <a:cs typeface="Catamaran" panose="020B0604020202020204" charset="0"/>
              <a:sym typeface="Commissioner"/>
            </a:endParaRPr>
          </a:p>
          <a:p>
            <a:pPr marL="0" lvl="0" indent="0" algn="just" rtl="0">
              <a:spcBef>
                <a:spcPts val="1200"/>
              </a:spcBef>
              <a:spcAft>
                <a:spcPts val="1200"/>
              </a:spcAft>
              <a:buNone/>
            </a:pPr>
            <a:endParaRPr sz="1300" dirty="0">
              <a:solidFill>
                <a:srgbClr val="212529"/>
              </a:solidFill>
              <a:latin typeface="Bahnschrift SemiBold" panose="020B0502040204020203" pitchFamily="34" charset="0"/>
              <a:ea typeface="Commissioner"/>
              <a:cs typeface="Commissioner"/>
              <a:sym typeface="Commissioner"/>
            </a:endParaRPr>
          </a:p>
        </p:txBody>
      </p:sp>
      <p:grpSp>
        <p:nvGrpSpPr>
          <p:cNvPr id="7"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8"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1"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2"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6"/>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54" name="Google Shape;554;p56"/>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a:solidFill>
                  <a:srgbClr val="000000"/>
                </a:solidFill>
                <a:latin typeface="Bahnschrift SemiBold" panose="020B0502040204020203" pitchFamily="34" charset="0"/>
                <a:ea typeface="Commissioner"/>
                <a:cs typeface="Commissioner"/>
                <a:sym typeface="Commissioner"/>
              </a:rPr>
              <a:t>Trường hợp thương lượng tập thể ngành</a:t>
            </a:r>
            <a:endParaRPr sz="3000" b="0">
              <a:latin typeface="Bahnschrift SemiBold" panose="020B0502040204020203" pitchFamily="34" charset="0"/>
              <a:ea typeface="Commissioner"/>
              <a:cs typeface="Commissioner"/>
              <a:sym typeface="Commissioner"/>
            </a:endParaRPr>
          </a:p>
        </p:txBody>
      </p:sp>
      <p:sp>
        <p:nvSpPr>
          <p:cNvPr id="555" name="Google Shape;555;p56"/>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atamaran" panose="020B0604020202020204" charset="0"/>
              <a:sym typeface="Commissioner"/>
            </a:endParaRPr>
          </a:p>
        </p:txBody>
      </p:sp>
      <p:sp>
        <p:nvSpPr>
          <p:cNvPr id="556" name="Google Shape;556;p56"/>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16</a:t>
            </a:r>
            <a:endParaRPr>
              <a:latin typeface="Bahnschrift SemiBold" panose="020B0502040204020203" pitchFamily="34" charset="0"/>
              <a:ea typeface="Commissioner"/>
              <a:cs typeface="Commissioner"/>
              <a:sym typeface="Commissioner"/>
            </a:endParaRPr>
          </a:p>
        </p:txBody>
      </p:sp>
      <p:sp>
        <p:nvSpPr>
          <p:cNvPr id="557" name="Google Shape;557;p56"/>
          <p:cNvSpPr txBox="1">
            <a:spLocks noGrp="1"/>
          </p:cNvSpPr>
          <p:nvPr>
            <p:ph type="subTitle" idx="4294967295"/>
          </p:nvPr>
        </p:nvSpPr>
        <p:spPr>
          <a:xfrm>
            <a:off x="495650" y="2527600"/>
            <a:ext cx="6309600" cy="22008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 sz="1300" b="1" dirty="0">
                <a:solidFill>
                  <a:srgbClr val="212529"/>
                </a:solidFill>
                <a:latin typeface="Bahnschrift SemiBold" panose="020B0502040204020203" pitchFamily="34" charset="0"/>
                <a:ea typeface="Commissioner"/>
                <a:cs typeface="Catamaran" panose="020B0604020202020204" charset="0"/>
                <a:sym typeface="Commissioner"/>
              </a:rPr>
              <a:t>Theo quy định tại Khoản 3 Điều 72 Bộ luật lao động năm 2019:</a:t>
            </a:r>
            <a:endParaRPr sz="1300" b="1" dirty="0">
              <a:solidFill>
                <a:srgbClr val="212529"/>
              </a:solidFill>
              <a:latin typeface="Bahnschrift SemiBold" panose="020B0502040204020203" pitchFamily="34" charset="0"/>
              <a:ea typeface="Commissioner"/>
              <a:cs typeface="Catamaran" panose="020B0604020202020204" charset="0"/>
              <a:sym typeface="Commissioner"/>
            </a:endParaRPr>
          </a:p>
          <a:p>
            <a:pPr marL="0" lvl="0" indent="0" algn="just" rtl="0">
              <a:spcBef>
                <a:spcPts val="1200"/>
              </a:spcBef>
              <a:spcAft>
                <a:spcPts val="0"/>
              </a:spcAft>
              <a:buNone/>
            </a:pPr>
            <a:r>
              <a:rPr lang="en" sz="1300" i="1" dirty="0">
                <a:solidFill>
                  <a:srgbClr val="FF0000"/>
                </a:solidFill>
                <a:latin typeface="Bahnschrift SemiBold" panose="020B0502040204020203" pitchFamily="34" charset="0"/>
                <a:ea typeface="Commissioner"/>
                <a:cs typeface="Catamaran" panose="020B0604020202020204" charset="0"/>
                <a:sym typeface="Commissioner"/>
              </a:rPr>
              <a:t>“Trường hợp thương lượng tập thể ngành thì đại diện thương lượng là tổ chức Công đoàn ngành và tổ chức đại diện người sử dụng lao động cấp ngành quyết định.”</a:t>
            </a:r>
            <a:endParaRPr sz="1300" i="1" dirty="0">
              <a:solidFill>
                <a:srgbClr val="FF0000"/>
              </a:solidFill>
              <a:latin typeface="Bahnschrift SemiBold" panose="020B0502040204020203" pitchFamily="34" charset="0"/>
              <a:ea typeface="Commissioner"/>
              <a:cs typeface="Catamaran" panose="020B0604020202020204" charset="0"/>
              <a:sym typeface="Commissioner"/>
            </a:endParaRPr>
          </a:p>
          <a:p>
            <a:pPr marL="0" lvl="0" indent="0" algn="just" rtl="0">
              <a:spcBef>
                <a:spcPts val="1200"/>
              </a:spcBef>
              <a:spcAft>
                <a:spcPts val="0"/>
              </a:spcAft>
              <a:buNone/>
            </a:pPr>
            <a:r>
              <a:rPr lang="en" sz="1300" b="1" dirty="0">
                <a:solidFill>
                  <a:srgbClr val="212529"/>
                </a:solidFill>
                <a:latin typeface="Bahnschrift SemiBold" panose="020B0502040204020203" pitchFamily="34" charset="0"/>
                <a:ea typeface="Commissioner"/>
                <a:cs typeface="Catamaran" panose="020B0604020202020204" charset="0"/>
                <a:sym typeface="Commissioner"/>
              </a:rPr>
              <a:t>Đại diện thương lượng trong trường hợp này là do công đoàn ngành, tổ chức đại diện người sử dụng lao động cấp ngành quyết định. Theo đó, quy định này không thật sự rõ ràng, đại diện thương lượng ở đây là do tổ chức Công đoàn ngành quyết định.</a:t>
            </a:r>
            <a:endParaRPr sz="1300" b="1" dirty="0">
              <a:solidFill>
                <a:srgbClr val="212529"/>
              </a:solidFill>
              <a:latin typeface="Bahnschrift SemiBold" panose="020B0502040204020203" pitchFamily="34" charset="0"/>
              <a:ea typeface="Commissioner"/>
              <a:cs typeface="Catamaran" panose="020B0604020202020204" charset="0"/>
              <a:sym typeface="Commissioner"/>
            </a:endParaRPr>
          </a:p>
          <a:p>
            <a:pPr marL="0" lvl="0" indent="0" algn="just" rtl="0">
              <a:spcBef>
                <a:spcPts val="1200"/>
              </a:spcBef>
              <a:spcAft>
                <a:spcPts val="1200"/>
              </a:spcAft>
              <a:buNone/>
            </a:pPr>
            <a:endParaRPr sz="1300" dirty="0">
              <a:solidFill>
                <a:srgbClr val="212529"/>
              </a:solidFill>
              <a:latin typeface="Bahnschrift SemiBold" panose="020B0502040204020203" pitchFamily="34" charset="0"/>
              <a:ea typeface="Commissioner"/>
              <a:cs typeface="Catamaran" panose="020B0604020202020204" charset="0"/>
              <a:sym typeface="Commissioner"/>
            </a:endParaRPr>
          </a:p>
        </p:txBody>
      </p:sp>
      <p:grpSp>
        <p:nvGrpSpPr>
          <p:cNvPr id="7"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8"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1"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2"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7"/>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63" name="Google Shape;563;p57"/>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a:solidFill>
                  <a:srgbClr val="212529"/>
                </a:solidFill>
                <a:latin typeface="Bahnschrift SemiBold" panose="020B0502040204020203" pitchFamily="34" charset="0"/>
                <a:ea typeface="Commissioner"/>
                <a:cs typeface="Commissioner"/>
                <a:sym typeface="Commissioner"/>
              </a:rPr>
              <a:t>Thương lượng tập thể ngành, thương lượng tập thể có nhiều doanh nghiệp </a:t>
            </a:r>
            <a:endParaRPr sz="3000" b="0">
              <a:latin typeface="Bahnschrift SemiBold" panose="020B0502040204020203" pitchFamily="34" charset="0"/>
              <a:ea typeface="Commissioner"/>
              <a:cs typeface="Commissioner"/>
              <a:sym typeface="Commissioner"/>
            </a:endParaRPr>
          </a:p>
        </p:txBody>
      </p:sp>
      <p:sp>
        <p:nvSpPr>
          <p:cNvPr id="564" name="Google Shape;564;p57"/>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atamaran" panose="020B0604020202020204" charset="0"/>
              <a:sym typeface="Commissioner"/>
            </a:endParaRPr>
          </a:p>
        </p:txBody>
      </p:sp>
      <p:sp>
        <p:nvSpPr>
          <p:cNvPr id="565" name="Google Shape;565;p57"/>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17</a:t>
            </a:r>
            <a:endParaRPr>
              <a:latin typeface="Bahnschrift SemiBold" panose="020B0502040204020203" pitchFamily="34" charset="0"/>
              <a:ea typeface="Commissioner"/>
              <a:cs typeface="Commissioner"/>
              <a:sym typeface="Commissioner"/>
            </a:endParaRPr>
          </a:p>
        </p:txBody>
      </p:sp>
      <p:sp>
        <p:nvSpPr>
          <p:cNvPr id="566" name="Google Shape;566;p57"/>
          <p:cNvSpPr txBox="1">
            <a:spLocks noGrp="1"/>
          </p:cNvSpPr>
          <p:nvPr>
            <p:ph type="subTitle" idx="4294967295"/>
          </p:nvPr>
        </p:nvSpPr>
        <p:spPr>
          <a:xfrm>
            <a:off x="598330" y="2527600"/>
            <a:ext cx="6206919" cy="2200800"/>
          </a:xfrm>
          <a:prstGeom prst="rect">
            <a:avLst/>
          </a:prstGeom>
        </p:spPr>
        <p:txBody>
          <a:bodyPr spcFirstLastPara="1" wrap="square" lIns="0" tIns="0" rIns="0" bIns="0" anchor="t" anchorCtr="0">
            <a:noAutofit/>
          </a:bodyPr>
          <a:lstStyle/>
          <a:p>
            <a:pPr marL="0" lvl="0" indent="0" algn="just" rtl="0">
              <a:lnSpc>
                <a:spcPct val="100000"/>
              </a:lnSpc>
              <a:spcBef>
                <a:spcPts val="0"/>
              </a:spcBef>
              <a:spcAft>
                <a:spcPts val="0"/>
              </a:spcAft>
              <a:buNone/>
            </a:pPr>
            <a:r>
              <a:rPr lang="en" sz="1300" b="1" dirty="0">
                <a:solidFill>
                  <a:srgbClr val="212529"/>
                </a:solidFill>
                <a:latin typeface="Bahnschrift SemiBold" panose="020B0502040204020203" pitchFamily="34" charset="0"/>
                <a:ea typeface="Commissioner"/>
                <a:cs typeface="Catamaran" panose="020B0604020202020204" charset="0"/>
                <a:sym typeface="Commissioner"/>
              </a:rPr>
              <a:t>Theo Khoản 3 Điều 72 Bộ luật lao động số 45/2019/QH14 ngày 20/11/2019:</a:t>
            </a:r>
            <a:endParaRPr sz="1300" b="1" dirty="0">
              <a:solidFill>
                <a:srgbClr val="212529"/>
              </a:solidFill>
              <a:latin typeface="Bahnschrift SemiBold" panose="020B0502040204020203" pitchFamily="34" charset="0"/>
              <a:ea typeface="Commissioner"/>
              <a:cs typeface="Catamaran" panose="020B0604020202020204" charset="0"/>
              <a:sym typeface="Commissioner"/>
            </a:endParaRPr>
          </a:p>
          <a:p>
            <a:pPr marL="723900" lvl="0" indent="0" algn="just" rtl="0">
              <a:lnSpc>
                <a:spcPct val="100000"/>
              </a:lnSpc>
              <a:spcBef>
                <a:spcPts val="1200"/>
              </a:spcBef>
              <a:spcAft>
                <a:spcPts val="0"/>
              </a:spcAft>
              <a:buNone/>
            </a:pPr>
            <a:r>
              <a:rPr lang="en" sz="1300" dirty="0">
                <a:solidFill>
                  <a:srgbClr val="FF0000"/>
                </a:solidFill>
                <a:latin typeface="Bahnschrift SemiBold" panose="020B0502040204020203" pitchFamily="34" charset="0"/>
                <a:ea typeface="Commissioner"/>
                <a:cs typeface="Catamaran" panose="020B0604020202020204" charset="0"/>
                <a:sym typeface="Commissioner"/>
              </a:rPr>
              <a:t>“</a:t>
            </a:r>
            <a:r>
              <a:rPr lang="en" sz="1300" i="1" dirty="0">
                <a:solidFill>
                  <a:srgbClr val="FF0000"/>
                </a:solidFill>
                <a:latin typeface="Bahnschrift SemiBold" panose="020B0502040204020203" pitchFamily="34" charset="0"/>
                <a:ea typeface="Commissioner"/>
                <a:cs typeface="Catamaran" panose="020B0604020202020204" charset="0"/>
                <a:sym typeface="Commissioner"/>
              </a:rPr>
              <a:t>Trường hợp thương lượng tập thể có nhiều doanh nghiệp tham gia thì đại diện thương lượng do các bên thương lượng quyết định trên cơ sở tự nguyện, thỏa thuận.</a:t>
            </a:r>
            <a:r>
              <a:rPr lang="en" sz="1300" dirty="0">
                <a:solidFill>
                  <a:srgbClr val="FF0000"/>
                </a:solidFill>
                <a:latin typeface="Bahnschrift SemiBold" panose="020B0502040204020203" pitchFamily="34" charset="0"/>
                <a:ea typeface="Commissioner"/>
                <a:cs typeface="Catamaran" panose="020B0604020202020204" charset="0"/>
                <a:sym typeface="Commissioner"/>
              </a:rPr>
              <a:t>”</a:t>
            </a:r>
            <a:endParaRPr sz="1300" dirty="0">
              <a:solidFill>
                <a:srgbClr val="FF0000"/>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500"/>
              </a:spcBef>
              <a:spcAft>
                <a:spcPts val="0"/>
              </a:spcAft>
              <a:buNone/>
            </a:pPr>
            <a:r>
              <a:rPr lang="en" sz="1300" b="1" dirty="0">
                <a:solidFill>
                  <a:srgbClr val="212529"/>
                </a:solidFill>
                <a:latin typeface="Bahnschrift SemiBold" panose="020B0502040204020203" pitchFamily="34" charset="0"/>
                <a:ea typeface="Commissioner"/>
                <a:cs typeface="Catamaran" panose="020B0604020202020204" charset="0"/>
                <a:sym typeface="Commissioner"/>
              </a:rPr>
              <a:t>Trường hợp thương lượng tập thể có nhiều doanh nghiệp tham gia là trường hợp mà có nhiều người sử dụng lao động tham gia thương lượng tập thể. Các bên được tự quyết định đại diện thương lượng trên cơ sở tự nguyện, thỏa thuận. Sự tự nguyện và thỏa thuận là giữa tổ chức cần đại diện thương lượng và chủ thể là đại diện thương lượng, hai bên phải đồng thuận trong các hoạt động thực hiện đại diện của chủ thể là đại diện thương lượng, đồng thời cũng giữa các tổ chức, doanh nghiệp với nhau.</a:t>
            </a:r>
            <a:endParaRPr sz="1300" b="1" dirty="0">
              <a:solidFill>
                <a:srgbClr val="212529"/>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1200"/>
              </a:spcBef>
              <a:spcAft>
                <a:spcPts val="1200"/>
              </a:spcAft>
              <a:buNone/>
            </a:pPr>
            <a:endParaRPr sz="1300" dirty="0">
              <a:solidFill>
                <a:srgbClr val="212529"/>
              </a:solidFill>
              <a:latin typeface="Bahnschrift SemiBold" panose="020B0502040204020203" pitchFamily="34" charset="0"/>
              <a:ea typeface="Commissioner"/>
              <a:cs typeface="Commissioner"/>
              <a:sym typeface="Commissioner"/>
            </a:endParaRPr>
          </a:p>
        </p:txBody>
      </p:sp>
      <p:grpSp>
        <p:nvGrpSpPr>
          <p:cNvPr id="7"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8"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1"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2"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0"/>
          <p:cNvSpPr txBox="1">
            <a:spLocks noGrp="1"/>
          </p:cNvSpPr>
          <p:nvPr>
            <p:ph type="title"/>
          </p:nvPr>
        </p:nvSpPr>
        <p:spPr>
          <a:xfrm>
            <a:off x="2446975" y="1870148"/>
            <a:ext cx="4864500" cy="645000"/>
          </a:xfrm>
          <a:prstGeom prst="rect">
            <a:avLst/>
          </a:prstGeom>
        </p:spPr>
        <p:txBody>
          <a:bodyPr spcFirstLastPara="1" wrap="square" lIns="0" tIns="0" rIns="0" bIns="0" anchor="t" anchorCtr="0">
            <a:noAutofit/>
          </a:bodyPr>
          <a:lstStyle/>
          <a:p>
            <a:pPr marL="0" lvl="0" indent="0" algn="r" rtl="0">
              <a:spcBef>
                <a:spcPts val="0"/>
              </a:spcBef>
              <a:spcAft>
                <a:spcPts val="0"/>
              </a:spcAft>
              <a:buSzPts val="4700"/>
              <a:buNone/>
            </a:pPr>
            <a:r>
              <a:rPr lang="en" dirty="0"/>
              <a:t>INTRODUCTION</a:t>
            </a:r>
            <a:endParaRPr dirty="0"/>
          </a:p>
        </p:txBody>
      </p:sp>
      <p:sp>
        <p:nvSpPr>
          <p:cNvPr id="394" name="Google Shape;394;p40"/>
          <p:cNvSpPr/>
          <p:nvPr/>
        </p:nvSpPr>
        <p:spPr>
          <a:xfrm>
            <a:off x="6455275" y="645377"/>
            <a:ext cx="856200" cy="85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40"/>
          <p:cNvGrpSpPr/>
          <p:nvPr/>
        </p:nvGrpSpPr>
        <p:grpSpPr>
          <a:xfrm>
            <a:off x="6651888" y="817103"/>
            <a:ext cx="462975" cy="462556"/>
            <a:chOff x="3481708" y="3386870"/>
            <a:chExt cx="462975" cy="462556"/>
          </a:xfrm>
        </p:grpSpPr>
        <p:sp>
          <p:nvSpPr>
            <p:cNvPr id="396" name="Google Shape;396;p40"/>
            <p:cNvSpPr/>
            <p:nvPr/>
          </p:nvSpPr>
          <p:spPr>
            <a:xfrm>
              <a:off x="3531908" y="3386870"/>
              <a:ext cx="132319" cy="126905"/>
            </a:xfrm>
            <a:custGeom>
              <a:avLst/>
              <a:gdLst/>
              <a:ahLst/>
              <a:cxnLst/>
              <a:rect l="l" t="t" r="r" b="b"/>
              <a:pathLst>
                <a:path w="1882" h="1805" extrusionOk="0">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3536970" y="3608270"/>
              <a:ext cx="132319" cy="127749"/>
            </a:xfrm>
            <a:custGeom>
              <a:avLst/>
              <a:gdLst/>
              <a:ahLst/>
              <a:cxnLst/>
              <a:rect l="l" t="t" r="r" b="b"/>
              <a:pathLst>
                <a:path w="1882" h="1817" extrusionOk="0">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3760479" y="3386870"/>
              <a:ext cx="131475" cy="126905"/>
            </a:xfrm>
            <a:custGeom>
              <a:avLst/>
              <a:gdLst/>
              <a:ahLst/>
              <a:cxnLst/>
              <a:rect l="l" t="t" r="r" b="b"/>
              <a:pathLst>
                <a:path w="1870" h="1805" extrusionOk="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3757104" y="3608270"/>
              <a:ext cx="130631" cy="127749"/>
            </a:xfrm>
            <a:custGeom>
              <a:avLst/>
              <a:gdLst/>
              <a:ahLst/>
              <a:cxnLst/>
              <a:rect l="l" t="t" r="r" b="b"/>
              <a:pathLst>
                <a:path w="1858" h="1817" extrusionOk="0">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3696006" y="3549492"/>
              <a:ext cx="34380" cy="31217"/>
            </a:xfrm>
            <a:custGeom>
              <a:avLst/>
              <a:gdLst/>
              <a:ahLst/>
              <a:cxnLst/>
              <a:rect l="l" t="t" r="r" b="b"/>
              <a:pathLst>
                <a:path w="489" h="444" extrusionOk="0">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3674211" y="3466810"/>
              <a:ext cx="77901" cy="59480"/>
            </a:xfrm>
            <a:custGeom>
              <a:avLst/>
              <a:gdLst/>
              <a:ahLst/>
              <a:cxnLst/>
              <a:rect l="l" t="t" r="r" b="b"/>
              <a:pathLst>
                <a:path w="1108" h="846" extrusionOk="0">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3752112" y="3526220"/>
              <a:ext cx="72839" cy="72065"/>
            </a:xfrm>
            <a:custGeom>
              <a:avLst/>
              <a:gdLst/>
              <a:ahLst/>
              <a:cxnLst/>
              <a:rect l="l" t="t" r="r" b="b"/>
              <a:pathLst>
                <a:path w="1036" h="1025" extrusionOk="0">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3601372" y="3526220"/>
              <a:ext cx="73753" cy="72065"/>
            </a:xfrm>
            <a:custGeom>
              <a:avLst/>
              <a:gdLst/>
              <a:ahLst/>
              <a:cxnLst/>
              <a:rect l="l" t="t" r="r" b="b"/>
              <a:pathLst>
                <a:path w="1049" h="1025" extrusionOk="0">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3600528" y="3601590"/>
              <a:ext cx="224422" cy="150739"/>
            </a:xfrm>
            <a:custGeom>
              <a:avLst/>
              <a:gdLst/>
              <a:ahLst/>
              <a:cxnLst/>
              <a:rect l="l" t="t" r="r" b="b"/>
              <a:pathLst>
                <a:path w="3192" h="2144" extrusionOk="0">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3481708" y="3752260"/>
              <a:ext cx="462975" cy="97165"/>
            </a:xfrm>
            <a:custGeom>
              <a:avLst/>
              <a:gdLst/>
              <a:ahLst/>
              <a:cxnLst/>
              <a:rect l="l" t="t" r="r" b="b"/>
              <a:pathLst>
                <a:path w="6585" h="1382" extrusionOk="0">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 xmlns:a16="http://schemas.microsoft.com/office/drawing/2014/main" id="{6FE451CE-B3F7-9221-EF0F-EBBF84B0F6F3}"/>
              </a:ext>
            </a:extLst>
          </p:cNvPr>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8"/>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72" name="Google Shape;572;p58"/>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a:solidFill>
                  <a:srgbClr val="212529"/>
                </a:solidFill>
                <a:latin typeface="Bahnschrift SemiBold" panose="020B0502040204020203" pitchFamily="34" charset="0"/>
                <a:ea typeface="Commissioner"/>
                <a:cs typeface="Commissioner"/>
                <a:sym typeface="Commissioner"/>
              </a:rPr>
              <a:t>Vai trò thương lượng tập thể ngành</a:t>
            </a:r>
            <a:endParaRPr sz="3000" b="0">
              <a:latin typeface="Bahnschrift SemiBold" panose="020B0502040204020203" pitchFamily="34" charset="0"/>
              <a:ea typeface="Commissioner"/>
              <a:cs typeface="Commissioner"/>
              <a:sym typeface="Commissioner"/>
            </a:endParaRPr>
          </a:p>
        </p:txBody>
      </p:sp>
      <p:sp>
        <p:nvSpPr>
          <p:cNvPr id="573" name="Google Shape;573;p58"/>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atamaran" panose="020B0604020202020204" charset="0"/>
              <a:sym typeface="Commissioner"/>
            </a:endParaRPr>
          </a:p>
        </p:txBody>
      </p:sp>
      <p:sp>
        <p:nvSpPr>
          <p:cNvPr id="574" name="Google Shape;574;p58"/>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18</a:t>
            </a:r>
            <a:endParaRPr>
              <a:latin typeface="Bahnschrift SemiBold" panose="020B0502040204020203" pitchFamily="34" charset="0"/>
              <a:ea typeface="Commissioner"/>
              <a:cs typeface="Commissioner"/>
              <a:sym typeface="Commissioner"/>
            </a:endParaRPr>
          </a:p>
        </p:txBody>
      </p:sp>
      <p:sp>
        <p:nvSpPr>
          <p:cNvPr id="575" name="Google Shape;575;p58"/>
          <p:cNvSpPr txBox="1">
            <a:spLocks noGrp="1"/>
          </p:cNvSpPr>
          <p:nvPr>
            <p:ph type="subTitle" idx="4294967295"/>
          </p:nvPr>
        </p:nvSpPr>
        <p:spPr>
          <a:xfrm>
            <a:off x="495650" y="2527600"/>
            <a:ext cx="6309600" cy="2200800"/>
          </a:xfrm>
          <a:prstGeom prst="rect">
            <a:avLst/>
          </a:prstGeom>
        </p:spPr>
        <p:txBody>
          <a:bodyPr spcFirstLastPara="1" wrap="square" lIns="0" tIns="0" rIns="0" bIns="0" anchor="t" anchorCtr="0">
            <a:noAutofit/>
          </a:bodyPr>
          <a:lstStyle/>
          <a:p>
            <a:pPr marL="0" lvl="0" indent="0" algn="just" rtl="0">
              <a:lnSpc>
                <a:spcPct val="100000"/>
              </a:lnSpc>
              <a:spcBef>
                <a:spcPts val="0"/>
              </a:spcBef>
              <a:spcAft>
                <a:spcPts val="0"/>
              </a:spcAft>
              <a:buNone/>
            </a:pPr>
            <a:r>
              <a:rPr lang="en" sz="1300" b="1" i="1" u="sng" dirty="0">
                <a:solidFill>
                  <a:srgbClr val="000000"/>
                </a:solidFill>
                <a:latin typeface="Bahnschrift SemiBold" panose="020B0502040204020203" pitchFamily="34" charset="0"/>
                <a:ea typeface="Commissioner"/>
                <a:cs typeface="Catamaran" panose="020B0604020202020204" charset="0"/>
                <a:sym typeface="Commissioner"/>
              </a:rPr>
              <a:t>Như vậy, so với Bộ luật Lao động năm 2012 thì đây là quy định hoàn toàn mới tại Bộ luật Lao động năm 2019.</a:t>
            </a:r>
            <a:endParaRPr sz="1300" b="1" i="1" u="sng"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0"/>
              </a:spcBef>
              <a:spcAft>
                <a:spcPts val="0"/>
              </a:spcAft>
              <a:buNone/>
            </a:pPr>
            <a:r>
              <a:rPr lang="en" sz="1300" b="1" i="1" u="sng" dirty="0">
                <a:solidFill>
                  <a:srgbClr val="000000"/>
                </a:solidFill>
                <a:latin typeface="Bahnschrift SemiBold" panose="020B0502040204020203" pitchFamily="34" charset="0"/>
                <a:ea typeface="Commissioner"/>
                <a:cs typeface="Catamaran" panose="020B0604020202020204" charset="0"/>
                <a:sym typeface="Commissioner"/>
              </a:rPr>
              <a:t>Với quy định mới này sẽ góp phần vào việc thương lượng tập thể được diễn ra thuận tiện hơn. Thông qua đó, giúp các bên thương lượng thành công, hạn chế việc tranh chấp dẫn đến căng thẳng, bảo đảm hoạt động sản xuất, kinh doanh được diễn ra bình thường; người sử dụng lao động có lợi nhuận, người lao động có được việc làm và thu nhập.</a:t>
            </a:r>
            <a:endParaRPr sz="1300" b="1" i="1" u="sng"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0"/>
              </a:spcBef>
              <a:spcAft>
                <a:spcPts val="1200"/>
              </a:spcAft>
              <a:buNone/>
            </a:pPr>
            <a:endParaRPr sz="1300" i="1" u="sng" dirty="0">
              <a:solidFill>
                <a:srgbClr val="212529"/>
              </a:solidFill>
              <a:latin typeface="Bahnschrift SemiBold" panose="020B0502040204020203" pitchFamily="34" charset="0"/>
              <a:ea typeface="Commissioner"/>
              <a:cs typeface="Commissioner"/>
              <a:sym typeface="Commissioner"/>
            </a:endParaRPr>
          </a:p>
        </p:txBody>
      </p:sp>
      <p:grpSp>
        <p:nvGrpSpPr>
          <p:cNvPr id="7"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8"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1"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2"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9"/>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81" name="Google Shape;581;p59"/>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a:solidFill>
                  <a:srgbClr val="212529"/>
                </a:solidFill>
                <a:latin typeface="Bahnschrift SemiBold" panose="020B0502040204020203" pitchFamily="34" charset="0"/>
                <a:ea typeface="Commissioner"/>
                <a:cs typeface="Commissioner"/>
                <a:sym typeface="Commissioner"/>
              </a:rPr>
              <a:t>Quy định về một cách thức thương lượng cụ thể của thương lượng tập thể</a:t>
            </a:r>
            <a:endParaRPr sz="3000" b="0">
              <a:latin typeface="Bahnschrift SemiBold" panose="020B0502040204020203" pitchFamily="34" charset="0"/>
              <a:ea typeface="Commissioner"/>
              <a:cs typeface="Commissioner"/>
              <a:sym typeface="Commissioner"/>
            </a:endParaRPr>
          </a:p>
        </p:txBody>
      </p:sp>
      <p:sp>
        <p:nvSpPr>
          <p:cNvPr id="582" name="Google Shape;582;p59"/>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atamaran" panose="020B0604020202020204" charset="0"/>
              <a:sym typeface="Commissioner"/>
            </a:endParaRPr>
          </a:p>
        </p:txBody>
      </p:sp>
      <p:sp>
        <p:nvSpPr>
          <p:cNvPr id="583" name="Google Shape;583;p59"/>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19</a:t>
            </a:r>
            <a:endParaRPr>
              <a:latin typeface="Bahnschrift SemiBold" panose="020B0502040204020203" pitchFamily="34" charset="0"/>
              <a:ea typeface="Commissioner"/>
              <a:cs typeface="Commissioner"/>
              <a:sym typeface="Commissioner"/>
            </a:endParaRPr>
          </a:p>
        </p:txBody>
      </p:sp>
      <p:sp>
        <p:nvSpPr>
          <p:cNvPr id="584" name="Google Shape;584;p59"/>
          <p:cNvSpPr txBox="1">
            <a:spLocks noGrp="1"/>
          </p:cNvSpPr>
          <p:nvPr>
            <p:ph type="subTitle" idx="4294967295"/>
          </p:nvPr>
        </p:nvSpPr>
        <p:spPr>
          <a:xfrm>
            <a:off x="495650" y="2527600"/>
            <a:ext cx="6309600" cy="2200800"/>
          </a:xfrm>
          <a:prstGeom prst="rect">
            <a:avLst/>
          </a:prstGeom>
        </p:spPr>
        <p:txBody>
          <a:bodyPr spcFirstLastPara="1" wrap="square" lIns="0" tIns="0" rIns="0" bIns="0" anchor="t" anchorCtr="0">
            <a:noAutofit/>
          </a:bodyPr>
          <a:lstStyle/>
          <a:p>
            <a:pPr marL="0" lvl="0" indent="0" algn="just" rtl="0">
              <a:lnSpc>
                <a:spcPct val="100000"/>
              </a:lnSpc>
              <a:spcBef>
                <a:spcPts val="0"/>
              </a:spcBef>
              <a:spcAft>
                <a:spcPts val="0"/>
              </a:spcAft>
              <a:buNone/>
            </a:pPr>
            <a:r>
              <a:rPr lang="en" sz="1300" b="1" dirty="0">
                <a:solidFill>
                  <a:srgbClr val="001A33"/>
                </a:solidFill>
                <a:latin typeface="Bahnschrift SemiBold" panose="020B0502040204020203" pitchFamily="34" charset="0"/>
                <a:ea typeface="Commissioner"/>
                <a:cs typeface="Catamaran" panose="020B0604020202020204" charset="0"/>
                <a:sym typeface="Commissioner"/>
              </a:rPr>
              <a:t>Có nhiều doanh nghiệp tham gia với sự tham gia, điều phối và hỗ trợ của bên thứ ba là Nhà nước thông qua Hội đồng thương lượng tập thể. Đây là cơ chế không bắt buộc, các bên thương lượng có nhiều doanh nghiệp tham gia có thể sử dụng khi họ thấy phù hợp hoặc không sử dụng nếu họ không muốn.Nếu chỉ có một bên muốn thành lập hội đồng mà bên kia không muốn thì việc thành lập hội đồng thương lượng cũng không đặt ra.</a:t>
            </a:r>
            <a:endParaRPr sz="1300" b="1" dirty="0">
              <a:solidFill>
                <a:srgbClr val="001A33"/>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1200"/>
              </a:spcBef>
              <a:spcAft>
                <a:spcPts val="1200"/>
              </a:spcAft>
              <a:buNone/>
            </a:pPr>
            <a:r>
              <a:rPr lang="en" sz="1300" b="1" dirty="0">
                <a:solidFill>
                  <a:srgbClr val="001A33"/>
                </a:solidFill>
                <a:latin typeface="Bahnschrift SemiBold" panose="020B0502040204020203" pitchFamily="34" charset="0"/>
                <a:ea typeface="Commissioner"/>
                <a:cs typeface="Catamaran" panose="020B0604020202020204" charset="0"/>
                <a:sym typeface="Commissioner"/>
              </a:rPr>
              <a:t>Theo quy định tại khoản 1 Điều 73 việc yêu cầu thành lập Hội đồng thương lượng để điều phối, hỗ trợ quá trình thương lượng phải được cả hai bên thương lượng đồng thuận. </a:t>
            </a:r>
            <a:endParaRPr sz="1300" b="1" dirty="0">
              <a:solidFill>
                <a:srgbClr val="001A33"/>
              </a:solidFill>
              <a:latin typeface="Bahnschrift SemiBold" panose="020B0502040204020203" pitchFamily="34" charset="0"/>
              <a:ea typeface="Commissioner"/>
              <a:cs typeface="Catamaran" panose="020B0604020202020204" charset="0"/>
              <a:sym typeface="Commissioner"/>
            </a:endParaRPr>
          </a:p>
        </p:txBody>
      </p:sp>
      <p:grpSp>
        <p:nvGrpSpPr>
          <p:cNvPr id="7"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8"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1"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2"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0"/>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90" name="Google Shape;590;p60"/>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a:solidFill>
                  <a:srgbClr val="212529"/>
                </a:solidFill>
                <a:latin typeface="Bahnschrift SemiBold" panose="020B0502040204020203" pitchFamily="34" charset="0"/>
                <a:ea typeface="Commissioner"/>
                <a:cs typeface="Commissioner"/>
                <a:sym typeface="Commissioner"/>
              </a:rPr>
              <a:t>Quy định về một cách thức thương lượng cụ thể của thương lượng tập thể</a:t>
            </a:r>
            <a:endParaRPr sz="3000" b="0">
              <a:latin typeface="Bahnschrift SemiBold" panose="020B0502040204020203" pitchFamily="34" charset="0"/>
              <a:ea typeface="Commissioner"/>
              <a:cs typeface="Commissioner"/>
              <a:sym typeface="Commissioner"/>
            </a:endParaRPr>
          </a:p>
        </p:txBody>
      </p:sp>
      <p:sp>
        <p:nvSpPr>
          <p:cNvPr id="591" name="Google Shape;591;p60"/>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i="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300" i="1" dirty="0">
              <a:solidFill>
                <a:srgbClr val="000000"/>
              </a:solidFill>
              <a:latin typeface="Bahnschrift SemiBold" panose="020B0502040204020203" pitchFamily="34" charset="0"/>
              <a:ea typeface="Commissioner"/>
              <a:cs typeface="Commissioner"/>
              <a:sym typeface="Commissioner"/>
            </a:endParaRPr>
          </a:p>
        </p:txBody>
      </p:sp>
      <p:sp>
        <p:nvSpPr>
          <p:cNvPr id="592" name="Google Shape;592;p60"/>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20</a:t>
            </a:r>
            <a:endParaRPr>
              <a:latin typeface="Bahnschrift SemiBold" panose="020B0502040204020203" pitchFamily="34" charset="0"/>
              <a:ea typeface="Commissioner"/>
              <a:cs typeface="Commissioner"/>
              <a:sym typeface="Commissioner"/>
            </a:endParaRPr>
          </a:p>
        </p:txBody>
      </p:sp>
      <p:sp>
        <p:nvSpPr>
          <p:cNvPr id="593" name="Google Shape;593;p60"/>
          <p:cNvSpPr txBox="1">
            <a:spLocks noGrp="1"/>
          </p:cNvSpPr>
          <p:nvPr>
            <p:ph type="subTitle" idx="4294967295"/>
          </p:nvPr>
        </p:nvSpPr>
        <p:spPr>
          <a:xfrm>
            <a:off x="259325" y="2172850"/>
            <a:ext cx="4968300" cy="2200800"/>
          </a:xfrm>
          <a:prstGeom prst="rect">
            <a:avLst/>
          </a:prstGeom>
        </p:spPr>
        <p:txBody>
          <a:bodyPr spcFirstLastPara="1" wrap="square" lIns="0" tIns="0" rIns="0" bIns="0" anchor="t" anchorCtr="0">
            <a:noAutofit/>
          </a:bodyPr>
          <a:lstStyle/>
          <a:p>
            <a:pPr marL="0" lvl="0" indent="0" algn="just" rtl="0">
              <a:lnSpc>
                <a:spcPct val="100000"/>
              </a:lnSpc>
              <a:spcBef>
                <a:spcPts val="0"/>
              </a:spcBef>
              <a:spcAft>
                <a:spcPts val="0"/>
              </a:spcAft>
              <a:buNone/>
            </a:pPr>
            <a:r>
              <a:rPr lang="en" sz="1400" b="1" dirty="0">
                <a:solidFill>
                  <a:srgbClr val="001A33"/>
                </a:solidFill>
                <a:latin typeface="Bahnschrift SemiBold" panose="020B0502040204020203" pitchFamily="34" charset="0"/>
                <a:ea typeface="Commissioner"/>
                <a:cs typeface="Catamaran" panose="020B0604020202020204" charset="0"/>
                <a:sym typeface="Commissioner"/>
              </a:rPr>
              <a:t>Theo quy định tại khoản 2 Điều 73, trách nhiệm của Ủy ban nhân dân cấp tỉnh khi nhận được yêu cầu là :</a:t>
            </a:r>
            <a:endParaRPr sz="1400" b="1" dirty="0">
              <a:solidFill>
                <a:srgbClr val="001A33"/>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1200"/>
              </a:spcBef>
              <a:spcAft>
                <a:spcPts val="0"/>
              </a:spcAft>
              <a:buNone/>
            </a:pPr>
            <a:r>
              <a:rPr lang="en" sz="1400" b="1" dirty="0">
                <a:solidFill>
                  <a:srgbClr val="001A33"/>
                </a:solidFill>
                <a:latin typeface="Bahnschrift SemiBold" panose="020B0502040204020203" pitchFamily="34" charset="0"/>
                <a:ea typeface="Commissioner"/>
                <a:cs typeface="Catamaran" panose="020B0604020202020204" charset="0"/>
                <a:sym typeface="Commissioner"/>
              </a:rPr>
              <a:t>+ phải thành lập Hội đồng thương lượng tập thể để tổ chức việc thương lượng tập thể có nhiều doanh nghiệp tham gia. </a:t>
            </a:r>
            <a:endParaRPr sz="1400" b="1" dirty="0">
              <a:solidFill>
                <a:srgbClr val="001A33"/>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1200"/>
              </a:spcBef>
              <a:spcAft>
                <a:spcPts val="0"/>
              </a:spcAft>
              <a:buNone/>
            </a:pPr>
            <a:r>
              <a:rPr lang="en" sz="1400" b="1" dirty="0">
                <a:solidFill>
                  <a:srgbClr val="001A33"/>
                </a:solidFill>
                <a:latin typeface="Bahnschrift SemiBold" panose="020B0502040204020203" pitchFamily="34" charset="0"/>
                <a:ea typeface="Commissioner"/>
                <a:cs typeface="Catamaran" panose="020B0604020202020204" charset="0"/>
                <a:sym typeface="Commissioner"/>
              </a:rPr>
              <a:t>	Thành phần của Hội đồng thương lượng do chính các bên quyết định, trong đó có chủ tịch hội đồng, đại diện các bên và đại diện ủy ban nhân dân cấp tỉnh. </a:t>
            </a:r>
            <a:endParaRPr sz="1400" b="1" dirty="0">
              <a:solidFill>
                <a:srgbClr val="001A33"/>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1200"/>
              </a:spcBef>
              <a:spcAft>
                <a:spcPts val="1200"/>
              </a:spcAft>
              <a:buNone/>
            </a:pPr>
            <a:endParaRPr sz="1300" dirty="0">
              <a:solidFill>
                <a:srgbClr val="001A33"/>
              </a:solidFill>
              <a:latin typeface="Bahnschrift SemiBold" panose="020B0502040204020203" pitchFamily="34" charset="0"/>
              <a:ea typeface="Commissioner"/>
              <a:cs typeface="Commissioner"/>
              <a:sym typeface="Commissioner"/>
            </a:endParaRPr>
          </a:p>
        </p:txBody>
      </p:sp>
      <p:grpSp>
        <p:nvGrpSpPr>
          <p:cNvPr id="8"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9"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2"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3"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1"/>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599" name="Google Shape;599;p61"/>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a:solidFill>
                  <a:srgbClr val="212529"/>
                </a:solidFill>
                <a:latin typeface="Bahnschrift SemiBold" panose="020B0502040204020203" pitchFamily="34" charset="0"/>
                <a:ea typeface="Commissioner"/>
                <a:cs typeface="Commissioner"/>
                <a:sym typeface="Commissioner"/>
              </a:rPr>
              <a:t>Quy định về một cách thức thương lượng cụ thể của thương lượng tập thể</a:t>
            </a:r>
            <a:endParaRPr sz="3000" b="0">
              <a:latin typeface="Bahnschrift SemiBold" panose="020B0502040204020203" pitchFamily="34" charset="0"/>
              <a:ea typeface="Commissioner"/>
              <a:cs typeface="Commissioner"/>
              <a:sym typeface="Commissioner"/>
            </a:endParaRPr>
          </a:p>
        </p:txBody>
      </p:sp>
      <p:sp>
        <p:nvSpPr>
          <p:cNvPr id="600" name="Google Shape;600;p61"/>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72 BLLĐ 2019</a:t>
            </a:r>
            <a:endParaRPr sz="1400" b="1" u="sng" dirty="0">
              <a:latin typeface="Bahnschrift SemiBold" panose="020B0502040204020203" pitchFamily="34" charset="0"/>
              <a:ea typeface="Commissioner"/>
              <a:cs typeface="Catamaran" panose="020B0604020202020204" charset="0"/>
              <a:sym typeface="Commissioner"/>
            </a:endParaRPr>
          </a:p>
          <a:p>
            <a:pPr marL="0" lvl="0" indent="0" algn="ctr" rtl="0">
              <a:spcBef>
                <a:spcPts val="0"/>
              </a:spcBef>
              <a:spcAft>
                <a:spcPts val="0"/>
              </a:spcAft>
              <a:buNone/>
            </a:pPr>
            <a:endParaRPr sz="1400" b="1" i="1" u="sng" dirty="0">
              <a:solidFill>
                <a:srgbClr val="000000"/>
              </a:solidFill>
              <a:latin typeface="Bahnschrift SemiBold" panose="020B0502040204020203" pitchFamily="34" charset="0"/>
              <a:ea typeface="Commissioner"/>
              <a:cs typeface="Catamaran" panose="020B0604020202020204" charset="0"/>
              <a:sym typeface="Commissioner"/>
            </a:endParaRPr>
          </a:p>
        </p:txBody>
      </p:sp>
      <p:sp>
        <p:nvSpPr>
          <p:cNvPr id="601" name="Google Shape;601;p61"/>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21</a:t>
            </a:r>
            <a:endParaRPr>
              <a:latin typeface="Bahnschrift SemiBold" panose="020B0502040204020203" pitchFamily="34" charset="0"/>
              <a:ea typeface="Commissioner"/>
              <a:cs typeface="Commissioner"/>
              <a:sym typeface="Commissioner"/>
            </a:endParaRPr>
          </a:p>
        </p:txBody>
      </p:sp>
      <p:sp>
        <p:nvSpPr>
          <p:cNvPr id="602" name="Google Shape;602;p61"/>
          <p:cNvSpPr txBox="1">
            <a:spLocks noGrp="1"/>
          </p:cNvSpPr>
          <p:nvPr>
            <p:ph type="subTitle" idx="4294967295"/>
          </p:nvPr>
        </p:nvSpPr>
        <p:spPr>
          <a:xfrm>
            <a:off x="259325" y="2172850"/>
            <a:ext cx="4968300" cy="2200800"/>
          </a:xfrm>
          <a:prstGeom prst="rect">
            <a:avLst/>
          </a:prstGeom>
        </p:spPr>
        <p:txBody>
          <a:bodyPr spcFirstLastPara="1" wrap="square" lIns="0" tIns="0" rIns="0" bIns="0" anchor="t" anchorCtr="0">
            <a:noAutofit/>
          </a:bodyPr>
          <a:lstStyle/>
          <a:p>
            <a:pPr marL="0" lvl="0" indent="0" algn="just" rtl="0">
              <a:lnSpc>
                <a:spcPct val="100000"/>
              </a:lnSpc>
              <a:spcBef>
                <a:spcPts val="0"/>
              </a:spcBef>
              <a:spcAft>
                <a:spcPts val="0"/>
              </a:spcAft>
              <a:buNone/>
            </a:pPr>
            <a:r>
              <a:rPr lang="en" sz="1300" b="1" dirty="0">
                <a:solidFill>
                  <a:srgbClr val="001A33"/>
                </a:solidFill>
                <a:latin typeface="Bahnschrift SemiBold" panose="020B0502040204020203" pitchFamily="34" charset="0"/>
                <a:ea typeface="Commissioner"/>
                <a:cs typeface="Catamaran" panose="020B0604020202020204" charset="0"/>
                <a:sym typeface="Commissioner"/>
              </a:rPr>
              <a:t>Khoản 3 Điều 73 quy định hội đồng thương lượng tiến hành thương lượng theo yêu cầu của các bên và tự chấm dứt hoạt động khi thỏa ước lao động tập thể có nhiều doanh nghiệp tham gia được ký kết hoặc theo thỏa thuận của các bên. </a:t>
            </a:r>
            <a:endParaRPr sz="1300" b="1" dirty="0">
              <a:solidFill>
                <a:srgbClr val="001A33"/>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1200"/>
              </a:spcBef>
              <a:spcAft>
                <a:spcPts val="0"/>
              </a:spcAft>
              <a:buNone/>
            </a:pPr>
            <a:r>
              <a:rPr lang="en" sz="1300" b="1" dirty="0">
                <a:solidFill>
                  <a:srgbClr val="001A33"/>
                </a:solidFill>
                <a:latin typeface="Bahnschrift SemiBold" panose="020B0502040204020203" pitchFamily="34" charset="0"/>
                <a:ea typeface="Commissioner"/>
                <a:cs typeface="Catamaran" panose="020B0604020202020204" charset="0"/>
                <a:sym typeface="Commissioner"/>
              </a:rPr>
              <a:t>Trong trường hợp thương lượng tập thể có nhiều doanh nghiệp tham gia thành công và thỏa ước lao động được ký kết thì việc giám sát và hỗ trợ việc thực hiện thỏa ước không phải lúc nào cũng đơn giản. Do đó điều luật mở đường cho việc tiếp tục duy trì sự tồn tại và hoạt động của hội đồng thương lượng trong trường hợp các bên có nhu cầu.</a:t>
            </a:r>
            <a:endParaRPr sz="1300" b="1" dirty="0">
              <a:solidFill>
                <a:srgbClr val="001A33"/>
              </a:solidFill>
              <a:latin typeface="Bahnschrift SemiBold" panose="020B0502040204020203" pitchFamily="34" charset="0"/>
              <a:ea typeface="Commissioner"/>
              <a:cs typeface="Catamaran" panose="020B0604020202020204" charset="0"/>
              <a:sym typeface="Commissioner"/>
            </a:endParaRPr>
          </a:p>
          <a:p>
            <a:pPr marL="0" lvl="0" indent="0" algn="just" rtl="0">
              <a:lnSpc>
                <a:spcPct val="100000"/>
              </a:lnSpc>
              <a:spcBef>
                <a:spcPts val="1200"/>
              </a:spcBef>
              <a:spcAft>
                <a:spcPts val="1200"/>
              </a:spcAft>
              <a:buNone/>
            </a:pPr>
            <a:r>
              <a:rPr lang="en" sz="1300" b="1" dirty="0">
                <a:solidFill>
                  <a:srgbClr val="001A33"/>
                </a:solidFill>
                <a:latin typeface="Bahnschrift SemiBold" panose="020B0502040204020203" pitchFamily="34" charset="0"/>
                <a:ea typeface="Commissioner"/>
                <a:cs typeface="Catamaran" panose="020B0604020202020204" charset="0"/>
                <a:sym typeface="Commissioner"/>
              </a:rPr>
              <a:t>Hội đồng thương lượng là vấn đề hoàn toàn mới, lần đầu tiên được quy định tại Việt Nam nên bộ luật lao động chỉ quy định những vấn đề lớn, có tính nguyên tắc.  </a:t>
            </a:r>
            <a:endParaRPr sz="1300" b="1" dirty="0">
              <a:solidFill>
                <a:srgbClr val="001A33"/>
              </a:solidFill>
              <a:latin typeface="Bahnschrift SemiBold" panose="020B0502040204020203" pitchFamily="34" charset="0"/>
              <a:ea typeface="Commissioner"/>
              <a:cs typeface="Catamaran" panose="020B0604020202020204" charset="0"/>
              <a:sym typeface="Commissioner"/>
            </a:endParaRPr>
          </a:p>
        </p:txBody>
      </p:sp>
      <p:grpSp>
        <p:nvGrpSpPr>
          <p:cNvPr id="7"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8"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1"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2"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2"/>
          <p:cNvSpPr txBox="1">
            <a:spLocks noGrp="1"/>
          </p:cNvSpPr>
          <p:nvPr>
            <p:ph type="title"/>
          </p:nvPr>
        </p:nvSpPr>
        <p:spPr>
          <a:xfrm>
            <a:off x="2642550" y="789725"/>
            <a:ext cx="3858900" cy="747600"/>
          </a:xfrm>
          <a:prstGeom prst="rect">
            <a:avLst/>
          </a:prstGeom>
        </p:spPr>
        <p:txBody>
          <a:bodyPr spcFirstLastPara="1" wrap="square" lIns="0" tIns="0" rIns="0" bIns="0" anchor="t" anchorCtr="0">
            <a:noAutofit/>
          </a:bodyPr>
          <a:lstStyle/>
          <a:p>
            <a:pPr marL="0" lvl="0" indent="0" algn="ctr" rtl="0">
              <a:spcBef>
                <a:spcPts val="0"/>
              </a:spcBef>
              <a:spcAft>
                <a:spcPts val="0"/>
              </a:spcAft>
              <a:buSzPts val="5800"/>
              <a:buNone/>
            </a:pPr>
            <a:r>
              <a:rPr lang="en"/>
              <a:t>THANKS!</a:t>
            </a:r>
            <a:endParaRPr/>
          </a:p>
        </p:txBody>
      </p:sp>
      <p:sp>
        <p:nvSpPr>
          <p:cNvPr id="608" name="Google Shape;608;p62"/>
          <p:cNvSpPr txBox="1">
            <a:spLocks noGrp="1"/>
          </p:cNvSpPr>
          <p:nvPr>
            <p:ph type="subTitle" idx="1"/>
          </p:nvPr>
        </p:nvSpPr>
        <p:spPr>
          <a:xfrm>
            <a:off x="2642550" y="1771376"/>
            <a:ext cx="3858900" cy="358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Does anyone have any questions?</a:t>
            </a:r>
            <a:endParaRPr/>
          </a:p>
        </p:txBody>
      </p:sp>
      <p:sp>
        <p:nvSpPr>
          <p:cNvPr id="609" name="Google Shape;609;p62"/>
          <p:cNvSpPr txBox="1">
            <a:spLocks noGrp="1"/>
          </p:cNvSpPr>
          <p:nvPr>
            <p:ph type="subTitle" idx="2"/>
          </p:nvPr>
        </p:nvSpPr>
        <p:spPr>
          <a:xfrm>
            <a:off x="2642550" y="2155425"/>
            <a:ext cx="3858900" cy="93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addyouremail@freepik.com </a:t>
            </a:r>
            <a:endParaRPr dirty="0"/>
          </a:p>
          <a:p>
            <a:pPr marL="0" lvl="0" indent="0" algn="ctr" rtl="0">
              <a:spcBef>
                <a:spcPts val="0"/>
              </a:spcBef>
              <a:spcAft>
                <a:spcPts val="0"/>
              </a:spcAft>
              <a:buNone/>
            </a:pPr>
            <a:r>
              <a:rPr lang="en" dirty="0"/>
              <a:t>+91  620 421 838 </a:t>
            </a:r>
            <a:endParaRPr dirty="0"/>
          </a:p>
          <a:p>
            <a:pPr marL="0" lvl="0" indent="0" algn="ctr" rtl="0">
              <a:spcBef>
                <a:spcPts val="0"/>
              </a:spcBef>
              <a:spcAft>
                <a:spcPts val="0"/>
              </a:spcAft>
              <a:buNone/>
            </a:pPr>
            <a:r>
              <a:rPr lang="en" dirty="0"/>
              <a:t>yourcompany.com</a:t>
            </a:r>
            <a:endParaRPr dirty="0"/>
          </a:p>
        </p:txBody>
      </p:sp>
      <p:sp>
        <p:nvSpPr>
          <p:cNvPr id="610" name="Google Shape;610;p62"/>
          <p:cNvSpPr txBox="1">
            <a:spLocks noGrp="1"/>
          </p:cNvSpPr>
          <p:nvPr>
            <p:ph type="subTitle" idx="4294967295"/>
          </p:nvPr>
        </p:nvSpPr>
        <p:spPr>
          <a:xfrm>
            <a:off x="2642550" y="4331198"/>
            <a:ext cx="3858900" cy="230700"/>
          </a:xfrm>
          <a:prstGeom prst="rect">
            <a:avLst/>
          </a:prstGeom>
        </p:spPr>
        <p:txBody>
          <a:bodyPr spcFirstLastPara="1" wrap="square" lIns="0" tIns="0" rIns="0" bIns="0" anchor="t" anchorCtr="0">
            <a:noAutofit/>
          </a:bodyPr>
          <a:lstStyle/>
          <a:p>
            <a:pPr marL="0" lvl="0" indent="0" algn="ctr" rtl="0">
              <a:spcBef>
                <a:spcPts val="300"/>
              </a:spcBef>
              <a:spcAft>
                <a:spcPts val="0"/>
              </a:spcAft>
              <a:buNone/>
            </a:pPr>
            <a:r>
              <a:rPr lang="en" sz="1200"/>
              <a:t>Please keep this slide for attribution</a:t>
            </a:r>
            <a:endParaRPr sz="1200"/>
          </a:p>
        </p:txBody>
      </p:sp>
      <p:grpSp>
        <p:nvGrpSpPr>
          <p:cNvPr id="611" name="Google Shape;611;p62"/>
          <p:cNvGrpSpPr/>
          <p:nvPr/>
        </p:nvGrpSpPr>
        <p:grpSpPr>
          <a:xfrm>
            <a:off x="3961219" y="3113085"/>
            <a:ext cx="1221562" cy="259064"/>
            <a:chOff x="1507494" y="3113085"/>
            <a:chExt cx="1221562" cy="259064"/>
          </a:xfrm>
        </p:grpSpPr>
        <p:grpSp>
          <p:nvGrpSpPr>
            <p:cNvPr id="612" name="Google Shape;612;p62"/>
            <p:cNvGrpSpPr/>
            <p:nvPr/>
          </p:nvGrpSpPr>
          <p:grpSpPr>
            <a:xfrm>
              <a:off x="1507494" y="3113085"/>
              <a:ext cx="259078" cy="259064"/>
              <a:chOff x="266768" y="1721375"/>
              <a:chExt cx="397907" cy="397887"/>
            </a:xfrm>
          </p:grpSpPr>
          <p:sp>
            <p:nvSpPr>
              <p:cNvPr id="613" name="Google Shape;613;p6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62"/>
            <p:cNvGrpSpPr/>
            <p:nvPr/>
          </p:nvGrpSpPr>
          <p:grpSpPr>
            <a:xfrm>
              <a:off x="2470006" y="3113085"/>
              <a:ext cx="259050" cy="259064"/>
              <a:chOff x="864491" y="1723250"/>
              <a:chExt cx="397866" cy="397887"/>
            </a:xfrm>
          </p:grpSpPr>
          <p:sp>
            <p:nvSpPr>
              <p:cNvPr id="616" name="Google Shape;616;p6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7" name="Google Shape;617;p6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8" name="Google Shape;618;p6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619" name="Google Shape;619;p62"/>
            <p:cNvSpPr/>
            <p:nvPr/>
          </p:nvSpPr>
          <p:spPr>
            <a:xfrm>
              <a:off x="1988355" y="3136662"/>
              <a:ext cx="259868" cy="211911"/>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1"/>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11" name="Google Shape;411;p41"/>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latin typeface="Bahnschrift SemiBold" panose="020B0502040204020203" pitchFamily="34" charset="0"/>
                <a:ea typeface="Commissioner"/>
                <a:cs typeface="Catamaran" panose="020B0604020202020204" charset="0"/>
                <a:sym typeface="Commissioner"/>
              </a:rPr>
              <a:t>Khái niệm thương lượng tập thể</a:t>
            </a:r>
            <a:endParaRPr sz="3000" b="0" dirty="0">
              <a:latin typeface="Bahnschrift SemiBold" panose="020B0502040204020203" pitchFamily="34" charset="0"/>
              <a:ea typeface="Commissioner"/>
              <a:cs typeface="Catamaran" panose="020B0604020202020204" charset="0"/>
              <a:sym typeface="Commissioner"/>
            </a:endParaRPr>
          </a:p>
        </p:txBody>
      </p:sp>
      <p:sp>
        <p:nvSpPr>
          <p:cNvPr id="412" name="Google Shape;412;p41"/>
          <p:cNvSpPr txBox="1">
            <a:spLocks noGrp="1"/>
          </p:cNvSpPr>
          <p:nvPr>
            <p:ph type="subTitle" idx="1"/>
          </p:nvPr>
        </p:nvSpPr>
        <p:spPr>
          <a:xfrm>
            <a:off x="659198" y="1918824"/>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65 BLLĐ 2019</a:t>
            </a:r>
            <a:endParaRPr sz="1400" b="1" u="sng" dirty="0">
              <a:latin typeface="Bahnschrift SemiBold" panose="020B0502040204020203" pitchFamily="34" charset="0"/>
              <a:ea typeface="Commissioner"/>
              <a:cs typeface="Catamaran" panose="020B0604020202020204" charset="0"/>
              <a:sym typeface="Commissioner"/>
            </a:endParaRPr>
          </a:p>
        </p:txBody>
      </p:sp>
      <p:sp>
        <p:nvSpPr>
          <p:cNvPr id="413" name="Google Shape;413;p41"/>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latin typeface="Bahnschrift SemiBold" panose="020B0502040204020203" pitchFamily="34" charset="0"/>
                <a:ea typeface="Commissioner"/>
                <a:cs typeface="Commissioner"/>
                <a:sym typeface="Commissioner"/>
              </a:rPr>
              <a:t>01</a:t>
            </a:r>
            <a:endParaRPr dirty="0">
              <a:latin typeface="Bahnschrift SemiBold" panose="020B0502040204020203" pitchFamily="34" charset="0"/>
              <a:ea typeface="Commissioner"/>
              <a:cs typeface="Commissioner"/>
              <a:sym typeface="Commissioner"/>
            </a:endParaRPr>
          </a:p>
        </p:txBody>
      </p:sp>
      <p:sp>
        <p:nvSpPr>
          <p:cNvPr id="414" name="Google Shape;414;p41"/>
          <p:cNvSpPr txBox="1">
            <a:spLocks noGrp="1"/>
          </p:cNvSpPr>
          <p:nvPr>
            <p:ph type="subTitle" idx="4294967295"/>
          </p:nvPr>
        </p:nvSpPr>
        <p:spPr>
          <a:xfrm>
            <a:off x="659198" y="2417624"/>
            <a:ext cx="4866900" cy="1255500"/>
          </a:xfrm>
          <a:prstGeom prst="rect">
            <a:avLst/>
          </a:prstGeom>
        </p:spPr>
        <p:txBody>
          <a:bodyPr spcFirstLastPara="1" wrap="square" lIns="0" tIns="0" rIns="0" bIns="0" anchor="t" anchorCtr="0">
            <a:noAutofit/>
          </a:bodyPr>
          <a:lstStyle/>
          <a:p>
            <a:pPr marL="685800" lvl="0" indent="-228600" algn="l" rtl="0">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        </a:t>
            </a:r>
            <a:r>
              <a:rPr lang="en" sz="1300" b="1" dirty="0">
                <a:solidFill>
                  <a:srgbClr val="333333"/>
                </a:solidFill>
                <a:latin typeface="Bahnschrift SemiBold" panose="020B0502040204020203" pitchFamily="34" charset="0"/>
                <a:ea typeface="Commissioner"/>
                <a:cs typeface="Catamaran" panose="020B0604020202020204" charset="0"/>
                <a:sym typeface="Commissioner"/>
              </a:rPr>
              <a:t>Thương lượng tập thể là việc đàm phán, thỏa thuận giữa một bên là một hoặc nhiều tổ chức đại diện người lao động với một bên là một hoặc nhiều người sử dụng lao động hoặc tổ chức đại diện người sử dụng lao động nhằm:</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1143000" lvl="0" indent="0" algn="l" rtl="0">
              <a:spcBef>
                <a:spcPts val="1200"/>
              </a:spcBef>
              <a:spcAft>
                <a:spcPts val="0"/>
              </a:spcAft>
              <a:buNone/>
            </a:pPr>
            <a:r>
              <a:rPr lang="en" sz="1300" b="1" dirty="0">
                <a:solidFill>
                  <a:srgbClr val="333333"/>
                </a:solidFill>
                <a:latin typeface="Bahnschrift SemiBold" panose="020B0502040204020203" pitchFamily="34" charset="0"/>
                <a:ea typeface="Commissioner"/>
                <a:cs typeface="Catamaran" panose="020B0604020202020204" charset="0"/>
                <a:sym typeface="Commissioner"/>
              </a:rPr>
              <a:t>+ Xác lập điều kiện lao động;</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1143000" lvl="0" indent="0" algn="l" rtl="0">
              <a:spcBef>
                <a:spcPts val="1200"/>
              </a:spcBef>
              <a:spcAft>
                <a:spcPts val="0"/>
              </a:spcAft>
              <a:buNone/>
            </a:pPr>
            <a:r>
              <a:rPr lang="en" sz="1300" b="1" dirty="0">
                <a:solidFill>
                  <a:srgbClr val="333333"/>
                </a:solidFill>
                <a:latin typeface="Bahnschrift SemiBold" panose="020B0502040204020203" pitchFamily="34" charset="0"/>
                <a:ea typeface="Commissioner"/>
                <a:cs typeface="Catamaran" panose="020B0604020202020204" charset="0"/>
                <a:sym typeface="Commissioner"/>
              </a:rPr>
              <a:t>+ quy định về mối quan hệ giữa các bên và xây dựng quan hệ lao động tiến bộ, hài hoà và ổn định.</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0" lvl="0" indent="0" algn="l" rtl="0">
              <a:spcBef>
                <a:spcPts val="1200"/>
              </a:spcBef>
              <a:spcAft>
                <a:spcPts val="1200"/>
              </a:spcAft>
              <a:buNone/>
            </a:pPr>
            <a:endParaRPr sz="1300" dirty="0">
              <a:latin typeface="Bahnschrift SemiBold" panose="020B0502040204020203" pitchFamily="34" charset="0"/>
              <a:ea typeface="Commissioner"/>
              <a:cs typeface="Commissioner"/>
              <a:sym typeface="Commissioner"/>
            </a:endParaRPr>
          </a:p>
        </p:txBody>
      </p:sp>
      <p:pic>
        <p:nvPicPr>
          <p:cNvPr id="2050" name="Picture 2" descr="Premium Vector | Business partners successful negotiation cartoon"/>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3448" y="1612952"/>
            <a:ext cx="3125277" cy="216427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10"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2"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3"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24"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6"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2"/>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20" name="Google Shape;420;p42"/>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latin typeface="Bahnschrift SemiBold" panose="020B0502040204020203" pitchFamily="34" charset="0"/>
                <a:ea typeface="Commissioner"/>
                <a:cs typeface="Catamaran" panose="020B0604020202020204" charset="0"/>
                <a:sym typeface="Commissioner"/>
              </a:rPr>
              <a:t>Nguyên tắc thương lượng tập thể</a:t>
            </a:r>
            <a:endParaRPr sz="3000" b="0" dirty="0">
              <a:latin typeface="Bahnschrift SemiBold" panose="020B0502040204020203" pitchFamily="34" charset="0"/>
              <a:ea typeface="Commissioner"/>
              <a:cs typeface="Catamaran" panose="020B0604020202020204" charset="0"/>
              <a:sym typeface="Commissioner"/>
            </a:endParaRPr>
          </a:p>
        </p:txBody>
      </p:sp>
      <p:sp>
        <p:nvSpPr>
          <p:cNvPr id="421" name="Google Shape;421;p42"/>
          <p:cNvSpPr txBox="1">
            <a:spLocks noGrp="1"/>
          </p:cNvSpPr>
          <p:nvPr>
            <p:ph type="subTitle" idx="1"/>
          </p:nvPr>
        </p:nvSpPr>
        <p:spPr>
          <a:xfrm>
            <a:off x="596526" y="1877949"/>
            <a:ext cx="5111400" cy="294900"/>
          </a:xfrm>
          <a:prstGeom prst="rect">
            <a:avLst/>
          </a:prstGeom>
        </p:spPr>
        <p:txBody>
          <a:bodyPr spcFirstLastPara="1" wrap="square" lIns="0" tIns="0" rIns="0" bIns="0" anchor="t" anchorCtr="0">
            <a:noAutofit/>
          </a:bodyPr>
          <a:lstStyle/>
          <a:p>
            <a:pPr marL="0" lvl="0" indent="0"/>
            <a:r>
              <a:rPr lang="en-US" sz="1400" b="1" i="1" u="sng" dirty="0" err="1">
                <a:solidFill>
                  <a:srgbClr val="000000"/>
                </a:solidFill>
                <a:latin typeface="Bahnschrift SemiBold" panose="020B0502040204020203" pitchFamily="34" charset="0"/>
                <a:ea typeface="Commissioner"/>
                <a:cs typeface="Catamaran" panose="020B0604020202020204" charset="0"/>
                <a:sym typeface="Commissioner"/>
              </a:rPr>
              <a:t>Điều</a:t>
            </a:r>
            <a:r>
              <a:rPr lang="en-US" sz="1400" b="1" i="1" u="sng" dirty="0">
                <a:solidFill>
                  <a:srgbClr val="000000"/>
                </a:solidFill>
                <a:latin typeface="Bahnschrift SemiBold" panose="020B0502040204020203" pitchFamily="34" charset="0"/>
                <a:ea typeface="Commissioner"/>
                <a:cs typeface="Catamaran" panose="020B0604020202020204" charset="0"/>
                <a:sym typeface="Commissioner"/>
              </a:rPr>
              <a:t> 66 BLLĐ 2019</a:t>
            </a:r>
            <a:endParaRPr lang="en-US" sz="1400" b="1" u="sng" dirty="0">
              <a:latin typeface="Bahnschrift SemiBold" panose="020B0502040204020203" pitchFamily="34" charset="0"/>
              <a:ea typeface="Commissioner"/>
              <a:cs typeface="Catamaran" panose="020B0604020202020204" charset="0"/>
              <a:sym typeface="Commissioner"/>
            </a:endParaRPr>
          </a:p>
        </p:txBody>
      </p:sp>
      <p:sp>
        <p:nvSpPr>
          <p:cNvPr id="422" name="Google Shape;422;p42"/>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02</a:t>
            </a:r>
            <a:endParaRPr>
              <a:latin typeface="Bahnschrift SemiBold" panose="020B0502040204020203" pitchFamily="34" charset="0"/>
              <a:ea typeface="Commissioner"/>
              <a:cs typeface="Commissioner"/>
              <a:sym typeface="Commissioner"/>
            </a:endParaRPr>
          </a:p>
        </p:txBody>
      </p:sp>
      <p:sp>
        <p:nvSpPr>
          <p:cNvPr id="423" name="Google Shape;423;p42"/>
          <p:cNvSpPr txBox="1">
            <a:spLocks noGrp="1"/>
          </p:cNvSpPr>
          <p:nvPr>
            <p:ph type="subTitle" idx="4294967295"/>
          </p:nvPr>
        </p:nvSpPr>
        <p:spPr>
          <a:xfrm>
            <a:off x="2139750" y="2335874"/>
            <a:ext cx="4866900" cy="1255500"/>
          </a:xfrm>
          <a:prstGeom prst="rect">
            <a:avLst/>
          </a:prstGeom>
        </p:spPr>
        <p:txBody>
          <a:bodyPr spcFirstLastPara="1" wrap="square" lIns="0" tIns="0" rIns="0" bIns="0" anchor="t" anchorCtr="0">
            <a:noAutofit/>
          </a:bodyPr>
          <a:lstStyle/>
          <a:p>
            <a:pPr marL="685800" lvl="0" indent="-228600" algn="l" rtl="0">
              <a:spcBef>
                <a:spcPts val="1200"/>
              </a:spcBef>
              <a:spcAft>
                <a:spcPts val="0"/>
              </a:spcAft>
              <a:buNone/>
            </a:pPr>
            <a:r>
              <a:rPr lang="en" sz="1300" dirty="0">
                <a:solidFill>
                  <a:srgbClr val="000000"/>
                </a:solidFill>
                <a:latin typeface="Bahnschrift SemiBold" panose="020B0502040204020203" pitchFamily="34" charset="0"/>
                <a:ea typeface="Commissioner"/>
                <a:cs typeface="Catamaran" panose="020B0604020202020204" charset="0"/>
                <a:sym typeface="Commissioner"/>
              </a:rPr>
              <a:t>-        </a:t>
            </a:r>
            <a:r>
              <a:rPr lang="en" sz="1300" b="1" dirty="0">
                <a:solidFill>
                  <a:srgbClr val="333333"/>
                </a:solidFill>
                <a:latin typeface="Bahnschrift SemiBold" panose="020B0502040204020203" pitchFamily="34" charset="0"/>
                <a:ea typeface="Commissioner"/>
                <a:cs typeface="Catamaran" panose="020B0604020202020204" charset="0"/>
                <a:sym typeface="Commissioner"/>
              </a:rPr>
              <a:t>Thương lượng tập thể là việc đàm phán, thỏa thuận giữa một bên là một hoặc nhiều tổ chức đại diện người lao động với một bên là một hoặc nhiều người sử dụng lao động hoặc tổ chức đại diện người sử dụng lao động nhằm:</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1143000" lvl="0" indent="0" algn="l" rtl="0">
              <a:spcBef>
                <a:spcPts val="1200"/>
              </a:spcBef>
              <a:spcAft>
                <a:spcPts val="0"/>
              </a:spcAft>
              <a:buNone/>
            </a:pPr>
            <a:r>
              <a:rPr lang="en" sz="1300" b="1" dirty="0">
                <a:solidFill>
                  <a:srgbClr val="333333"/>
                </a:solidFill>
                <a:latin typeface="Bahnschrift SemiBold" panose="020B0502040204020203" pitchFamily="34" charset="0"/>
                <a:ea typeface="Cascadia Mono SemiLight" panose="020B0609020000020004" pitchFamily="49" charset="0"/>
                <a:cs typeface="Catamaran" panose="020B0604020202020204" charset="0"/>
                <a:sym typeface="Commissioner"/>
              </a:rPr>
              <a:t>+ Xác lập điều kiện lao động;</a:t>
            </a:r>
            <a:endParaRPr sz="1300" b="1" dirty="0">
              <a:solidFill>
                <a:srgbClr val="333333"/>
              </a:solidFill>
              <a:latin typeface="Bahnschrift SemiBold" panose="020B0502040204020203" pitchFamily="34" charset="0"/>
              <a:ea typeface="Cascadia Mono SemiLight" panose="020B0609020000020004" pitchFamily="49" charset="0"/>
              <a:cs typeface="Catamaran" panose="020B0604020202020204" charset="0"/>
              <a:sym typeface="Commissioner"/>
            </a:endParaRPr>
          </a:p>
          <a:p>
            <a:pPr marL="1143000" lvl="0" indent="0" algn="l" rtl="0">
              <a:spcBef>
                <a:spcPts val="1200"/>
              </a:spcBef>
              <a:spcAft>
                <a:spcPts val="0"/>
              </a:spcAft>
              <a:buNone/>
            </a:pPr>
            <a:r>
              <a:rPr lang="en" sz="1300" b="1" dirty="0">
                <a:solidFill>
                  <a:srgbClr val="333333"/>
                </a:solidFill>
                <a:latin typeface="Bahnschrift SemiBold" panose="020B0502040204020203" pitchFamily="34" charset="0"/>
                <a:ea typeface="Cascadia Mono SemiLight" panose="020B0609020000020004" pitchFamily="49" charset="0"/>
                <a:cs typeface="Catamaran" panose="020B0604020202020204" charset="0"/>
                <a:sym typeface="Commissioner"/>
              </a:rPr>
              <a:t>+ quy định về mối quan hệ giữa các bên và xây dựng quan hệ lao động tiến bộ, hài hoà và ổn định</a:t>
            </a:r>
            <a:r>
              <a:rPr lang="en" sz="1300" b="1" dirty="0">
                <a:solidFill>
                  <a:srgbClr val="333333"/>
                </a:solidFill>
                <a:latin typeface="Bahnschrift SemiBold" panose="020B0502040204020203" pitchFamily="34" charset="0"/>
                <a:ea typeface="Commissioner"/>
                <a:cs typeface="Catamaran" panose="020B0604020202020204" charset="0"/>
                <a:sym typeface="Commissioner"/>
              </a:rPr>
              <a:t>.</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0" lvl="0" indent="0" algn="l" rtl="0">
              <a:spcBef>
                <a:spcPts val="1200"/>
              </a:spcBef>
              <a:spcAft>
                <a:spcPts val="1200"/>
              </a:spcAft>
              <a:buNone/>
            </a:pPr>
            <a:endParaRPr sz="1300" dirty="0">
              <a:latin typeface="Bahnschrift SemiBold" panose="020B0502040204020203" pitchFamily="34" charset="0"/>
              <a:ea typeface="Commissioner"/>
              <a:cs typeface="Commissioner"/>
              <a:sym typeface="Commissioner"/>
            </a:endParaRPr>
          </a:p>
        </p:txBody>
      </p:sp>
      <p:pic>
        <p:nvPicPr>
          <p:cNvPr id="3078" name="Picture 6" descr="Premium Vector | Illustration vector graphic cartoon character of rule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1" y="2695745"/>
            <a:ext cx="2362200" cy="23622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11"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2"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4"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5"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6"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7"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3"/>
          <p:cNvSpPr/>
          <p:nvPr/>
        </p:nvSpPr>
        <p:spPr>
          <a:xfrm>
            <a:off x="1265532" y="75812"/>
            <a:ext cx="4318987" cy="117845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29" name="Google Shape;429;p43"/>
          <p:cNvSpPr txBox="1">
            <a:spLocks noGrp="1"/>
          </p:cNvSpPr>
          <p:nvPr>
            <p:ph type="title"/>
          </p:nvPr>
        </p:nvSpPr>
        <p:spPr>
          <a:xfrm>
            <a:off x="1265532" y="113718"/>
            <a:ext cx="4204684"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latin typeface="Bahnschrift SemiBold" panose="020B0502040204020203" pitchFamily="34" charset="0"/>
                <a:ea typeface="Commissioner"/>
                <a:cs typeface="Commissioner"/>
                <a:sym typeface="Commissioner"/>
              </a:rPr>
              <a:t>Đặc điểm thương lượng tập thể</a:t>
            </a:r>
            <a:endParaRPr sz="3000" b="0" dirty="0">
              <a:latin typeface="Bahnschrift SemiBold" panose="020B0502040204020203" pitchFamily="34" charset="0"/>
              <a:ea typeface="Commissioner"/>
              <a:cs typeface="Commissioner"/>
              <a:sym typeface="Commissioner"/>
            </a:endParaRPr>
          </a:p>
        </p:txBody>
      </p:sp>
      <p:sp>
        <p:nvSpPr>
          <p:cNvPr id="430" name="Google Shape;430;p43"/>
          <p:cNvSpPr txBox="1">
            <a:spLocks noGrp="1"/>
          </p:cNvSpPr>
          <p:nvPr>
            <p:ph type="subTitle" idx="1"/>
          </p:nvPr>
        </p:nvSpPr>
        <p:spPr>
          <a:xfrm>
            <a:off x="681088" y="1450057"/>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66 BLLĐ 2019</a:t>
            </a:r>
            <a:endParaRPr sz="1400" b="1" u="sng" dirty="0">
              <a:latin typeface="Bahnschrift SemiBold" panose="020B0502040204020203" pitchFamily="34" charset="0"/>
              <a:ea typeface="Commissioner"/>
              <a:cs typeface="Catamaran" panose="020B0604020202020204" charset="0"/>
              <a:sym typeface="Commissioner"/>
            </a:endParaRPr>
          </a:p>
        </p:txBody>
      </p:sp>
      <p:sp>
        <p:nvSpPr>
          <p:cNvPr id="431" name="Google Shape;431;p43"/>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03</a:t>
            </a:r>
            <a:endParaRPr>
              <a:latin typeface="Bahnschrift SemiBold" panose="020B0502040204020203" pitchFamily="34" charset="0"/>
              <a:ea typeface="Commissioner"/>
              <a:cs typeface="Commissioner"/>
              <a:sym typeface="Commissioner"/>
            </a:endParaRPr>
          </a:p>
        </p:txBody>
      </p:sp>
      <p:sp>
        <p:nvSpPr>
          <p:cNvPr id="432" name="Google Shape;432;p43"/>
          <p:cNvSpPr txBox="1">
            <a:spLocks noGrp="1"/>
          </p:cNvSpPr>
          <p:nvPr>
            <p:ph type="subTitle" idx="4294967295"/>
          </p:nvPr>
        </p:nvSpPr>
        <p:spPr>
          <a:xfrm>
            <a:off x="1126032" y="1639779"/>
            <a:ext cx="4866900" cy="1255500"/>
          </a:xfrm>
          <a:prstGeom prst="rect">
            <a:avLst/>
          </a:prstGeom>
        </p:spPr>
        <p:txBody>
          <a:bodyPr spcFirstLastPara="1" wrap="square" lIns="0" tIns="0" rIns="0" bIns="0" anchor="t" anchorCtr="0">
            <a:noAutofit/>
          </a:bodyPr>
          <a:lstStyle/>
          <a:p>
            <a:pPr marL="0" lvl="0" indent="-228600" algn="l" rtl="0">
              <a:spcBef>
                <a:spcPts val="1200"/>
              </a:spcBef>
              <a:spcAft>
                <a:spcPts val="0"/>
              </a:spcAft>
              <a:buNone/>
            </a:pPr>
            <a:r>
              <a:rPr lang="en" sz="1300" dirty="0">
                <a:solidFill>
                  <a:srgbClr val="333333"/>
                </a:solidFill>
                <a:latin typeface="Bahnschrift SemiBold" panose="020B0502040204020203" pitchFamily="34" charset="0"/>
                <a:ea typeface="Commissioner"/>
                <a:cs typeface="Commissioner"/>
                <a:sym typeface="Commissioner"/>
              </a:rPr>
              <a:t>-        </a:t>
            </a:r>
            <a:r>
              <a:rPr lang="en" sz="1300" b="1" dirty="0">
                <a:solidFill>
                  <a:srgbClr val="333333"/>
                </a:solidFill>
                <a:latin typeface="Bahnschrift SemiBold" panose="020B0502040204020203" pitchFamily="34" charset="0"/>
                <a:ea typeface="Commissioner"/>
                <a:cs typeface="Catamaran" panose="020B0604020202020204" charset="0"/>
                <a:sym typeface="Commissioner"/>
              </a:rPr>
              <a:t>Thứ nhất, thương lượng tập thể là một quá trình thoả thuận, đàm phán phát sinh và găn liên với quan hệ lao động.</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0" lvl="0" indent="-228600" algn="l" rtl="0">
              <a:spcBef>
                <a:spcPts val="1200"/>
              </a:spcBef>
              <a:spcAft>
                <a:spcPts val="0"/>
              </a:spcAft>
              <a:buNone/>
            </a:pPr>
            <a:r>
              <a:rPr lang="en" sz="1300" b="1" dirty="0">
                <a:solidFill>
                  <a:srgbClr val="333333"/>
                </a:solidFill>
                <a:latin typeface="Bahnschrift SemiBold" panose="020B0502040204020203" pitchFamily="34" charset="0"/>
                <a:ea typeface="Commissioner"/>
                <a:cs typeface="Catamaran" panose="020B0604020202020204" charset="0"/>
                <a:sym typeface="Commissioner"/>
              </a:rPr>
              <a:t>-        Thứ hai, thương lượng tập thể được thực hiện bởi hai đối tác chính là tập </a:t>
            </a:r>
            <a:r>
              <a:rPr lang="en" sz="1300" b="1" dirty="0" smtClean="0">
                <a:solidFill>
                  <a:srgbClr val="333333"/>
                </a:solidFill>
                <a:latin typeface="Bahnschrift SemiBold" panose="020B0502040204020203" pitchFamily="34" charset="0"/>
                <a:ea typeface="Commissioner"/>
                <a:cs typeface="Catamaran" panose="020B0604020202020204" charset="0"/>
                <a:sym typeface="Commissioner"/>
              </a:rPr>
              <a:t>thể </a:t>
            </a:r>
            <a:r>
              <a:rPr lang="en" sz="1300" b="1" dirty="0">
                <a:solidFill>
                  <a:srgbClr val="333333"/>
                </a:solidFill>
                <a:latin typeface="Bahnschrift SemiBold" panose="020B0502040204020203" pitchFamily="34" charset="0"/>
                <a:ea typeface="Commissioner"/>
                <a:cs typeface="Catamaran" panose="020B0604020202020204" charset="0"/>
                <a:sym typeface="Commissioner"/>
              </a:rPr>
              <a:t>lao động và người sử dụng lao động hoặc tổ chúc đại diện của các bên.</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0" lvl="0" indent="-228600" algn="l" rtl="0">
              <a:spcBef>
                <a:spcPts val="1200"/>
              </a:spcBef>
              <a:spcAft>
                <a:spcPts val="0"/>
              </a:spcAft>
              <a:buNone/>
            </a:pPr>
            <a:r>
              <a:rPr lang="en" sz="1300" b="1" dirty="0">
                <a:solidFill>
                  <a:srgbClr val="333333"/>
                </a:solidFill>
                <a:latin typeface="Bahnschrift SemiBold" panose="020B0502040204020203" pitchFamily="34" charset="0"/>
                <a:ea typeface="Commissioner"/>
                <a:cs typeface="Catamaran" panose="020B0604020202020204" charset="0"/>
                <a:sym typeface="Commissioner"/>
              </a:rPr>
              <a:t>-        Thứ ba, thương lượng tập thê nhăm xây dựng quan hệ lao động hài hoà, ổn định và tiến bộ.</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0" lvl="0" indent="-228600" algn="l" rtl="0">
              <a:spcBef>
                <a:spcPts val="1200"/>
              </a:spcBef>
              <a:spcAft>
                <a:spcPts val="0"/>
              </a:spcAft>
              <a:buNone/>
            </a:pPr>
            <a:r>
              <a:rPr lang="en" sz="1300" b="1" dirty="0">
                <a:solidFill>
                  <a:srgbClr val="333333"/>
                </a:solidFill>
                <a:latin typeface="Bahnschrift SemiBold" panose="020B0502040204020203" pitchFamily="34" charset="0"/>
                <a:ea typeface="Commissioner"/>
                <a:cs typeface="Catamaran" panose="020B0604020202020204" charset="0"/>
                <a:sym typeface="Commissioner"/>
              </a:rPr>
              <a:t>-        Thứ tư, sản phẩm của quá trình thương lượng tập thể giữa tập thể lao động và người sử dụng lao động cũng như đại diện của các bên là thỏa ước lao động tập thể.</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685800" lvl="0" indent="-228600" algn="l" rtl="0">
              <a:spcBef>
                <a:spcPts val="1200"/>
              </a:spcBef>
              <a:spcAft>
                <a:spcPts val="0"/>
              </a:spcAft>
              <a:buNone/>
            </a:pPr>
            <a:endParaRPr sz="1300" dirty="0">
              <a:solidFill>
                <a:srgbClr val="000000"/>
              </a:solidFill>
              <a:latin typeface="Bahnschrift SemiBold" panose="020B0502040204020203" pitchFamily="34" charset="0"/>
              <a:ea typeface="Commissioner"/>
              <a:cs typeface="Commissioner"/>
              <a:sym typeface="Commissioner"/>
            </a:endParaRPr>
          </a:p>
          <a:p>
            <a:pPr marL="0" lvl="0" indent="0" algn="l" rtl="0">
              <a:spcBef>
                <a:spcPts val="1200"/>
              </a:spcBef>
              <a:spcAft>
                <a:spcPts val="1200"/>
              </a:spcAft>
              <a:buNone/>
            </a:pPr>
            <a:endParaRPr sz="1300" dirty="0">
              <a:latin typeface="Bahnschrift SemiBold" panose="020B0502040204020203" pitchFamily="34" charset="0"/>
              <a:ea typeface="Commissioner"/>
              <a:cs typeface="Commissioner"/>
              <a:sym typeface="Commissioner"/>
            </a:endParaRPr>
          </a:p>
        </p:txBody>
      </p:sp>
      <p:grpSp>
        <p:nvGrpSpPr>
          <p:cNvPr id="7"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8"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1"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2"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4"/>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38" name="Google Shape;438;p44"/>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latin typeface="Bahnschrift SemiBold" panose="020B0502040204020203" pitchFamily="34" charset="0"/>
                <a:ea typeface="Commissioner"/>
                <a:cs typeface="Catamaran" panose="020B0604020202020204" charset="0"/>
                <a:sym typeface="Commissioner"/>
              </a:rPr>
              <a:t>Vai trò của thương  lượng trong QHXH</a:t>
            </a:r>
            <a:endParaRPr sz="3000" b="0" dirty="0">
              <a:latin typeface="Bahnschrift SemiBold" panose="020B0502040204020203" pitchFamily="34" charset="0"/>
              <a:ea typeface="Commissioner"/>
              <a:cs typeface="Catamaran" panose="020B0604020202020204" charset="0"/>
              <a:sym typeface="Commissioner"/>
            </a:endParaRPr>
          </a:p>
        </p:txBody>
      </p:sp>
      <p:sp>
        <p:nvSpPr>
          <p:cNvPr id="439" name="Google Shape;439;p44"/>
          <p:cNvSpPr txBox="1">
            <a:spLocks noGrp="1"/>
          </p:cNvSpPr>
          <p:nvPr>
            <p:ph type="subTitle" idx="1"/>
          </p:nvPr>
        </p:nvSpPr>
        <p:spPr>
          <a:xfrm>
            <a:off x="596526" y="1841727"/>
            <a:ext cx="5111400" cy="30808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66 BLLĐ 2019</a:t>
            </a:r>
            <a:endParaRPr sz="1400" b="1" u="sng" dirty="0">
              <a:latin typeface="Bahnschrift SemiBold" panose="020B0502040204020203" pitchFamily="34" charset="0"/>
              <a:ea typeface="Commissioner"/>
              <a:cs typeface="Catamaran" panose="020B0604020202020204" charset="0"/>
              <a:sym typeface="Commissioner"/>
            </a:endParaRPr>
          </a:p>
        </p:txBody>
      </p:sp>
      <p:sp>
        <p:nvSpPr>
          <p:cNvPr id="440" name="Google Shape;440;p44"/>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latin typeface="Bahnschrift SemiBold" panose="020B0502040204020203" pitchFamily="34" charset="0"/>
                <a:ea typeface="Commissioner"/>
                <a:cs typeface="Commissioner"/>
                <a:sym typeface="Commissioner"/>
              </a:rPr>
              <a:t>04</a:t>
            </a:r>
            <a:endParaRPr dirty="0">
              <a:latin typeface="Bahnschrift SemiBold" panose="020B0502040204020203" pitchFamily="34" charset="0"/>
              <a:ea typeface="Commissioner"/>
              <a:cs typeface="Commissioner"/>
              <a:sym typeface="Commissioner"/>
            </a:endParaRPr>
          </a:p>
        </p:txBody>
      </p:sp>
      <p:sp>
        <p:nvSpPr>
          <p:cNvPr id="441" name="Google Shape;441;p44"/>
          <p:cNvSpPr txBox="1">
            <a:spLocks noGrp="1"/>
          </p:cNvSpPr>
          <p:nvPr>
            <p:ph type="subTitle" idx="4294967295"/>
          </p:nvPr>
        </p:nvSpPr>
        <p:spPr>
          <a:xfrm>
            <a:off x="988768" y="2276613"/>
            <a:ext cx="4866900" cy="1255500"/>
          </a:xfrm>
          <a:prstGeom prst="rect">
            <a:avLst/>
          </a:prstGeom>
        </p:spPr>
        <p:txBody>
          <a:bodyPr spcFirstLastPara="1" wrap="square" lIns="0" tIns="0" rIns="0" bIns="0" anchor="t" anchorCtr="0">
            <a:noAutofit/>
          </a:bodyPr>
          <a:lstStyle/>
          <a:p>
            <a:pPr marL="0" lvl="0" indent="-228600" algn="l" rtl="0">
              <a:spcBef>
                <a:spcPts val="1200"/>
              </a:spcBef>
              <a:spcAft>
                <a:spcPts val="0"/>
              </a:spcAft>
              <a:buNone/>
            </a:pPr>
            <a:r>
              <a:rPr lang="en" sz="1300" b="1" dirty="0">
                <a:solidFill>
                  <a:srgbClr val="333333"/>
                </a:solidFill>
                <a:latin typeface="Bahnschrift SemiBold" panose="020B0502040204020203" pitchFamily="34" charset="0"/>
                <a:ea typeface="Commissioner"/>
                <a:cs typeface="Catamaran" panose="020B0604020202020204" charset="0"/>
                <a:sym typeface="Commissioner"/>
              </a:rPr>
              <a:t>-        Thương lượng tập thể góp phần xây dựng quan hệ lao động hài hòa, ổn định và phát triển bền vững.</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0" lvl="0" indent="-228600" algn="l" rtl="0">
              <a:spcBef>
                <a:spcPts val="1200"/>
              </a:spcBef>
              <a:spcAft>
                <a:spcPts val="0"/>
              </a:spcAft>
              <a:buNone/>
            </a:pPr>
            <a:r>
              <a:rPr lang="en" sz="1300" b="1" dirty="0">
                <a:solidFill>
                  <a:srgbClr val="333333"/>
                </a:solidFill>
                <a:latin typeface="Bahnschrift SemiBold" panose="020B0502040204020203" pitchFamily="34" charset="0"/>
                <a:ea typeface="Commissioner"/>
                <a:cs typeface="Catamaran" panose="020B0604020202020204" charset="0"/>
                <a:sym typeface="Commissioner"/>
              </a:rPr>
              <a:t>-        Thương lượng tập thê nhăm xác lập các điêu kiện lao động mới làm căn cứ để tiến hành ký kết thoả ước lao động tập thể.</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0" lvl="0" indent="-228600" algn="l" rtl="0">
              <a:spcBef>
                <a:spcPts val="1200"/>
              </a:spcBef>
              <a:spcAft>
                <a:spcPts val="0"/>
              </a:spcAft>
              <a:buNone/>
            </a:pPr>
            <a:r>
              <a:rPr lang="en" sz="1300" b="1" dirty="0">
                <a:solidFill>
                  <a:srgbClr val="333333"/>
                </a:solidFill>
                <a:latin typeface="Bahnschrift SemiBold" panose="020B0502040204020203" pitchFamily="34" charset="0"/>
                <a:ea typeface="Commissioner"/>
                <a:cs typeface="Catamaran" panose="020B0604020202020204" charset="0"/>
                <a:sym typeface="Commissioner"/>
              </a:rPr>
              <a:t>-         Thương lượng tập thể nhằm giải quyết những vướng mắc, khó khăn trong việc thực hiện quyên và nghĩa vụ của mối bên trong quan hệ lao động, góp phần hạn chế tranh chấp lao động xảy ra.</a:t>
            </a:r>
            <a:endParaRPr sz="1300" b="1" dirty="0">
              <a:solidFill>
                <a:srgbClr val="333333"/>
              </a:solidFill>
              <a:latin typeface="Bahnschrift SemiBold" panose="020B0502040204020203" pitchFamily="34" charset="0"/>
              <a:ea typeface="Commissioner"/>
              <a:cs typeface="Catamaran" panose="020B0604020202020204" charset="0"/>
              <a:sym typeface="Commissioner"/>
            </a:endParaRPr>
          </a:p>
          <a:p>
            <a:pPr marL="0" lvl="0" indent="0" algn="l" rtl="0">
              <a:spcBef>
                <a:spcPts val="800"/>
              </a:spcBef>
              <a:spcAft>
                <a:spcPts val="1200"/>
              </a:spcAft>
              <a:buNone/>
            </a:pPr>
            <a:endParaRPr sz="1300" dirty="0">
              <a:solidFill>
                <a:srgbClr val="333333"/>
              </a:solidFill>
              <a:latin typeface="Bahnschrift SemiBold" panose="020B0502040204020203" pitchFamily="34" charset="0"/>
              <a:ea typeface="Commissioner"/>
              <a:cs typeface="Commissioner"/>
              <a:sym typeface="Commissioner"/>
            </a:endParaRPr>
          </a:p>
        </p:txBody>
      </p:sp>
      <p:pic>
        <p:nvPicPr>
          <p:cNvPr id="4098" name="Picture 2" descr="Role model - Free use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926" y="1766163"/>
            <a:ext cx="2262594" cy="226259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9"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2"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3"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5"/>
          <p:cNvSpPr/>
          <p:nvPr/>
        </p:nvSpPr>
        <p:spPr>
          <a:xfrm>
            <a:off x="112002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47" name="Google Shape;447;p45"/>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100" b="0" dirty="0">
                <a:latin typeface="Bahnschrift SemiBold" panose="020B0502040204020203" pitchFamily="34" charset="0"/>
                <a:ea typeface="Commissioner"/>
                <a:cs typeface="Commissioner"/>
                <a:sym typeface="Commissioner"/>
              </a:rPr>
              <a:t>Nội dung thương lượng tập thể</a:t>
            </a:r>
            <a:endParaRPr sz="3100" b="0" dirty="0">
              <a:latin typeface="Bahnschrift SemiBold" panose="020B0502040204020203" pitchFamily="34" charset="0"/>
              <a:ea typeface="Commissioner"/>
              <a:cs typeface="Commissioner"/>
              <a:sym typeface="Commissioner"/>
            </a:endParaRPr>
          </a:p>
        </p:txBody>
      </p:sp>
      <p:sp>
        <p:nvSpPr>
          <p:cNvPr id="448" name="Google Shape;448;p45"/>
          <p:cNvSpPr txBox="1">
            <a:spLocks noGrp="1"/>
          </p:cNvSpPr>
          <p:nvPr>
            <p:ph type="subTitle" idx="1"/>
          </p:nvPr>
        </p:nvSpPr>
        <p:spPr>
          <a:xfrm>
            <a:off x="596526" y="1894732"/>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rgbClr val="000000"/>
                </a:solidFill>
                <a:latin typeface="Bahnschrift SemiBold" panose="020B0502040204020203" pitchFamily="34" charset="0"/>
                <a:ea typeface="Commissioner"/>
                <a:cs typeface="Catamaran" panose="020B0604020202020204" charset="0"/>
                <a:sym typeface="Commissioner"/>
              </a:rPr>
              <a:t>Điều 67 BLLĐ 2019</a:t>
            </a:r>
            <a:endParaRPr sz="1400" b="1" u="sng" dirty="0">
              <a:latin typeface="Bahnschrift SemiBold" panose="020B0502040204020203" pitchFamily="34" charset="0"/>
              <a:ea typeface="Commissioner"/>
              <a:cs typeface="Catamaran" panose="020B0604020202020204" charset="0"/>
              <a:sym typeface="Commissioner"/>
            </a:endParaRPr>
          </a:p>
        </p:txBody>
      </p:sp>
      <p:sp>
        <p:nvSpPr>
          <p:cNvPr id="449" name="Google Shape;449;p45"/>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05</a:t>
            </a:r>
            <a:endParaRPr>
              <a:latin typeface="Bahnschrift SemiBold" panose="020B0502040204020203" pitchFamily="34" charset="0"/>
              <a:ea typeface="Commissioner"/>
              <a:cs typeface="Commissioner"/>
              <a:sym typeface="Commissioner"/>
            </a:endParaRPr>
          </a:p>
        </p:txBody>
      </p:sp>
      <p:sp>
        <p:nvSpPr>
          <p:cNvPr id="450" name="Google Shape;450;p45"/>
          <p:cNvSpPr txBox="1">
            <a:spLocks noGrp="1"/>
          </p:cNvSpPr>
          <p:nvPr>
            <p:ph type="subTitle" idx="4294967295"/>
          </p:nvPr>
        </p:nvSpPr>
        <p:spPr>
          <a:xfrm>
            <a:off x="2905246" y="2365625"/>
            <a:ext cx="5081592" cy="2574300"/>
          </a:xfrm>
          <a:prstGeom prst="rect">
            <a:avLst/>
          </a:prstGeom>
        </p:spPr>
        <p:txBody>
          <a:bodyPr spcFirstLastPara="1" wrap="square" lIns="0" tIns="0" rIns="0" bIns="0" anchor="t" anchorCtr="0">
            <a:noAutofit/>
          </a:bodyPr>
          <a:lstStyle/>
          <a:p>
            <a:pPr marL="0" lvl="0" indent="0" algn="l" rtl="0">
              <a:lnSpc>
                <a:spcPct val="100000"/>
              </a:lnSpc>
              <a:spcBef>
                <a:spcPts val="1200"/>
              </a:spcBef>
              <a:spcAft>
                <a:spcPts val="0"/>
              </a:spcAft>
              <a:buNone/>
            </a:pPr>
            <a:r>
              <a:rPr lang="en" sz="1300" b="1" dirty="0">
                <a:solidFill>
                  <a:srgbClr val="0D0D0D"/>
                </a:solidFill>
                <a:highlight>
                  <a:schemeClr val="lt1"/>
                </a:highlight>
                <a:latin typeface="Bahnschrift SemiBold" panose="020B0502040204020203" pitchFamily="34" charset="0"/>
                <a:ea typeface="Commissioner"/>
                <a:cs typeface="Catamaran" panose="020B0604020202020204" charset="0"/>
                <a:sym typeface="Commissioner"/>
              </a:rPr>
              <a:t>Là các vấn đề chủ yếu trong quan hệ lao động như việc làm, tiền lương, thời giờ làm việc, an toàn lao động, vệ sinh lao động. Đây là những vấn đề liên quan trực tiếp đến quyền và nghĩa vụ của các bên trong quan hệ lao động.</a:t>
            </a:r>
            <a:endParaRPr sz="1300" b="1" dirty="0">
              <a:solidFill>
                <a:srgbClr val="000000"/>
              </a:solidFill>
              <a:latin typeface="Bahnschrift SemiBold" panose="020B0502040204020203" pitchFamily="34" charset="0"/>
              <a:ea typeface="Arial"/>
              <a:cs typeface="Catamaran" panose="020B0604020202020204" charset="0"/>
              <a:sym typeface="Arial"/>
            </a:endParaRPr>
          </a:p>
          <a:p>
            <a:pPr marL="0" lvl="0" indent="0" algn="l" rtl="0">
              <a:lnSpc>
                <a:spcPct val="100000"/>
              </a:lnSpc>
              <a:spcBef>
                <a:spcPts val="1200"/>
              </a:spcBef>
              <a:spcAft>
                <a:spcPts val="1200"/>
              </a:spcAft>
              <a:buNone/>
            </a:pPr>
            <a:endParaRPr sz="1300" dirty="0">
              <a:solidFill>
                <a:srgbClr val="333333"/>
              </a:solidFill>
              <a:latin typeface="Bahnschrift SemiBold" panose="020B0502040204020203" pitchFamily="34" charset="0"/>
              <a:ea typeface="Commissioner"/>
              <a:cs typeface="Commissioner"/>
              <a:sym typeface="Commissioner"/>
            </a:endParaRPr>
          </a:p>
        </p:txBody>
      </p:sp>
      <p:pic>
        <p:nvPicPr>
          <p:cNvPr id="5122" name="Picture 2" descr="Table Of Contents Icon Vector Art, Icons, and Graphics for Free Download"/>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9682" y="2365625"/>
            <a:ext cx="2348167" cy="234816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9"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22"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23"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0"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1"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6"/>
          <p:cNvSpPr/>
          <p:nvPr/>
        </p:nvSpPr>
        <p:spPr>
          <a:xfrm>
            <a:off x="1120176" y="4021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56" name="Google Shape;456;p46"/>
          <p:cNvSpPr txBox="1">
            <a:spLocks noGrp="1"/>
          </p:cNvSpPr>
          <p:nvPr>
            <p:ph type="title"/>
          </p:nvPr>
        </p:nvSpPr>
        <p:spPr>
          <a:xfrm>
            <a:off x="1157526" y="402125"/>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solidFill>
                  <a:srgbClr val="000000"/>
                </a:solidFill>
                <a:latin typeface="Bahnschrift SemiBold" panose="020B0502040204020203" pitchFamily="34" charset="0"/>
                <a:ea typeface="Commissioner"/>
                <a:cs typeface="Catamaran" panose="020B0604020202020204" charset="0"/>
                <a:sym typeface="Commissioner"/>
              </a:rPr>
              <a:t>Quyền thương lượng tập thể của tổ chức đại diện người lao động </a:t>
            </a:r>
            <a:endParaRPr sz="3000" b="0" dirty="0">
              <a:latin typeface="Bahnschrift SemiBold" panose="020B0502040204020203" pitchFamily="34" charset="0"/>
              <a:ea typeface="Commissioner"/>
              <a:cs typeface="Catamaran" panose="020B0604020202020204" charset="0"/>
              <a:sym typeface="Commissioner"/>
            </a:endParaRPr>
          </a:p>
        </p:txBody>
      </p:sp>
      <p:sp>
        <p:nvSpPr>
          <p:cNvPr id="457" name="Google Shape;457;p46"/>
          <p:cNvSpPr txBox="1">
            <a:spLocks noGrp="1"/>
          </p:cNvSpPr>
          <p:nvPr>
            <p:ph type="subTitle" idx="1"/>
          </p:nvPr>
        </p:nvSpPr>
        <p:spPr>
          <a:xfrm>
            <a:off x="598331" y="1877950"/>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400" b="1" i="1" u="sng" dirty="0">
                <a:solidFill>
                  <a:schemeClr val="tx2">
                    <a:lumMod val="50000"/>
                  </a:schemeClr>
                </a:solidFill>
                <a:latin typeface="Bahnschrift SemiBold" panose="020B0502040204020203" pitchFamily="34" charset="0"/>
                <a:ea typeface="Commissioner"/>
                <a:cs typeface="Catamaran" panose="020B0604020202020204" charset="0"/>
                <a:sym typeface="Commissioner"/>
              </a:rPr>
              <a:t>Điều 68 BLLĐ 2019</a:t>
            </a:r>
            <a:endParaRPr sz="1400" b="1" u="sng" dirty="0">
              <a:solidFill>
                <a:schemeClr val="tx2">
                  <a:lumMod val="50000"/>
                </a:schemeClr>
              </a:solidFill>
              <a:latin typeface="Bahnschrift SemiBold" panose="020B0502040204020203" pitchFamily="34" charset="0"/>
              <a:ea typeface="Commissioner"/>
              <a:cs typeface="Catamaran" panose="020B0604020202020204" charset="0"/>
              <a:sym typeface="Commissioner"/>
            </a:endParaRPr>
          </a:p>
        </p:txBody>
      </p:sp>
      <p:sp>
        <p:nvSpPr>
          <p:cNvPr id="458" name="Google Shape;458;p46"/>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06</a:t>
            </a:r>
            <a:endParaRPr>
              <a:latin typeface="Bahnschrift SemiBold" panose="020B0502040204020203" pitchFamily="34" charset="0"/>
              <a:ea typeface="Commissioner"/>
              <a:cs typeface="Commissioner"/>
              <a:sym typeface="Commissioner"/>
            </a:endParaRPr>
          </a:p>
        </p:txBody>
      </p:sp>
      <p:sp>
        <p:nvSpPr>
          <p:cNvPr id="459" name="Google Shape;459;p46"/>
          <p:cNvSpPr txBox="1">
            <a:spLocks noGrp="1"/>
          </p:cNvSpPr>
          <p:nvPr>
            <p:ph type="subTitle" idx="4294967295"/>
          </p:nvPr>
        </p:nvSpPr>
        <p:spPr>
          <a:xfrm>
            <a:off x="123425" y="2335875"/>
            <a:ext cx="3255900" cy="2574300"/>
          </a:xfrm>
          <a:prstGeom prst="rect">
            <a:avLst/>
          </a:prstGeom>
        </p:spPr>
        <p:txBody>
          <a:bodyPr spcFirstLastPara="1" wrap="square" lIns="0" tIns="0" rIns="0" bIns="0" anchor="t" anchorCtr="0">
            <a:noAutofit/>
          </a:bodyPr>
          <a:lstStyle/>
          <a:p>
            <a:pPr marL="0" lvl="0" indent="0" algn="l" rtl="0">
              <a:lnSpc>
                <a:spcPct val="100000"/>
              </a:lnSpc>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Tổ chức đại diện người lao động tại cơ sở có quyền yêu cầu thương lượng tập thể khi đạt tỷ lệ thành viên tối thiểu trên tổng số người lao động trong doanh nghiệp theo quy định của Chính phủ.</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Trường hợp doanh nghiệp có nhiều tổ chức đại diện người lao động tại cơ sở đáp ứng quy định tại khoản 1  Điều này thì tổ chức có quyền yêu cầu thương lượng là tổ chức có số thành viên nhiều nhất trong doanh nghiệp. </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lnSpc>
                <a:spcPct val="100000"/>
              </a:lnSpc>
              <a:spcBef>
                <a:spcPts val="1200"/>
              </a:spcBef>
              <a:spcAft>
                <a:spcPts val="1200"/>
              </a:spcAft>
              <a:buNone/>
            </a:pPr>
            <a:endParaRPr sz="1300" dirty="0">
              <a:solidFill>
                <a:srgbClr val="0D0D0D"/>
              </a:solidFill>
              <a:highlight>
                <a:schemeClr val="lt1"/>
              </a:highlight>
              <a:latin typeface="Bahnschrift SemiBold" panose="020B0502040204020203" pitchFamily="34" charset="0"/>
              <a:ea typeface="Commissioner"/>
              <a:cs typeface="Commissioner"/>
              <a:sym typeface="Commissioner"/>
            </a:endParaRPr>
          </a:p>
        </p:txBody>
      </p:sp>
      <p:sp>
        <p:nvSpPr>
          <p:cNvPr id="460" name="Google Shape;460;p46"/>
          <p:cNvSpPr txBox="1">
            <a:spLocks noGrp="1"/>
          </p:cNvSpPr>
          <p:nvPr>
            <p:ph type="subTitle" idx="4294967295"/>
          </p:nvPr>
        </p:nvSpPr>
        <p:spPr>
          <a:xfrm>
            <a:off x="4079976" y="2305725"/>
            <a:ext cx="3255900" cy="25743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Trường hợp doanh nghiệp có nhiều tổ chức đại diện người lao động tại cơ sở mà không có tổ chức nào đáp ứng quy định tại khoản 1 Điều này thì các tổ chức có quyền tự nguyện kết hợp với nhau để yêu cầu thương lượng tập thể nhưng tổng số thành viên của các tổ chức này phải đạt tỷ lệ tối thiểu theo quy định tại khoản 1 Điều này.</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Chính phủ quy định việc giải quyết tranh chấp giữa các bên liên quan đến quyền thương lượng tập thể.</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spcBef>
                <a:spcPts val="1200"/>
              </a:spcBef>
              <a:spcAft>
                <a:spcPts val="1200"/>
              </a:spcAft>
              <a:buNone/>
            </a:pPr>
            <a:endParaRPr sz="1300" dirty="0">
              <a:solidFill>
                <a:srgbClr val="000000"/>
              </a:solidFill>
              <a:latin typeface="Bahnschrift SemiBold" panose="020B0502040204020203" pitchFamily="34" charset="0"/>
              <a:ea typeface="Commissioner"/>
              <a:cs typeface="Commissioner"/>
              <a:sym typeface="Commissioner"/>
            </a:endParaRPr>
          </a:p>
        </p:txBody>
      </p:sp>
      <p:grpSp>
        <p:nvGrpSpPr>
          <p:cNvPr id="2"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3"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5"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6"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7"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8"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9"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16" name="Google Shape;168;p26">
            <a:extLst>
              <a:ext uri="{FF2B5EF4-FFF2-40B4-BE49-F238E27FC236}">
                <a16:creationId xmlns="" xmlns:a16="http://schemas.microsoft.com/office/drawing/2014/main" id="{BF7B58A6-049A-3710-CFC8-3AC81BE2A363}"/>
              </a:ext>
            </a:extLst>
          </p:cNvPr>
          <p:cNvGrpSpPr/>
          <p:nvPr/>
        </p:nvGrpSpPr>
        <p:grpSpPr>
          <a:xfrm>
            <a:off x="-578953" y="44372"/>
            <a:ext cx="1557977" cy="1833578"/>
            <a:chOff x="770099" y="539394"/>
            <a:chExt cx="1175211" cy="1323657"/>
          </a:xfrm>
        </p:grpSpPr>
        <p:sp>
          <p:nvSpPr>
            <p:cNvPr id="17" name="Google Shape;169;p26">
              <a:extLst>
                <a:ext uri="{FF2B5EF4-FFF2-40B4-BE49-F238E27FC236}">
                  <a16:creationId xmlns="" xmlns:a16="http://schemas.microsoft.com/office/drawing/2014/main" id="{7F1D97AB-0EED-C7D1-7BBF-0BBCFEA6DA21}"/>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0;p26">
              <a:extLst>
                <a:ext uri="{FF2B5EF4-FFF2-40B4-BE49-F238E27FC236}">
                  <a16:creationId xmlns="" xmlns:a16="http://schemas.microsoft.com/office/drawing/2014/main" id="{2E8556FA-D2B6-CE3E-6170-D79C903F8470}"/>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1;p26">
              <a:extLst>
                <a:ext uri="{FF2B5EF4-FFF2-40B4-BE49-F238E27FC236}">
                  <a16:creationId xmlns="" xmlns:a16="http://schemas.microsoft.com/office/drawing/2014/main" id="{3C2DF1DA-C5D6-B3A5-7B5B-1E48B3C670F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72;p26">
              <a:extLst>
                <a:ext uri="{FF2B5EF4-FFF2-40B4-BE49-F238E27FC236}">
                  <a16:creationId xmlns="" xmlns:a16="http://schemas.microsoft.com/office/drawing/2014/main" id="{66A35ADF-2574-C119-E6D7-8BB3ABF12358}"/>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73;p26">
              <a:extLst>
                <a:ext uri="{FF2B5EF4-FFF2-40B4-BE49-F238E27FC236}">
                  <a16:creationId xmlns="" xmlns:a16="http://schemas.microsoft.com/office/drawing/2014/main" id="{625C7B57-673A-9FE4-62F8-556E0B0F9D5B}"/>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2" name="Google Shape;174;p26">
              <a:extLst>
                <a:ext uri="{FF2B5EF4-FFF2-40B4-BE49-F238E27FC236}">
                  <a16:creationId xmlns="" xmlns:a16="http://schemas.microsoft.com/office/drawing/2014/main" id="{F57013F8-62E3-9693-81B3-BC209C57D8E3}"/>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3" name="Google Shape;175;p26">
              <a:extLst>
                <a:ext uri="{FF2B5EF4-FFF2-40B4-BE49-F238E27FC236}">
                  <a16:creationId xmlns="" xmlns:a16="http://schemas.microsoft.com/office/drawing/2014/main" id="{66EC900C-34B9-B0D3-205D-4685CFA33217}"/>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4" name="Google Shape;176;p26">
              <a:extLst>
                <a:ext uri="{FF2B5EF4-FFF2-40B4-BE49-F238E27FC236}">
                  <a16:creationId xmlns="" xmlns:a16="http://schemas.microsoft.com/office/drawing/2014/main" id="{5A4E1109-AED8-BF4D-7A3D-AA31879CF35E}"/>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5" name="Google Shape;177;p26">
              <a:extLst>
                <a:ext uri="{FF2B5EF4-FFF2-40B4-BE49-F238E27FC236}">
                  <a16:creationId xmlns="" xmlns:a16="http://schemas.microsoft.com/office/drawing/2014/main" id="{069B51C0-47DA-7993-9B48-54138D67DFA1}"/>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6" name="Google Shape;178;p26">
              <a:extLst>
                <a:ext uri="{FF2B5EF4-FFF2-40B4-BE49-F238E27FC236}">
                  <a16:creationId xmlns="" xmlns:a16="http://schemas.microsoft.com/office/drawing/2014/main" id="{B45D3068-201B-600B-631F-D6873DF9204A}"/>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7" name="Google Shape;179;p26">
              <a:extLst>
                <a:ext uri="{FF2B5EF4-FFF2-40B4-BE49-F238E27FC236}">
                  <a16:creationId xmlns="" xmlns:a16="http://schemas.microsoft.com/office/drawing/2014/main" id="{5A767B38-65A1-D354-F364-F6951D2B81BB}"/>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8" name="Google Shape;180;p26">
              <a:extLst>
                <a:ext uri="{FF2B5EF4-FFF2-40B4-BE49-F238E27FC236}">
                  <a16:creationId xmlns="" xmlns:a16="http://schemas.microsoft.com/office/drawing/2014/main" id="{1017CBC7-E64B-F15A-4C66-8AED95CD847E}"/>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9" name="Google Shape;181;p26">
              <a:extLst>
                <a:ext uri="{FF2B5EF4-FFF2-40B4-BE49-F238E27FC236}">
                  <a16:creationId xmlns="" xmlns:a16="http://schemas.microsoft.com/office/drawing/2014/main" id="{FEB26A82-C397-2DDA-48E3-458D1A891380}"/>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grpSp>
        <p:nvGrpSpPr>
          <p:cNvPr id="30" name="Google Shape;913;p35">
            <a:extLst>
              <a:ext uri="{FF2B5EF4-FFF2-40B4-BE49-F238E27FC236}">
                <a16:creationId xmlns="" xmlns:a16="http://schemas.microsoft.com/office/drawing/2014/main" id="{D2EC2ACA-79FC-C705-C80B-D39B504D6F14}"/>
              </a:ext>
            </a:extLst>
          </p:cNvPr>
          <p:cNvGrpSpPr/>
          <p:nvPr/>
        </p:nvGrpSpPr>
        <p:grpSpPr>
          <a:xfrm>
            <a:off x="7259011" y="1717314"/>
            <a:ext cx="489525" cy="487929"/>
            <a:chOff x="7326148" y="1393914"/>
            <a:chExt cx="489525" cy="487929"/>
          </a:xfrm>
        </p:grpSpPr>
        <p:sp>
          <p:nvSpPr>
            <p:cNvPr id="31" name="Google Shape;914;p35">
              <a:extLst>
                <a:ext uri="{FF2B5EF4-FFF2-40B4-BE49-F238E27FC236}">
                  <a16:creationId xmlns="" xmlns:a16="http://schemas.microsoft.com/office/drawing/2014/main" id="{309674AB-5E27-CD53-4CE3-61592EF1329D}"/>
                </a:ext>
              </a:extLst>
            </p:cNvPr>
            <p:cNvSpPr/>
            <p:nvPr/>
          </p:nvSpPr>
          <p:spPr>
            <a:xfrm>
              <a:off x="7326148" y="1393914"/>
              <a:ext cx="489525" cy="487929"/>
            </a:xfrm>
            <a:custGeom>
              <a:avLst/>
              <a:gdLst/>
              <a:ahLst/>
              <a:cxnLst/>
              <a:rect l="l" t="t" r="r" b="b"/>
              <a:pathLst>
                <a:path w="16559" h="16505" extrusionOk="0">
                  <a:moveTo>
                    <a:pt x="8280" y="0"/>
                  </a:moveTo>
                  <a:cubicBezTo>
                    <a:pt x="6781" y="0"/>
                    <a:pt x="5407" y="607"/>
                    <a:pt x="4408" y="1570"/>
                  </a:cubicBezTo>
                  <a:cubicBezTo>
                    <a:pt x="4158" y="1178"/>
                    <a:pt x="3730" y="928"/>
                    <a:pt x="3230" y="928"/>
                  </a:cubicBezTo>
                  <a:lnTo>
                    <a:pt x="1393" y="928"/>
                  </a:lnTo>
                  <a:cubicBezTo>
                    <a:pt x="625" y="928"/>
                    <a:pt x="1" y="1552"/>
                    <a:pt x="1" y="2337"/>
                  </a:cubicBezTo>
                  <a:cubicBezTo>
                    <a:pt x="1" y="2855"/>
                    <a:pt x="286" y="3301"/>
                    <a:pt x="697" y="3551"/>
                  </a:cubicBezTo>
                  <a:cubicBezTo>
                    <a:pt x="286" y="3783"/>
                    <a:pt x="1" y="4229"/>
                    <a:pt x="1" y="4764"/>
                  </a:cubicBezTo>
                  <a:cubicBezTo>
                    <a:pt x="1" y="5282"/>
                    <a:pt x="286" y="5728"/>
                    <a:pt x="697" y="5960"/>
                  </a:cubicBezTo>
                  <a:cubicBezTo>
                    <a:pt x="286" y="6209"/>
                    <a:pt x="1" y="6655"/>
                    <a:pt x="1" y="7173"/>
                  </a:cubicBezTo>
                  <a:cubicBezTo>
                    <a:pt x="1" y="7708"/>
                    <a:pt x="286" y="8154"/>
                    <a:pt x="697" y="8386"/>
                  </a:cubicBezTo>
                  <a:cubicBezTo>
                    <a:pt x="286" y="8636"/>
                    <a:pt x="1" y="9082"/>
                    <a:pt x="1" y="9599"/>
                  </a:cubicBezTo>
                  <a:cubicBezTo>
                    <a:pt x="1" y="10117"/>
                    <a:pt x="286" y="10581"/>
                    <a:pt x="697" y="10813"/>
                  </a:cubicBezTo>
                  <a:cubicBezTo>
                    <a:pt x="286" y="11063"/>
                    <a:pt x="1" y="11509"/>
                    <a:pt x="1" y="12026"/>
                  </a:cubicBezTo>
                  <a:cubicBezTo>
                    <a:pt x="1" y="12543"/>
                    <a:pt x="286" y="13007"/>
                    <a:pt x="697" y="13239"/>
                  </a:cubicBezTo>
                  <a:cubicBezTo>
                    <a:pt x="286" y="13489"/>
                    <a:pt x="1" y="13935"/>
                    <a:pt x="1" y="14453"/>
                  </a:cubicBezTo>
                  <a:cubicBezTo>
                    <a:pt x="1" y="15238"/>
                    <a:pt x="625" y="15862"/>
                    <a:pt x="1393" y="15862"/>
                  </a:cubicBezTo>
                  <a:lnTo>
                    <a:pt x="3213" y="15862"/>
                  </a:lnTo>
                  <a:cubicBezTo>
                    <a:pt x="3409" y="16237"/>
                    <a:pt x="3801" y="16505"/>
                    <a:pt x="4265" y="16505"/>
                  </a:cubicBezTo>
                  <a:lnTo>
                    <a:pt x="12294" y="16505"/>
                  </a:lnTo>
                  <a:cubicBezTo>
                    <a:pt x="12758" y="16505"/>
                    <a:pt x="13151" y="16237"/>
                    <a:pt x="13347" y="15862"/>
                  </a:cubicBezTo>
                  <a:lnTo>
                    <a:pt x="15167" y="15862"/>
                  </a:lnTo>
                  <a:cubicBezTo>
                    <a:pt x="15934" y="15862"/>
                    <a:pt x="16559" y="15238"/>
                    <a:pt x="16559" y="14453"/>
                  </a:cubicBezTo>
                  <a:cubicBezTo>
                    <a:pt x="16559" y="13935"/>
                    <a:pt x="16273" y="13489"/>
                    <a:pt x="15863" y="13239"/>
                  </a:cubicBezTo>
                  <a:cubicBezTo>
                    <a:pt x="16273" y="13007"/>
                    <a:pt x="16559" y="12543"/>
                    <a:pt x="16559" y="12026"/>
                  </a:cubicBezTo>
                  <a:cubicBezTo>
                    <a:pt x="16559" y="11509"/>
                    <a:pt x="16273" y="11063"/>
                    <a:pt x="15863" y="10813"/>
                  </a:cubicBezTo>
                  <a:cubicBezTo>
                    <a:pt x="16273" y="10581"/>
                    <a:pt x="16559" y="10117"/>
                    <a:pt x="16559" y="9599"/>
                  </a:cubicBezTo>
                  <a:cubicBezTo>
                    <a:pt x="16559" y="9082"/>
                    <a:pt x="16273" y="8636"/>
                    <a:pt x="15863" y="8386"/>
                  </a:cubicBezTo>
                  <a:cubicBezTo>
                    <a:pt x="16273" y="8154"/>
                    <a:pt x="16559" y="7708"/>
                    <a:pt x="16559" y="7173"/>
                  </a:cubicBezTo>
                  <a:cubicBezTo>
                    <a:pt x="16559" y="6655"/>
                    <a:pt x="16273" y="6209"/>
                    <a:pt x="15863" y="5960"/>
                  </a:cubicBezTo>
                  <a:cubicBezTo>
                    <a:pt x="16273" y="5728"/>
                    <a:pt x="16559" y="5282"/>
                    <a:pt x="16559" y="4764"/>
                  </a:cubicBezTo>
                  <a:cubicBezTo>
                    <a:pt x="16559" y="4229"/>
                    <a:pt x="16273" y="3783"/>
                    <a:pt x="15863" y="3551"/>
                  </a:cubicBezTo>
                  <a:cubicBezTo>
                    <a:pt x="16273" y="3301"/>
                    <a:pt x="16559" y="2855"/>
                    <a:pt x="16559" y="2337"/>
                  </a:cubicBezTo>
                  <a:cubicBezTo>
                    <a:pt x="16559" y="1552"/>
                    <a:pt x="15934" y="928"/>
                    <a:pt x="15167" y="928"/>
                  </a:cubicBezTo>
                  <a:lnTo>
                    <a:pt x="13329" y="928"/>
                  </a:lnTo>
                  <a:cubicBezTo>
                    <a:pt x="12830" y="928"/>
                    <a:pt x="12402" y="1178"/>
                    <a:pt x="12152" y="1570"/>
                  </a:cubicBezTo>
                  <a:cubicBezTo>
                    <a:pt x="11153" y="607"/>
                    <a:pt x="9779" y="0"/>
                    <a:pt x="8280" y="0"/>
                  </a:cubicBezTo>
                  <a:close/>
                </a:path>
              </a:pathLst>
            </a:custGeom>
            <a:solidFill>
              <a:srgbClr val="FFFFFF"/>
            </a:solidFill>
            <a:ln>
              <a:noFill/>
            </a:ln>
            <a:effectLst>
              <a:outerShdw dist="19050" dir="4020000" algn="bl" rotWithShape="0">
                <a:srgbClr val="FFFFFF">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2" name="Google Shape;915;p35">
              <a:extLst>
                <a:ext uri="{FF2B5EF4-FFF2-40B4-BE49-F238E27FC236}">
                  <a16:creationId xmlns="" xmlns:a16="http://schemas.microsoft.com/office/drawing/2014/main" id="{7930AFB8-8261-C14D-E760-E39975A92B23}"/>
                </a:ext>
              </a:extLst>
            </p:cNvPr>
            <p:cNvSpPr/>
            <p:nvPr/>
          </p:nvSpPr>
          <p:spPr>
            <a:xfrm>
              <a:off x="7713857" y="1456675"/>
              <a:ext cx="67018" cy="12682"/>
            </a:xfrm>
            <a:custGeom>
              <a:avLst/>
              <a:gdLst/>
              <a:ahLst/>
              <a:cxnLst/>
              <a:rect l="l" t="t" r="r" b="b"/>
              <a:pathLst>
                <a:path w="2267" h="429" extrusionOk="0">
                  <a:moveTo>
                    <a:pt x="214" y="0"/>
                  </a:moveTo>
                  <a:cubicBezTo>
                    <a:pt x="89" y="0"/>
                    <a:pt x="0" y="90"/>
                    <a:pt x="0" y="214"/>
                  </a:cubicBezTo>
                  <a:cubicBezTo>
                    <a:pt x="0" y="322"/>
                    <a:pt x="89" y="429"/>
                    <a:pt x="214" y="429"/>
                  </a:cubicBezTo>
                  <a:lnTo>
                    <a:pt x="2052" y="429"/>
                  </a:lnTo>
                  <a:cubicBezTo>
                    <a:pt x="2159" y="429"/>
                    <a:pt x="2266" y="322"/>
                    <a:pt x="2266" y="214"/>
                  </a:cubicBezTo>
                  <a:cubicBezTo>
                    <a:pt x="2266" y="90"/>
                    <a:pt x="2159" y="0"/>
                    <a:pt x="2052" y="0"/>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3" name="Google Shape;916;p35">
              <a:extLst>
                <a:ext uri="{FF2B5EF4-FFF2-40B4-BE49-F238E27FC236}">
                  <a16:creationId xmlns="" xmlns:a16="http://schemas.microsoft.com/office/drawing/2014/main" id="{0EA44959-E83F-EAF1-08DE-C6A5C18D71E8}"/>
                </a:ext>
              </a:extLst>
            </p:cNvPr>
            <p:cNvSpPr/>
            <p:nvPr/>
          </p:nvSpPr>
          <p:spPr>
            <a:xfrm>
              <a:off x="7713857" y="1527891"/>
              <a:ext cx="67018" cy="13214"/>
            </a:xfrm>
            <a:custGeom>
              <a:avLst/>
              <a:gdLst/>
              <a:ahLst/>
              <a:cxnLst/>
              <a:rect l="l" t="t" r="r" b="b"/>
              <a:pathLst>
                <a:path w="2267" h="447" extrusionOk="0">
                  <a:moveTo>
                    <a:pt x="214" y="0"/>
                  </a:moveTo>
                  <a:cubicBezTo>
                    <a:pt x="89" y="0"/>
                    <a:pt x="0" y="107"/>
                    <a:pt x="0" y="232"/>
                  </a:cubicBezTo>
                  <a:cubicBezTo>
                    <a:pt x="0" y="339"/>
                    <a:pt x="89" y="446"/>
                    <a:pt x="214" y="446"/>
                  </a:cubicBezTo>
                  <a:lnTo>
                    <a:pt x="2052" y="446"/>
                  </a:lnTo>
                  <a:cubicBezTo>
                    <a:pt x="2159" y="446"/>
                    <a:pt x="2266" y="339"/>
                    <a:pt x="2266" y="232"/>
                  </a:cubicBezTo>
                  <a:cubicBezTo>
                    <a:pt x="2266" y="107"/>
                    <a:pt x="2159" y="0"/>
                    <a:pt x="2052" y="0"/>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4" name="Google Shape;917;p35">
              <a:extLst>
                <a:ext uri="{FF2B5EF4-FFF2-40B4-BE49-F238E27FC236}">
                  <a16:creationId xmlns="" xmlns:a16="http://schemas.microsoft.com/office/drawing/2014/main" id="{8125A7EF-3E5E-275A-D499-0D462111E7D8}"/>
                </a:ext>
              </a:extLst>
            </p:cNvPr>
            <p:cNvSpPr/>
            <p:nvPr/>
          </p:nvSpPr>
          <p:spPr>
            <a:xfrm>
              <a:off x="7713857" y="1599609"/>
              <a:ext cx="67018" cy="13214"/>
            </a:xfrm>
            <a:custGeom>
              <a:avLst/>
              <a:gdLst/>
              <a:ahLst/>
              <a:cxnLst/>
              <a:rect l="l" t="t" r="r" b="b"/>
              <a:pathLst>
                <a:path w="2267" h="447" extrusionOk="0">
                  <a:moveTo>
                    <a:pt x="214" y="1"/>
                  </a:moveTo>
                  <a:cubicBezTo>
                    <a:pt x="89" y="1"/>
                    <a:pt x="0" y="108"/>
                    <a:pt x="0" y="215"/>
                  </a:cubicBezTo>
                  <a:cubicBezTo>
                    <a:pt x="0" y="340"/>
                    <a:pt x="89" y="447"/>
                    <a:pt x="214" y="447"/>
                  </a:cubicBezTo>
                  <a:lnTo>
                    <a:pt x="2052" y="447"/>
                  </a:lnTo>
                  <a:cubicBezTo>
                    <a:pt x="2159" y="447"/>
                    <a:pt x="2266" y="340"/>
                    <a:pt x="2266" y="215"/>
                  </a:cubicBezTo>
                  <a:cubicBezTo>
                    <a:pt x="2266" y="108"/>
                    <a:pt x="2159" y="1"/>
                    <a:pt x="2052" y="1"/>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5" name="Google Shape;918;p35">
              <a:extLst>
                <a:ext uri="{FF2B5EF4-FFF2-40B4-BE49-F238E27FC236}">
                  <a16:creationId xmlns="" xmlns:a16="http://schemas.microsoft.com/office/drawing/2014/main" id="{F3DA2C5D-E936-64AC-3159-F886BFD48B18}"/>
                </a:ext>
              </a:extLst>
            </p:cNvPr>
            <p:cNvSpPr/>
            <p:nvPr/>
          </p:nvSpPr>
          <p:spPr>
            <a:xfrm>
              <a:off x="7713857" y="1671356"/>
              <a:ext cx="67018" cy="12682"/>
            </a:xfrm>
            <a:custGeom>
              <a:avLst/>
              <a:gdLst/>
              <a:ahLst/>
              <a:cxnLst/>
              <a:rect l="l" t="t" r="r" b="b"/>
              <a:pathLst>
                <a:path w="2267" h="429" extrusionOk="0">
                  <a:moveTo>
                    <a:pt x="214" y="0"/>
                  </a:moveTo>
                  <a:cubicBezTo>
                    <a:pt x="89" y="0"/>
                    <a:pt x="0" y="107"/>
                    <a:pt x="0" y="214"/>
                  </a:cubicBezTo>
                  <a:cubicBezTo>
                    <a:pt x="0" y="339"/>
                    <a:pt x="89" y="429"/>
                    <a:pt x="214" y="429"/>
                  </a:cubicBezTo>
                  <a:lnTo>
                    <a:pt x="2052" y="429"/>
                  </a:lnTo>
                  <a:cubicBezTo>
                    <a:pt x="2159" y="429"/>
                    <a:pt x="2266" y="339"/>
                    <a:pt x="2266" y="214"/>
                  </a:cubicBezTo>
                  <a:cubicBezTo>
                    <a:pt x="2266" y="107"/>
                    <a:pt x="2159" y="0"/>
                    <a:pt x="2052" y="0"/>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6" name="Google Shape;919;p35">
              <a:extLst>
                <a:ext uri="{FF2B5EF4-FFF2-40B4-BE49-F238E27FC236}">
                  <a16:creationId xmlns="" xmlns:a16="http://schemas.microsoft.com/office/drawing/2014/main" id="{2DBE7AD2-8722-4C86-5F98-F535721395D3}"/>
                </a:ext>
              </a:extLst>
            </p:cNvPr>
            <p:cNvSpPr/>
            <p:nvPr/>
          </p:nvSpPr>
          <p:spPr>
            <a:xfrm>
              <a:off x="7713857" y="1743074"/>
              <a:ext cx="67018" cy="12712"/>
            </a:xfrm>
            <a:custGeom>
              <a:avLst/>
              <a:gdLst/>
              <a:ahLst/>
              <a:cxnLst/>
              <a:rect l="l" t="t" r="r" b="b"/>
              <a:pathLst>
                <a:path w="2267" h="430" extrusionOk="0">
                  <a:moveTo>
                    <a:pt x="214" y="1"/>
                  </a:moveTo>
                  <a:cubicBezTo>
                    <a:pt x="89" y="1"/>
                    <a:pt x="0" y="108"/>
                    <a:pt x="0" y="215"/>
                  </a:cubicBezTo>
                  <a:cubicBezTo>
                    <a:pt x="0" y="340"/>
                    <a:pt x="89" y="429"/>
                    <a:pt x="214" y="429"/>
                  </a:cubicBezTo>
                  <a:lnTo>
                    <a:pt x="2052" y="429"/>
                  </a:lnTo>
                  <a:cubicBezTo>
                    <a:pt x="2159" y="429"/>
                    <a:pt x="2266" y="340"/>
                    <a:pt x="2266" y="215"/>
                  </a:cubicBezTo>
                  <a:cubicBezTo>
                    <a:pt x="2266" y="108"/>
                    <a:pt x="2159" y="1"/>
                    <a:pt x="2052" y="1"/>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7" name="Google Shape;920;p35">
              <a:extLst>
                <a:ext uri="{FF2B5EF4-FFF2-40B4-BE49-F238E27FC236}">
                  <a16:creationId xmlns="" xmlns:a16="http://schemas.microsoft.com/office/drawing/2014/main" id="{CB785615-2457-431D-4E33-B2DE8D15B0E9}"/>
                </a:ext>
              </a:extLst>
            </p:cNvPr>
            <p:cNvSpPr/>
            <p:nvPr/>
          </p:nvSpPr>
          <p:spPr>
            <a:xfrm>
              <a:off x="7713857" y="1814822"/>
              <a:ext cx="67018" cy="12682"/>
            </a:xfrm>
            <a:custGeom>
              <a:avLst/>
              <a:gdLst/>
              <a:ahLst/>
              <a:cxnLst/>
              <a:rect l="l" t="t" r="r" b="b"/>
              <a:pathLst>
                <a:path w="2267" h="429" extrusionOk="0">
                  <a:moveTo>
                    <a:pt x="214" y="1"/>
                  </a:moveTo>
                  <a:cubicBezTo>
                    <a:pt x="89" y="1"/>
                    <a:pt x="0" y="90"/>
                    <a:pt x="0" y="215"/>
                  </a:cubicBezTo>
                  <a:cubicBezTo>
                    <a:pt x="0" y="340"/>
                    <a:pt x="89" y="429"/>
                    <a:pt x="214" y="429"/>
                  </a:cubicBezTo>
                  <a:lnTo>
                    <a:pt x="2052" y="429"/>
                  </a:lnTo>
                  <a:cubicBezTo>
                    <a:pt x="2159" y="429"/>
                    <a:pt x="2266" y="340"/>
                    <a:pt x="2266" y="215"/>
                  </a:cubicBezTo>
                  <a:cubicBezTo>
                    <a:pt x="2266" y="90"/>
                    <a:pt x="2159" y="1"/>
                    <a:pt x="2052" y="1"/>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8" name="Google Shape;921;p35">
              <a:extLst>
                <a:ext uri="{FF2B5EF4-FFF2-40B4-BE49-F238E27FC236}">
                  <a16:creationId xmlns="" xmlns:a16="http://schemas.microsoft.com/office/drawing/2014/main" id="{4F40AD65-0AE4-C807-54FF-B088431B176E}"/>
                </a:ext>
              </a:extLst>
            </p:cNvPr>
            <p:cNvSpPr/>
            <p:nvPr/>
          </p:nvSpPr>
          <p:spPr>
            <a:xfrm>
              <a:off x="7360973" y="1456675"/>
              <a:ext cx="67018" cy="12682"/>
            </a:xfrm>
            <a:custGeom>
              <a:avLst/>
              <a:gdLst/>
              <a:ahLst/>
              <a:cxnLst/>
              <a:rect l="l" t="t" r="r" b="b"/>
              <a:pathLst>
                <a:path w="2267" h="429" extrusionOk="0">
                  <a:moveTo>
                    <a:pt x="215" y="0"/>
                  </a:moveTo>
                  <a:cubicBezTo>
                    <a:pt x="108" y="0"/>
                    <a:pt x="1" y="90"/>
                    <a:pt x="1" y="214"/>
                  </a:cubicBezTo>
                  <a:cubicBezTo>
                    <a:pt x="1" y="322"/>
                    <a:pt x="108" y="429"/>
                    <a:pt x="215" y="429"/>
                  </a:cubicBezTo>
                  <a:lnTo>
                    <a:pt x="2052" y="429"/>
                  </a:lnTo>
                  <a:cubicBezTo>
                    <a:pt x="2177" y="429"/>
                    <a:pt x="2267" y="322"/>
                    <a:pt x="2267" y="214"/>
                  </a:cubicBezTo>
                  <a:cubicBezTo>
                    <a:pt x="2267" y="90"/>
                    <a:pt x="2177" y="0"/>
                    <a:pt x="2052" y="0"/>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39" name="Google Shape;922;p35">
              <a:extLst>
                <a:ext uri="{FF2B5EF4-FFF2-40B4-BE49-F238E27FC236}">
                  <a16:creationId xmlns="" xmlns:a16="http://schemas.microsoft.com/office/drawing/2014/main" id="{EBEB3C82-D37B-D27D-9F3B-7F93424ECD09}"/>
                </a:ext>
              </a:extLst>
            </p:cNvPr>
            <p:cNvSpPr/>
            <p:nvPr/>
          </p:nvSpPr>
          <p:spPr>
            <a:xfrm>
              <a:off x="7360973" y="1527891"/>
              <a:ext cx="67018" cy="13214"/>
            </a:xfrm>
            <a:custGeom>
              <a:avLst/>
              <a:gdLst/>
              <a:ahLst/>
              <a:cxnLst/>
              <a:rect l="l" t="t" r="r" b="b"/>
              <a:pathLst>
                <a:path w="2267" h="447" extrusionOk="0">
                  <a:moveTo>
                    <a:pt x="215" y="0"/>
                  </a:moveTo>
                  <a:cubicBezTo>
                    <a:pt x="108" y="0"/>
                    <a:pt x="1" y="107"/>
                    <a:pt x="1" y="232"/>
                  </a:cubicBezTo>
                  <a:cubicBezTo>
                    <a:pt x="1" y="339"/>
                    <a:pt x="108" y="446"/>
                    <a:pt x="215" y="446"/>
                  </a:cubicBezTo>
                  <a:lnTo>
                    <a:pt x="2052" y="446"/>
                  </a:lnTo>
                  <a:cubicBezTo>
                    <a:pt x="2177" y="446"/>
                    <a:pt x="2267" y="339"/>
                    <a:pt x="2267" y="232"/>
                  </a:cubicBezTo>
                  <a:cubicBezTo>
                    <a:pt x="2267" y="107"/>
                    <a:pt x="2177" y="0"/>
                    <a:pt x="2052" y="0"/>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0" name="Google Shape;923;p35">
              <a:extLst>
                <a:ext uri="{FF2B5EF4-FFF2-40B4-BE49-F238E27FC236}">
                  <a16:creationId xmlns="" xmlns:a16="http://schemas.microsoft.com/office/drawing/2014/main" id="{A3B386A4-6E4C-AF79-EF4F-22D5EDA90D49}"/>
                </a:ext>
              </a:extLst>
            </p:cNvPr>
            <p:cNvSpPr/>
            <p:nvPr/>
          </p:nvSpPr>
          <p:spPr>
            <a:xfrm>
              <a:off x="7360973" y="1599609"/>
              <a:ext cx="67018" cy="13214"/>
            </a:xfrm>
            <a:custGeom>
              <a:avLst/>
              <a:gdLst/>
              <a:ahLst/>
              <a:cxnLst/>
              <a:rect l="l" t="t" r="r" b="b"/>
              <a:pathLst>
                <a:path w="2267" h="447" extrusionOk="0">
                  <a:moveTo>
                    <a:pt x="215" y="1"/>
                  </a:moveTo>
                  <a:cubicBezTo>
                    <a:pt x="108" y="1"/>
                    <a:pt x="1" y="108"/>
                    <a:pt x="1" y="215"/>
                  </a:cubicBezTo>
                  <a:cubicBezTo>
                    <a:pt x="1" y="340"/>
                    <a:pt x="108" y="447"/>
                    <a:pt x="215" y="447"/>
                  </a:cubicBezTo>
                  <a:lnTo>
                    <a:pt x="2052" y="447"/>
                  </a:lnTo>
                  <a:cubicBezTo>
                    <a:pt x="2177" y="447"/>
                    <a:pt x="2267" y="340"/>
                    <a:pt x="2267" y="215"/>
                  </a:cubicBezTo>
                  <a:cubicBezTo>
                    <a:pt x="2267" y="108"/>
                    <a:pt x="2177" y="1"/>
                    <a:pt x="2052" y="1"/>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1" name="Google Shape;924;p35">
              <a:extLst>
                <a:ext uri="{FF2B5EF4-FFF2-40B4-BE49-F238E27FC236}">
                  <a16:creationId xmlns="" xmlns:a16="http://schemas.microsoft.com/office/drawing/2014/main" id="{4DE7621A-CDB7-3502-331F-A6C63F34A67F}"/>
                </a:ext>
              </a:extLst>
            </p:cNvPr>
            <p:cNvSpPr/>
            <p:nvPr/>
          </p:nvSpPr>
          <p:spPr>
            <a:xfrm>
              <a:off x="7360973" y="1671356"/>
              <a:ext cx="67018" cy="12682"/>
            </a:xfrm>
            <a:custGeom>
              <a:avLst/>
              <a:gdLst/>
              <a:ahLst/>
              <a:cxnLst/>
              <a:rect l="l" t="t" r="r" b="b"/>
              <a:pathLst>
                <a:path w="2267" h="429" extrusionOk="0">
                  <a:moveTo>
                    <a:pt x="215" y="0"/>
                  </a:moveTo>
                  <a:cubicBezTo>
                    <a:pt x="108" y="0"/>
                    <a:pt x="1" y="107"/>
                    <a:pt x="1" y="214"/>
                  </a:cubicBezTo>
                  <a:cubicBezTo>
                    <a:pt x="1" y="339"/>
                    <a:pt x="108" y="429"/>
                    <a:pt x="215" y="429"/>
                  </a:cubicBezTo>
                  <a:lnTo>
                    <a:pt x="2052" y="429"/>
                  </a:lnTo>
                  <a:cubicBezTo>
                    <a:pt x="2177" y="429"/>
                    <a:pt x="2267" y="339"/>
                    <a:pt x="2267" y="214"/>
                  </a:cubicBezTo>
                  <a:cubicBezTo>
                    <a:pt x="2267" y="107"/>
                    <a:pt x="2177" y="0"/>
                    <a:pt x="2052" y="0"/>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2" name="Google Shape;925;p35">
              <a:extLst>
                <a:ext uri="{FF2B5EF4-FFF2-40B4-BE49-F238E27FC236}">
                  <a16:creationId xmlns="" xmlns:a16="http://schemas.microsoft.com/office/drawing/2014/main" id="{59EE0EA0-19E3-1288-1CC1-E2B0941276EE}"/>
                </a:ext>
              </a:extLst>
            </p:cNvPr>
            <p:cNvSpPr/>
            <p:nvPr/>
          </p:nvSpPr>
          <p:spPr>
            <a:xfrm>
              <a:off x="7360973" y="1743074"/>
              <a:ext cx="67018" cy="12712"/>
            </a:xfrm>
            <a:custGeom>
              <a:avLst/>
              <a:gdLst/>
              <a:ahLst/>
              <a:cxnLst/>
              <a:rect l="l" t="t" r="r" b="b"/>
              <a:pathLst>
                <a:path w="2267" h="430" extrusionOk="0">
                  <a:moveTo>
                    <a:pt x="215" y="1"/>
                  </a:moveTo>
                  <a:cubicBezTo>
                    <a:pt x="108" y="1"/>
                    <a:pt x="1" y="108"/>
                    <a:pt x="1" y="215"/>
                  </a:cubicBezTo>
                  <a:cubicBezTo>
                    <a:pt x="1" y="340"/>
                    <a:pt x="108" y="429"/>
                    <a:pt x="215" y="429"/>
                  </a:cubicBezTo>
                  <a:lnTo>
                    <a:pt x="2052" y="429"/>
                  </a:lnTo>
                  <a:cubicBezTo>
                    <a:pt x="2177" y="429"/>
                    <a:pt x="2267" y="340"/>
                    <a:pt x="2267" y="215"/>
                  </a:cubicBezTo>
                  <a:cubicBezTo>
                    <a:pt x="2267" y="108"/>
                    <a:pt x="2177" y="1"/>
                    <a:pt x="2052" y="1"/>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3" name="Google Shape;926;p35">
              <a:extLst>
                <a:ext uri="{FF2B5EF4-FFF2-40B4-BE49-F238E27FC236}">
                  <a16:creationId xmlns="" xmlns:a16="http://schemas.microsoft.com/office/drawing/2014/main" id="{6D0D5E64-49B0-0BED-AB1B-D9D45942B524}"/>
                </a:ext>
              </a:extLst>
            </p:cNvPr>
            <p:cNvSpPr/>
            <p:nvPr/>
          </p:nvSpPr>
          <p:spPr>
            <a:xfrm>
              <a:off x="7360973" y="1814822"/>
              <a:ext cx="67018" cy="12682"/>
            </a:xfrm>
            <a:custGeom>
              <a:avLst/>
              <a:gdLst/>
              <a:ahLst/>
              <a:cxnLst/>
              <a:rect l="l" t="t" r="r" b="b"/>
              <a:pathLst>
                <a:path w="2267" h="429" extrusionOk="0">
                  <a:moveTo>
                    <a:pt x="215" y="1"/>
                  </a:moveTo>
                  <a:cubicBezTo>
                    <a:pt x="108" y="1"/>
                    <a:pt x="1" y="90"/>
                    <a:pt x="1" y="215"/>
                  </a:cubicBezTo>
                  <a:cubicBezTo>
                    <a:pt x="1" y="340"/>
                    <a:pt x="108" y="429"/>
                    <a:pt x="215" y="429"/>
                  </a:cubicBezTo>
                  <a:lnTo>
                    <a:pt x="2052" y="429"/>
                  </a:lnTo>
                  <a:cubicBezTo>
                    <a:pt x="2177" y="429"/>
                    <a:pt x="2267" y="340"/>
                    <a:pt x="2267" y="215"/>
                  </a:cubicBezTo>
                  <a:cubicBezTo>
                    <a:pt x="2267" y="90"/>
                    <a:pt x="2177" y="1"/>
                    <a:pt x="2052" y="1"/>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4" name="Google Shape;927;p35">
              <a:extLst>
                <a:ext uri="{FF2B5EF4-FFF2-40B4-BE49-F238E27FC236}">
                  <a16:creationId xmlns="" xmlns:a16="http://schemas.microsoft.com/office/drawing/2014/main" id="{946ECCC3-F582-00DF-5DD4-C4A017B6DB88}"/>
                </a:ext>
              </a:extLst>
            </p:cNvPr>
            <p:cNvSpPr/>
            <p:nvPr/>
          </p:nvSpPr>
          <p:spPr>
            <a:xfrm>
              <a:off x="7393668" y="1429241"/>
              <a:ext cx="358179" cy="360308"/>
            </a:xfrm>
            <a:custGeom>
              <a:avLst/>
              <a:gdLst/>
              <a:ahLst/>
              <a:cxnLst/>
              <a:rect l="l" t="t" r="r" b="b"/>
              <a:pathLst>
                <a:path w="12116" h="12188" extrusionOk="0">
                  <a:moveTo>
                    <a:pt x="5996" y="1"/>
                  </a:moveTo>
                  <a:cubicBezTo>
                    <a:pt x="3569" y="1"/>
                    <a:pt x="1607" y="1963"/>
                    <a:pt x="1607" y="4372"/>
                  </a:cubicBezTo>
                  <a:lnTo>
                    <a:pt x="1607" y="7744"/>
                  </a:lnTo>
                  <a:cubicBezTo>
                    <a:pt x="1607" y="8636"/>
                    <a:pt x="893" y="9350"/>
                    <a:pt x="1" y="9350"/>
                  </a:cubicBezTo>
                  <a:cubicBezTo>
                    <a:pt x="1" y="9350"/>
                    <a:pt x="1" y="9368"/>
                    <a:pt x="1" y="9404"/>
                  </a:cubicBezTo>
                  <a:cubicBezTo>
                    <a:pt x="1" y="9743"/>
                    <a:pt x="126" y="12187"/>
                    <a:pt x="3409" y="12187"/>
                  </a:cubicBezTo>
                  <a:lnTo>
                    <a:pt x="8583" y="12187"/>
                  </a:lnTo>
                  <a:cubicBezTo>
                    <a:pt x="12116" y="12187"/>
                    <a:pt x="11973" y="9350"/>
                    <a:pt x="11973" y="9350"/>
                  </a:cubicBezTo>
                  <a:cubicBezTo>
                    <a:pt x="11545" y="9350"/>
                    <a:pt x="11135" y="9172"/>
                    <a:pt x="10849" y="8886"/>
                  </a:cubicBezTo>
                  <a:cubicBezTo>
                    <a:pt x="10564" y="8601"/>
                    <a:pt x="10385" y="8190"/>
                    <a:pt x="10385" y="7744"/>
                  </a:cubicBezTo>
                  <a:lnTo>
                    <a:pt x="10385" y="4372"/>
                  </a:lnTo>
                  <a:cubicBezTo>
                    <a:pt x="10385" y="1963"/>
                    <a:pt x="8423" y="1"/>
                    <a:pt x="5996" y="1"/>
                  </a:cubicBezTo>
                  <a:close/>
                </a:path>
              </a:pathLst>
            </a:custGeom>
            <a:solidFill>
              <a:srgbClr val="1011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5" name="Google Shape;928;p35">
              <a:extLst>
                <a:ext uri="{FF2B5EF4-FFF2-40B4-BE49-F238E27FC236}">
                  <a16:creationId xmlns="" xmlns:a16="http://schemas.microsoft.com/office/drawing/2014/main" id="{83C7064B-326D-CA01-7E3D-32F05E4BAA96}"/>
                </a:ext>
              </a:extLst>
            </p:cNvPr>
            <p:cNvSpPr/>
            <p:nvPr/>
          </p:nvSpPr>
          <p:spPr>
            <a:xfrm>
              <a:off x="7393668" y="1429241"/>
              <a:ext cx="177257" cy="360308"/>
            </a:xfrm>
            <a:custGeom>
              <a:avLst/>
              <a:gdLst/>
              <a:ahLst/>
              <a:cxnLst/>
              <a:rect l="l" t="t" r="r" b="b"/>
              <a:pathLst>
                <a:path w="5996" h="12188" extrusionOk="0">
                  <a:moveTo>
                    <a:pt x="5996" y="1"/>
                  </a:moveTo>
                  <a:cubicBezTo>
                    <a:pt x="3569" y="1"/>
                    <a:pt x="1607" y="1963"/>
                    <a:pt x="1607" y="4372"/>
                  </a:cubicBezTo>
                  <a:lnTo>
                    <a:pt x="1607" y="7744"/>
                  </a:lnTo>
                  <a:cubicBezTo>
                    <a:pt x="1607" y="8636"/>
                    <a:pt x="893" y="9350"/>
                    <a:pt x="19" y="9350"/>
                  </a:cubicBezTo>
                  <a:cubicBezTo>
                    <a:pt x="19" y="9350"/>
                    <a:pt x="1" y="9368"/>
                    <a:pt x="1" y="9404"/>
                  </a:cubicBezTo>
                  <a:cubicBezTo>
                    <a:pt x="1" y="9743"/>
                    <a:pt x="126" y="12187"/>
                    <a:pt x="3409" y="12187"/>
                  </a:cubicBezTo>
                  <a:lnTo>
                    <a:pt x="5478" y="12187"/>
                  </a:lnTo>
                  <a:cubicBezTo>
                    <a:pt x="5175" y="10831"/>
                    <a:pt x="4604" y="8708"/>
                    <a:pt x="3659" y="6727"/>
                  </a:cubicBezTo>
                  <a:cubicBezTo>
                    <a:pt x="2071" y="3444"/>
                    <a:pt x="4444" y="1"/>
                    <a:pt x="5996" y="1"/>
                  </a:cubicBez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6" name="Google Shape;929;p35">
              <a:extLst>
                <a:ext uri="{FF2B5EF4-FFF2-40B4-BE49-F238E27FC236}">
                  <a16:creationId xmlns="" xmlns:a16="http://schemas.microsoft.com/office/drawing/2014/main" id="{44868E56-3479-0F9E-3B81-EEAE98BC8A81}"/>
                </a:ext>
              </a:extLst>
            </p:cNvPr>
            <p:cNvSpPr/>
            <p:nvPr/>
          </p:nvSpPr>
          <p:spPr>
            <a:xfrm>
              <a:off x="7452231" y="1789517"/>
              <a:ext cx="237387" cy="56997"/>
            </a:xfrm>
            <a:custGeom>
              <a:avLst/>
              <a:gdLst/>
              <a:ahLst/>
              <a:cxnLst/>
              <a:rect l="l" t="t" r="r" b="b"/>
              <a:pathLst>
                <a:path w="8030" h="1928" extrusionOk="0">
                  <a:moveTo>
                    <a:pt x="1428" y="0"/>
                  </a:moveTo>
                  <a:cubicBezTo>
                    <a:pt x="643" y="0"/>
                    <a:pt x="0" y="642"/>
                    <a:pt x="0" y="1427"/>
                  </a:cubicBezTo>
                  <a:lnTo>
                    <a:pt x="0" y="1927"/>
                  </a:lnTo>
                  <a:lnTo>
                    <a:pt x="8029" y="1927"/>
                  </a:lnTo>
                  <a:lnTo>
                    <a:pt x="8029" y="1427"/>
                  </a:lnTo>
                  <a:cubicBezTo>
                    <a:pt x="8029" y="642"/>
                    <a:pt x="7387" y="0"/>
                    <a:pt x="660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7" name="Google Shape;930;p35">
              <a:extLst>
                <a:ext uri="{FF2B5EF4-FFF2-40B4-BE49-F238E27FC236}">
                  <a16:creationId xmlns="" xmlns:a16="http://schemas.microsoft.com/office/drawing/2014/main" id="{4F5FE73F-5298-9495-B2D1-C6A03E359EA1}"/>
                </a:ext>
              </a:extLst>
            </p:cNvPr>
            <p:cNvSpPr/>
            <p:nvPr/>
          </p:nvSpPr>
          <p:spPr>
            <a:xfrm>
              <a:off x="7452231" y="1789517"/>
              <a:ext cx="88628" cy="56997"/>
            </a:xfrm>
            <a:custGeom>
              <a:avLst/>
              <a:gdLst/>
              <a:ahLst/>
              <a:cxnLst/>
              <a:rect l="l" t="t" r="r" b="b"/>
              <a:pathLst>
                <a:path w="2998" h="1928" extrusionOk="0">
                  <a:moveTo>
                    <a:pt x="1428" y="0"/>
                  </a:moveTo>
                  <a:cubicBezTo>
                    <a:pt x="643" y="0"/>
                    <a:pt x="0" y="642"/>
                    <a:pt x="0" y="1427"/>
                  </a:cubicBezTo>
                  <a:lnTo>
                    <a:pt x="0" y="1927"/>
                  </a:lnTo>
                  <a:lnTo>
                    <a:pt x="1588" y="1927"/>
                  </a:lnTo>
                  <a:lnTo>
                    <a:pt x="1588" y="1427"/>
                  </a:lnTo>
                  <a:cubicBezTo>
                    <a:pt x="1588" y="642"/>
                    <a:pt x="2213" y="0"/>
                    <a:pt x="2998" y="0"/>
                  </a:cubicBez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8" name="Google Shape;931;p35">
              <a:extLst>
                <a:ext uri="{FF2B5EF4-FFF2-40B4-BE49-F238E27FC236}">
                  <a16:creationId xmlns="" xmlns:a16="http://schemas.microsoft.com/office/drawing/2014/main" id="{9796FBCB-6AFF-AC39-6F68-F4C762574771}"/>
                </a:ext>
              </a:extLst>
            </p:cNvPr>
            <p:cNvSpPr/>
            <p:nvPr/>
          </p:nvSpPr>
          <p:spPr>
            <a:xfrm>
              <a:off x="7538730" y="1768941"/>
              <a:ext cx="64387" cy="44314"/>
            </a:xfrm>
            <a:custGeom>
              <a:avLst/>
              <a:gdLst/>
              <a:ahLst/>
              <a:cxnLst/>
              <a:rect l="l" t="t" r="r" b="b"/>
              <a:pathLst>
                <a:path w="2178" h="1499" extrusionOk="0">
                  <a:moveTo>
                    <a:pt x="1" y="0"/>
                  </a:moveTo>
                  <a:lnTo>
                    <a:pt x="1" y="411"/>
                  </a:lnTo>
                  <a:cubicBezTo>
                    <a:pt x="1" y="1017"/>
                    <a:pt x="482" y="1499"/>
                    <a:pt x="1089" y="1499"/>
                  </a:cubicBezTo>
                  <a:cubicBezTo>
                    <a:pt x="1249" y="1499"/>
                    <a:pt x="1392" y="1481"/>
                    <a:pt x="1517" y="1410"/>
                  </a:cubicBezTo>
                  <a:cubicBezTo>
                    <a:pt x="1910" y="1249"/>
                    <a:pt x="2177" y="857"/>
                    <a:pt x="2177" y="411"/>
                  </a:cubicBezTo>
                  <a:lnTo>
                    <a:pt x="2177" y="0"/>
                  </a:lnTo>
                  <a:close/>
                </a:path>
              </a:pathLst>
            </a:custGeom>
            <a:solidFill>
              <a:srgbClr val="E8B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49" name="Google Shape;932;p35">
              <a:extLst>
                <a:ext uri="{FF2B5EF4-FFF2-40B4-BE49-F238E27FC236}">
                  <a16:creationId xmlns="" xmlns:a16="http://schemas.microsoft.com/office/drawing/2014/main" id="{F759DB1F-A67C-4314-0075-A56586BC4FE6}"/>
                </a:ext>
              </a:extLst>
            </p:cNvPr>
            <p:cNvSpPr/>
            <p:nvPr/>
          </p:nvSpPr>
          <p:spPr>
            <a:xfrm>
              <a:off x="7564568" y="1779998"/>
              <a:ext cx="38549" cy="30627"/>
            </a:xfrm>
            <a:custGeom>
              <a:avLst/>
              <a:gdLst/>
              <a:ahLst/>
              <a:cxnLst/>
              <a:rect l="l" t="t" r="r" b="b"/>
              <a:pathLst>
                <a:path w="1304" h="1036" extrusionOk="0">
                  <a:moveTo>
                    <a:pt x="1303" y="1"/>
                  </a:moveTo>
                  <a:cubicBezTo>
                    <a:pt x="964" y="108"/>
                    <a:pt x="590" y="179"/>
                    <a:pt x="215" y="179"/>
                  </a:cubicBezTo>
                  <a:lnTo>
                    <a:pt x="179" y="179"/>
                  </a:lnTo>
                  <a:cubicBezTo>
                    <a:pt x="126" y="179"/>
                    <a:pt x="54" y="179"/>
                    <a:pt x="1" y="161"/>
                  </a:cubicBezTo>
                  <a:lnTo>
                    <a:pt x="1" y="161"/>
                  </a:lnTo>
                  <a:cubicBezTo>
                    <a:pt x="36" y="554"/>
                    <a:pt x="304" y="893"/>
                    <a:pt x="643" y="1036"/>
                  </a:cubicBezTo>
                  <a:cubicBezTo>
                    <a:pt x="1036" y="875"/>
                    <a:pt x="1303" y="483"/>
                    <a:pt x="1303" y="37"/>
                  </a:cubicBezTo>
                  <a:lnTo>
                    <a:pt x="1303" y="1"/>
                  </a:lnTo>
                  <a:close/>
                </a:path>
              </a:pathLst>
            </a:custGeom>
            <a:solidFill>
              <a:srgbClr val="FCD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50" name="Google Shape;933;p35">
              <a:extLst>
                <a:ext uri="{FF2B5EF4-FFF2-40B4-BE49-F238E27FC236}">
                  <a16:creationId xmlns="" xmlns:a16="http://schemas.microsoft.com/office/drawing/2014/main" id="{2E72BA9F-3C63-8F1F-A728-8DD72904F973}"/>
                </a:ext>
              </a:extLst>
            </p:cNvPr>
            <p:cNvSpPr/>
            <p:nvPr/>
          </p:nvSpPr>
          <p:spPr>
            <a:xfrm>
              <a:off x="7469643" y="1540543"/>
              <a:ext cx="202562" cy="233692"/>
            </a:xfrm>
            <a:custGeom>
              <a:avLst/>
              <a:gdLst/>
              <a:ahLst/>
              <a:cxnLst/>
              <a:rect l="l" t="t" r="r" b="b"/>
              <a:pathLst>
                <a:path w="6852" h="7905" extrusionOk="0">
                  <a:moveTo>
                    <a:pt x="4604" y="0"/>
                  </a:moveTo>
                  <a:cubicBezTo>
                    <a:pt x="4604" y="0"/>
                    <a:pt x="3801" y="1446"/>
                    <a:pt x="1535" y="1945"/>
                  </a:cubicBezTo>
                  <a:cubicBezTo>
                    <a:pt x="1089" y="2034"/>
                    <a:pt x="571" y="2106"/>
                    <a:pt x="0" y="2106"/>
                  </a:cubicBezTo>
                  <a:lnTo>
                    <a:pt x="0" y="4479"/>
                  </a:lnTo>
                  <a:cubicBezTo>
                    <a:pt x="0" y="5424"/>
                    <a:pt x="375" y="6281"/>
                    <a:pt x="999" y="6905"/>
                  </a:cubicBezTo>
                  <a:cubicBezTo>
                    <a:pt x="1624" y="7512"/>
                    <a:pt x="2462" y="7905"/>
                    <a:pt x="3390" y="7905"/>
                  </a:cubicBezTo>
                  <a:lnTo>
                    <a:pt x="3426" y="7905"/>
                  </a:lnTo>
                  <a:cubicBezTo>
                    <a:pt x="5317" y="7905"/>
                    <a:pt x="6852" y="6370"/>
                    <a:pt x="6852" y="4479"/>
                  </a:cubicBezTo>
                  <a:lnTo>
                    <a:pt x="6852" y="1981"/>
                  </a:lnTo>
                  <a:cubicBezTo>
                    <a:pt x="5103" y="1749"/>
                    <a:pt x="4604" y="0"/>
                    <a:pt x="4604" y="0"/>
                  </a:cubicBezTo>
                  <a:close/>
                </a:path>
              </a:pathLst>
            </a:custGeom>
            <a:solidFill>
              <a:srgbClr val="FCD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51" name="Google Shape;934;p35">
              <a:extLst>
                <a:ext uri="{FF2B5EF4-FFF2-40B4-BE49-F238E27FC236}">
                  <a16:creationId xmlns="" xmlns:a16="http://schemas.microsoft.com/office/drawing/2014/main" id="{56379E1D-E1ED-C5B8-1D36-95366D5175B7}"/>
                </a:ext>
              </a:extLst>
            </p:cNvPr>
            <p:cNvSpPr/>
            <p:nvPr/>
          </p:nvSpPr>
          <p:spPr>
            <a:xfrm>
              <a:off x="7469643" y="1598042"/>
              <a:ext cx="100246" cy="176192"/>
            </a:xfrm>
            <a:custGeom>
              <a:avLst/>
              <a:gdLst/>
              <a:ahLst/>
              <a:cxnLst/>
              <a:rect l="l" t="t" r="r" b="b"/>
              <a:pathLst>
                <a:path w="3391" h="5960" extrusionOk="0">
                  <a:moveTo>
                    <a:pt x="1535" y="0"/>
                  </a:moveTo>
                  <a:cubicBezTo>
                    <a:pt x="1089" y="89"/>
                    <a:pt x="571" y="161"/>
                    <a:pt x="0" y="161"/>
                  </a:cubicBezTo>
                  <a:lnTo>
                    <a:pt x="0" y="2534"/>
                  </a:lnTo>
                  <a:cubicBezTo>
                    <a:pt x="0" y="3479"/>
                    <a:pt x="375" y="4336"/>
                    <a:pt x="999" y="4960"/>
                  </a:cubicBezTo>
                  <a:cubicBezTo>
                    <a:pt x="1624" y="5567"/>
                    <a:pt x="2462" y="5960"/>
                    <a:pt x="3390" y="5960"/>
                  </a:cubicBezTo>
                  <a:cubicBezTo>
                    <a:pt x="2891" y="5942"/>
                    <a:pt x="2427" y="5567"/>
                    <a:pt x="2088" y="4960"/>
                  </a:cubicBezTo>
                  <a:cubicBezTo>
                    <a:pt x="1749" y="4336"/>
                    <a:pt x="1535" y="3479"/>
                    <a:pt x="1535" y="2534"/>
                  </a:cubicBezTo>
                  <a:lnTo>
                    <a:pt x="1535"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52" name="Google Shape;935;p35">
              <a:extLst>
                <a:ext uri="{FF2B5EF4-FFF2-40B4-BE49-F238E27FC236}">
                  <a16:creationId xmlns="" xmlns:a16="http://schemas.microsoft.com/office/drawing/2014/main" id="{F478804D-BB97-FEB6-81E3-AB450341C2BE}"/>
                </a:ext>
              </a:extLst>
            </p:cNvPr>
            <p:cNvSpPr/>
            <p:nvPr/>
          </p:nvSpPr>
          <p:spPr>
            <a:xfrm>
              <a:off x="7541361" y="1714458"/>
              <a:ext cx="59125" cy="17058"/>
            </a:xfrm>
            <a:custGeom>
              <a:avLst/>
              <a:gdLst/>
              <a:ahLst/>
              <a:cxnLst/>
              <a:rect l="l" t="t" r="r" b="b"/>
              <a:pathLst>
                <a:path w="2000" h="577" extrusionOk="0">
                  <a:moveTo>
                    <a:pt x="1000" y="1"/>
                  </a:moveTo>
                  <a:cubicBezTo>
                    <a:pt x="714" y="1"/>
                    <a:pt x="429" y="50"/>
                    <a:pt x="161" y="148"/>
                  </a:cubicBezTo>
                  <a:cubicBezTo>
                    <a:pt x="54" y="202"/>
                    <a:pt x="1" y="309"/>
                    <a:pt x="36" y="434"/>
                  </a:cubicBezTo>
                  <a:cubicBezTo>
                    <a:pt x="72" y="523"/>
                    <a:pt x="143" y="576"/>
                    <a:pt x="233" y="576"/>
                  </a:cubicBezTo>
                  <a:cubicBezTo>
                    <a:pt x="268" y="576"/>
                    <a:pt x="286" y="576"/>
                    <a:pt x="322" y="559"/>
                  </a:cubicBezTo>
                  <a:cubicBezTo>
                    <a:pt x="536" y="478"/>
                    <a:pt x="768" y="438"/>
                    <a:pt x="1000" y="438"/>
                  </a:cubicBezTo>
                  <a:cubicBezTo>
                    <a:pt x="1232" y="438"/>
                    <a:pt x="1464" y="478"/>
                    <a:pt x="1678" y="559"/>
                  </a:cubicBezTo>
                  <a:cubicBezTo>
                    <a:pt x="1704" y="566"/>
                    <a:pt x="1730" y="570"/>
                    <a:pt x="1755" y="570"/>
                  </a:cubicBezTo>
                  <a:cubicBezTo>
                    <a:pt x="1851" y="570"/>
                    <a:pt x="1935" y="518"/>
                    <a:pt x="1963" y="434"/>
                  </a:cubicBezTo>
                  <a:cubicBezTo>
                    <a:pt x="1999" y="309"/>
                    <a:pt x="1946" y="202"/>
                    <a:pt x="1839" y="148"/>
                  </a:cubicBezTo>
                  <a:cubicBezTo>
                    <a:pt x="1571" y="50"/>
                    <a:pt x="1285" y="1"/>
                    <a:pt x="1000" y="1"/>
                  </a:cubicBez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53" name="Google Shape;936;p35">
              <a:extLst>
                <a:ext uri="{FF2B5EF4-FFF2-40B4-BE49-F238E27FC236}">
                  <a16:creationId xmlns="" xmlns:a16="http://schemas.microsoft.com/office/drawing/2014/main" id="{666F9DE1-8F24-E1F5-7561-0153A44D42F2}"/>
                </a:ext>
              </a:extLst>
            </p:cNvPr>
            <p:cNvSpPr/>
            <p:nvPr/>
          </p:nvSpPr>
          <p:spPr>
            <a:xfrm>
              <a:off x="7609413" y="1621248"/>
              <a:ext cx="12682" cy="35357"/>
            </a:xfrm>
            <a:custGeom>
              <a:avLst/>
              <a:gdLst/>
              <a:ahLst/>
              <a:cxnLst/>
              <a:rect l="l" t="t" r="r" b="b"/>
              <a:pathLst>
                <a:path w="429" h="1196" extrusionOk="0">
                  <a:moveTo>
                    <a:pt x="215" y="0"/>
                  </a:moveTo>
                  <a:cubicBezTo>
                    <a:pt x="90" y="0"/>
                    <a:pt x="0" y="89"/>
                    <a:pt x="0" y="214"/>
                  </a:cubicBezTo>
                  <a:lnTo>
                    <a:pt x="0" y="982"/>
                  </a:lnTo>
                  <a:cubicBezTo>
                    <a:pt x="0" y="1107"/>
                    <a:pt x="90" y="1196"/>
                    <a:pt x="215" y="1196"/>
                  </a:cubicBezTo>
                  <a:cubicBezTo>
                    <a:pt x="339" y="1196"/>
                    <a:pt x="429" y="1107"/>
                    <a:pt x="429" y="982"/>
                  </a:cubicBezTo>
                  <a:lnTo>
                    <a:pt x="429" y="214"/>
                  </a:lnTo>
                  <a:cubicBezTo>
                    <a:pt x="429" y="89"/>
                    <a:pt x="339" y="0"/>
                    <a:pt x="215" y="0"/>
                  </a:cubicBezTo>
                  <a:close/>
                </a:path>
              </a:pathLst>
            </a:custGeom>
            <a:solidFill>
              <a:srgbClr val="1B2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54" name="Google Shape;937;p35">
              <a:extLst>
                <a:ext uri="{FF2B5EF4-FFF2-40B4-BE49-F238E27FC236}">
                  <a16:creationId xmlns="" xmlns:a16="http://schemas.microsoft.com/office/drawing/2014/main" id="{B5AA4792-A9E8-A9E2-E0D4-A381C6C02638}"/>
                </a:ext>
              </a:extLst>
            </p:cNvPr>
            <p:cNvSpPr/>
            <p:nvPr/>
          </p:nvSpPr>
          <p:spPr>
            <a:xfrm>
              <a:off x="7519751" y="1621248"/>
              <a:ext cx="12682" cy="35357"/>
            </a:xfrm>
            <a:custGeom>
              <a:avLst/>
              <a:gdLst/>
              <a:ahLst/>
              <a:cxnLst/>
              <a:rect l="l" t="t" r="r" b="b"/>
              <a:pathLst>
                <a:path w="429" h="1196" extrusionOk="0">
                  <a:moveTo>
                    <a:pt x="214" y="0"/>
                  </a:moveTo>
                  <a:cubicBezTo>
                    <a:pt x="89" y="0"/>
                    <a:pt x="0" y="89"/>
                    <a:pt x="0" y="214"/>
                  </a:cubicBezTo>
                  <a:lnTo>
                    <a:pt x="0" y="982"/>
                  </a:lnTo>
                  <a:cubicBezTo>
                    <a:pt x="0" y="1107"/>
                    <a:pt x="89" y="1196"/>
                    <a:pt x="214" y="1196"/>
                  </a:cubicBezTo>
                  <a:cubicBezTo>
                    <a:pt x="339" y="1196"/>
                    <a:pt x="428" y="1107"/>
                    <a:pt x="428" y="982"/>
                  </a:cubicBezTo>
                  <a:lnTo>
                    <a:pt x="428" y="214"/>
                  </a:lnTo>
                  <a:cubicBezTo>
                    <a:pt x="428" y="89"/>
                    <a:pt x="339" y="0"/>
                    <a:pt x="214" y="0"/>
                  </a:cubicBezTo>
                  <a:close/>
                </a:path>
              </a:pathLst>
            </a:custGeom>
            <a:solidFill>
              <a:srgbClr val="1B25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7"/>
          <p:cNvSpPr/>
          <p:nvPr/>
        </p:nvSpPr>
        <p:spPr>
          <a:xfrm>
            <a:off x="1049825" y="233325"/>
            <a:ext cx="45879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a typeface="Commissioner"/>
              <a:cs typeface="Commissioner"/>
              <a:sym typeface="Commissioner"/>
            </a:endParaRPr>
          </a:p>
        </p:txBody>
      </p:sp>
      <p:sp>
        <p:nvSpPr>
          <p:cNvPr id="466" name="Google Shape;466;p47"/>
          <p:cNvSpPr txBox="1">
            <a:spLocks noGrp="1"/>
          </p:cNvSpPr>
          <p:nvPr>
            <p:ph type="title"/>
          </p:nvPr>
        </p:nvSpPr>
        <p:spPr>
          <a:xfrm>
            <a:off x="1104125" y="279400"/>
            <a:ext cx="45504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000" b="0" dirty="0">
                <a:solidFill>
                  <a:srgbClr val="000000"/>
                </a:solidFill>
                <a:latin typeface="Bahnschrift SemiBold" panose="020B0502040204020203" pitchFamily="34" charset="0"/>
                <a:ea typeface="Commissioner"/>
                <a:cs typeface="Catamaran" panose="020B0604020202020204" charset="0"/>
                <a:sym typeface="Commissioner"/>
              </a:rPr>
              <a:t>Đại diện thương lượng tập thể tại doanh nghiệp</a:t>
            </a:r>
            <a:endParaRPr sz="3000" b="0" dirty="0">
              <a:latin typeface="Bahnschrift SemiBold" panose="020B0502040204020203" pitchFamily="34" charset="0"/>
              <a:ea typeface="Commissioner"/>
              <a:cs typeface="Catamaran" panose="020B0604020202020204" charset="0"/>
              <a:sym typeface="Commissioner"/>
            </a:endParaRPr>
          </a:p>
        </p:txBody>
      </p:sp>
      <p:sp>
        <p:nvSpPr>
          <p:cNvPr id="467" name="Google Shape;467;p47"/>
          <p:cNvSpPr txBox="1">
            <a:spLocks noGrp="1"/>
          </p:cNvSpPr>
          <p:nvPr>
            <p:ph type="subTitle" idx="1"/>
          </p:nvPr>
        </p:nvSpPr>
        <p:spPr>
          <a:xfrm>
            <a:off x="526325" y="1578429"/>
            <a:ext cx="51114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500" b="1" i="1" u="sng" dirty="0">
                <a:solidFill>
                  <a:srgbClr val="000000"/>
                </a:solidFill>
                <a:latin typeface="Bahnschrift SemiBold" panose="020B0502040204020203" pitchFamily="34" charset="0"/>
                <a:ea typeface="Commissioner"/>
                <a:cs typeface="Catamaran" panose="020B0604020202020204" charset="0"/>
                <a:sym typeface="Commissioner"/>
              </a:rPr>
              <a:t>Điều 69 BLLĐ 2019</a:t>
            </a:r>
            <a:endParaRPr sz="1500" b="1" u="sng" dirty="0">
              <a:latin typeface="Bahnschrift SemiBold" panose="020B0502040204020203" pitchFamily="34" charset="0"/>
              <a:ea typeface="Commissioner"/>
              <a:cs typeface="Catamaran" panose="020B0604020202020204" charset="0"/>
              <a:sym typeface="Commissioner"/>
            </a:endParaRPr>
          </a:p>
        </p:txBody>
      </p:sp>
      <p:sp>
        <p:nvSpPr>
          <p:cNvPr id="468" name="Google Shape;468;p47"/>
          <p:cNvSpPr txBox="1">
            <a:spLocks noGrp="1"/>
          </p:cNvSpPr>
          <p:nvPr>
            <p:ph type="title" idx="2"/>
          </p:nvPr>
        </p:nvSpPr>
        <p:spPr>
          <a:xfrm>
            <a:off x="5584519" y="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latin typeface="Bahnschrift SemiBold" panose="020B0502040204020203" pitchFamily="34" charset="0"/>
                <a:ea typeface="Commissioner"/>
                <a:cs typeface="Commissioner"/>
                <a:sym typeface="Commissioner"/>
              </a:rPr>
              <a:t>07</a:t>
            </a:r>
            <a:endParaRPr>
              <a:latin typeface="Bahnschrift SemiBold" panose="020B0502040204020203" pitchFamily="34" charset="0"/>
              <a:ea typeface="Commissioner"/>
              <a:cs typeface="Commissioner"/>
              <a:sym typeface="Commissioner"/>
            </a:endParaRPr>
          </a:p>
        </p:txBody>
      </p:sp>
      <p:sp>
        <p:nvSpPr>
          <p:cNvPr id="469" name="Google Shape;469;p47"/>
          <p:cNvSpPr txBox="1">
            <a:spLocks noGrp="1"/>
          </p:cNvSpPr>
          <p:nvPr>
            <p:ph type="subTitle" idx="4294967295"/>
          </p:nvPr>
        </p:nvSpPr>
        <p:spPr>
          <a:xfrm>
            <a:off x="408665" y="1907509"/>
            <a:ext cx="3255900" cy="2725325"/>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Số lượng người tham gia thương lượng tập thể của mỗi bên do các bên thỏa thuận.</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Thành phần tham gia thương lượng tập thể của mỗi bên do bên đó quyết định.</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Trường hợp bên người lao động có nhiều tổ chức đại diện tham gia thương lượng tập thể theo quy định tại khoản 2 Điều 68 của Bộ luật này thì tổ chức đại diện có quyền yêu cầu thương lượng quyết định số lượng đại diện của mỗi tổ chức tham gia thương lượng.</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spcBef>
                <a:spcPts val="1200"/>
              </a:spcBef>
              <a:spcAft>
                <a:spcPts val="1200"/>
              </a:spcAft>
              <a:buNone/>
            </a:pPr>
            <a:endParaRPr sz="1300" dirty="0">
              <a:solidFill>
                <a:srgbClr val="000000"/>
              </a:solidFill>
              <a:latin typeface="Bahnschrift SemiBold" panose="020B0502040204020203" pitchFamily="34" charset="0"/>
              <a:ea typeface="Commissioner"/>
              <a:cs typeface="Commissioner"/>
              <a:sym typeface="Commissioner"/>
            </a:endParaRPr>
          </a:p>
        </p:txBody>
      </p:sp>
      <p:sp>
        <p:nvSpPr>
          <p:cNvPr id="470" name="Google Shape;470;p47"/>
          <p:cNvSpPr txBox="1">
            <a:spLocks noGrp="1"/>
          </p:cNvSpPr>
          <p:nvPr>
            <p:ph type="subTitle" idx="4294967295"/>
          </p:nvPr>
        </p:nvSpPr>
        <p:spPr>
          <a:xfrm>
            <a:off x="4009775" y="1905633"/>
            <a:ext cx="3255900" cy="25743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 sz="1300" b="1" dirty="0">
                <a:solidFill>
                  <a:srgbClr val="000000"/>
                </a:solidFill>
                <a:latin typeface="Bahnschrift SemiBold" panose="020B0502040204020203" pitchFamily="34" charset="0"/>
                <a:ea typeface="Commissioner"/>
                <a:cs typeface="Catamaran" panose="020B0604020202020204" charset="0"/>
                <a:sym typeface="Commissioner"/>
              </a:rPr>
              <a:t>Mỗi bên thương lượng tập thể có quyền mời tổ chức đại diện cấp trên của mình cử người tham gia là đại diện thương lượng và bên kia không được từ chối. Đại diện thương lượng tập thể của mỗi bên không được vượt quá số lượng quy định tại khoản 1 Điều này, trừ trường hợp được bên kia đồng ý.</a:t>
            </a:r>
            <a:endParaRPr sz="1300" b="1" dirty="0">
              <a:solidFill>
                <a:srgbClr val="000000"/>
              </a:solidFill>
              <a:latin typeface="Bahnschrift SemiBold" panose="020B0502040204020203" pitchFamily="34" charset="0"/>
              <a:ea typeface="Commissioner"/>
              <a:cs typeface="Catamaran" panose="020B0604020202020204" charset="0"/>
              <a:sym typeface="Commissioner"/>
            </a:endParaRPr>
          </a:p>
          <a:p>
            <a:pPr marL="0" lvl="0" indent="0" algn="l" rtl="0">
              <a:spcBef>
                <a:spcPts val="1200"/>
              </a:spcBef>
              <a:spcAft>
                <a:spcPts val="1200"/>
              </a:spcAft>
              <a:buNone/>
            </a:pPr>
            <a:endParaRPr sz="1300" dirty="0">
              <a:solidFill>
                <a:srgbClr val="000000"/>
              </a:solidFill>
              <a:latin typeface="Bahnschrift SemiBold" panose="020B0502040204020203" pitchFamily="34" charset="0"/>
              <a:ea typeface="Commissioner"/>
              <a:cs typeface="Commissioner"/>
              <a:sym typeface="Commissioner"/>
            </a:endParaRPr>
          </a:p>
        </p:txBody>
      </p:sp>
      <p:grpSp>
        <p:nvGrpSpPr>
          <p:cNvPr id="8" name="Google Shape;168;p26">
            <a:extLst>
              <a:ext uri="{FF2B5EF4-FFF2-40B4-BE49-F238E27FC236}">
                <a16:creationId xmlns="" xmlns:a16="http://schemas.microsoft.com/office/drawing/2014/main" id="{D781C676-BF78-DCBF-DE7E-E7734957CECC}"/>
              </a:ext>
            </a:extLst>
          </p:cNvPr>
          <p:cNvGrpSpPr/>
          <p:nvPr/>
        </p:nvGrpSpPr>
        <p:grpSpPr>
          <a:xfrm>
            <a:off x="8036527" y="3307528"/>
            <a:ext cx="1557977" cy="1754772"/>
            <a:chOff x="770099" y="539394"/>
            <a:chExt cx="1175211" cy="1323657"/>
          </a:xfrm>
        </p:grpSpPr>
        <p:sp>
          <p:nvSpPr>
            <p:cNvPr id="9" name="Google Shape;169;p26">
              <a:extLst>
                <a:ext uri="{FF2B5EF4-FFF2-40B4-BE49-F238E27FC236}">
                  <a16:creationId xmlns="" xmlns:a16="http://schemas.microsoft.com/office/drawing/2014/main" id="{9B613776-FF55-6D6F-E8E3-D778E113CBB6}"/>
                </a:ext>
              </a:extLst>
            </p:cNvPr>
            <p:cNvSpPr/>
            <p:nvPr/>
          </p:nvSpPr>
          <p:spPr>
            <a:xfrm rot="-1727669">
              <a:off x="859997" y="740249"/>
              <a:ext cx="995416" cy="628803"/>
            </a:xfrm>
            <a:custGeom>
              <a:avLst/>
              <a:gdLst/>
              <a:ahLst/>
              <a:cxnLst/>
              <a:rect l="l" t="t" r="r" b="b"/>
              <a:pathLst>
                <a:path w="21029" h="13284" extrusionOk="0">
                  <a:moveTo>
                    <a:pt x="1178" y="0"/>
                  </a:moveTo>
                  <a:cubicBezTo>
                    <a:pt x="527" y="0"/>
                    <a:pt x="0" y="527"/>
                    <a:pt x="0" y="1178"/>
                  </a:cubicBezTo>
                  <a:lnTo>
                    <a:pt x="0" y="2632"/>
                  </a:lnTo>
                  <a:cubicBezTo>
                    <a:pt x="0" y="2883"/>
                    <a:pt x="101" y="3133"/>
                    <a:pt x="226" y="3309"/>
                  </a:cubicBezTo>
                  <a:cubicBezTo>
                    <a:pt x="101" y="3509"/>
                    <a:pt x="0" y="3760"/>
                    <a:pt x="0" y="4036"/>
                  </a:cubicBezTo>
                  <a:lnTo>
                    <a:pt x="0" y="9274"/>
                  </a:lnTo>
                  <a:cubicBezTo>
                    <a:pt x="0" y="9549"/>
                    <a:pt x="101" y="9775"/>
                    <a:pt x="226" y="9975"/>
                  </a:cubicBezTo>
                  <a:cubicBezTo>
                    <a:pt x="101" y="10176"/>
                    <a:pt x="0" y="10427"/>
                    <a:pt x="0" y="10677"/>
                  </a:cubicBezTo>
                  <a:lnTo>
                    <a:pt x="0" y="12131"/>
                  </a:lnTo>
                  <a:cubicBezTo>
                    <a:pt x="0" y="12782"/>
                    <a:pt x="527" y="13284"/>
                    <a:pt x="1178" y="13284"/>
                  </a:cubicBezTo>
                  <a:lnTo>
                    <a:pt x="5539" y="13284"/>
                  </a:lnTo>
                  <a:cubicBezTo>
                    <a:pt x="6191" y="13284"/>
                    <a:pt x="6692" y="12782"/>
                    <a:pt x="6692" y="12131"/>
                  </a:cubicBezTo>
                  <a:lnTo>
                    <a:pt x="6692" y="10677"/>
                  </a:lnTo>
                  <a:cubicBezTo>
                    <a:pt x="6692" y="10427"/>
                    <a:pt x="6617" y="10176"/>
                    <a:pt x="6467" y="9975"/>
                  </a:cubicBezTo>
                  <a:cubicBezTo>
                    <a:pt x="6617" y="9775"/>
                    <a:pt x="6692" y="9549"/>
                    <a:pt x="6692" y="9274"/>
                  </a:cubicBezTo>
                  <a:lnTo>
                    <a:pt x="6692" y="8622"/>
                  </a:lnTo>
                  <a:lnTo>
                    <a:pt x="19073" y="8622"/>
                  </a:lnTo>
                  <a:cubicBezTo>
                    <a:pt x="20151" y="8622"/>
                    <a:pt x="21028" y="7745"/>
                    <a:pt x="21028" y="6642"/>
                  </a:cubicBezTo>
                  <a:cubicBezTo>
                    <a:pt x="21028" y="5564"/>
                    <a:pt x="20151" y="4687"/>
                    <a:pt x="19073" y="4687"/>
                  </a:cubicBezTo>
                  <a:lnTo>
                    <a:pt x="6692" y="4687"/>
                  </a:lnTo>
                  <a:lnTo>
                    <a:pt x="6692" y="4036"/>
                  </a:lnTo>
                  <a:cubicBezTo>
                    <a:pt x="6692" y="3760"/>
                    <a:pt x="6617" y="3509"/>
                    <a:pt x="6467" y="3309"/>
                  </a:cubicBezTo>
                  <a:cubicBezTo>
                    <a:pt x="6617" y="3133"/>
                    <a:pt x="6692" y="2883"/>
                    <a:pt x="6692" y="2632"/>
                  </a:cubicBezTo>
                  <a:lnTo>
                    <a:pt x="6692" y="1178"/>
                  </a:lnTo>
                  <a:cubicBezTo>
                    <a:pt x="6692" y="527"/>
                    <a:pt x="6191" y="0"/>
                    <a:pt x="5539"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0" name="Google Shape;170;p26">
              <a:extLst>
                <a:ext uri="{FF2B5EF4-FFF2-40B4-BE49-F238E27FC236}">
                  <a16:creationId xmlns="" xmlns:a16="http://schemas.microsoft.com/office/drawing/2014/main" id="{EAFE0524-0092-09E5-5DAE-A3D8EFF47F6B}"/>
                </a:ext>
              </a:extLst>
            </p:cNvPr>
            <p:cNvSpPr/>
            <p:nvPr/>
          </p:nvSpPr>
          <p:spPr>
            <a:xfrm rot="-1727669">
              <a:off x="945201" y="1476001"/>
              <a:ext cx="701179" cy="232559"/>
            </a:xfrm>
            <a:custGeom>
              <a:avLst/>
              <a:gdLst/>
              <a:ahLst/>
              <a:cxnLst/>
              <a:rect l="l" t="t" r="r" b="b"/>
              <a:pathLst>
                <a:path w="14813" h="4913" extrusionOk="0">
                  <a:moveTo>
                    <a:pt x="1229" y="0"/>
                  </a:moveTo>
                  <a:cubicBezTo>
                    <a:pt x="552" y="0"/>
                    <a:pt x="1" y="552"/>
                    <a:pt x="1" y="1228"/>
                  </a:cubicBezTo>
                  <a:lnTo>
                    <a:pt x="1" y="1705"/>
                  </a:lnTo>
                  <a:cubicBezTo>
                    <a:pt x="1" y="2005"/>
                    <a:pt x="101" y="2256"/>
                    <a:pt x="251" y="2482"/>
                  </a:cubicBezTo>
                  <a:cubicBezTo>
                    <a:pt x="101" y="2682"/>
                    <a:pt x="1" y="2958"/>
                    <a:pt x="1" y="3233"/>
                  </a:cubicBezTo>
                  <a:lnTo>
                    <a:pt x="1" y="3659"/>
                  </a:lnTo>
                  <a:cubicBezTo>
                    <a:pt x="1" y="4336"/>
                    <a:pt x="577" y="4913"/>
                    <a:pt x="1254" y="4913"/>
                  </a:cubicBezTo>
                  <a:lnTo>
                    <a:pt x="13560" y="4913"/>
                  </a:lnTo>
                  <a:cubicBezTo>
                    <a:pt x="14261" y="4913"/>
                    <a:pt x="14813" y="4336"/>
                    <a:pt x="14813" y="3659"/>
                  </a:cubicBezTo>
                  <a:lnTo>
                    <a:pt x="14813" y="3233"/>
                  </a:lnTo>
                  <a:cubicBezTo>
                    <a:pt x="14813" y="2958"/>
                    <a:pt x="14712" y="2682"/>
                    <a:pt x="14562" y="2482"/>
                  </a:cubicBezTo>
                  <a:cubicBezTo>
                    <a:pt x="14712" y="2256"/>
                    <a:pt x="14813" y="2005"/>
                    <a:pt x="14813" y="1705"/>
                  </a:cubicBezTo>
                  <a:lnTo>
                    <a:pt x="14813" y="1228"/>
                  </a:lnTo>
                  <a:cubicBezTo>
                    <a:pt x="14813" y="552"/>
                    <a:pt x="14261" y="0"/>
                    <a:pt x="13585" y="0"/>
                  </a:cubicBezTo>
                  <a:close/>
                </a:path>
              </a:pathLst>
            </a:custGeom>
            <a:solidFill>
              <a:srgbClr val="FFFFFF"/>
            </a:solidFill>
            <a:ln>
              <a:noFill/>
            </a:ln>
            <a:effectLst>
              <a:outerShdw dist="28575" dir="2220000" algn="bl" rotWithShape="0">
                <a:srgbClr val="FFFFFF">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1" name="Google Shape;171;p26">
              <a:extLst>
                <a:ext uri="{FF2B5EF4-FFF2-40B4-BE49-F238E27FC236}">
                  <a16:creationId xmlns="" xmlns:a16="http://schemas.microsoft.com/office/drawing/2014/main" id="{F4DE942B-7784-FF93-934F-9B99AFE7A024}"/>
                </a:ext>
              </a:extLst>
            </p:cNvPr>
            <p:cNvSpPr/>
            <p:nvPr/>
          </p:nvSpPr>
          <p:spPr>
            <a:xfrm rot="-1727669">
              <a:off x="831836" y="969083"/>
              <a:ext cx="242073" cy="104422"/>
            </a:xfrm>
            <a:custGeom>
              <a:avLst/>
              <a:gdLst/>
              <a:ahLst/>
              <a:cxnLst/>
              <a:rect l="l" t="t" r="r" b="b"/>
              <a:pathLst>
                <a:path w="5114" h="2206" extrusionOk="0">
                  <a:moveTo>
                    <a:pt x="376" y="0"/>
                  </a:moveTo>
                  <a:cubicBezTo>
                    <a:pt x="151" y="0"/>
                    <a:pt x="0" y="151"/>
                    <a:pt x="0" y="376"/>
                  </a:cubicBezTo>
                  <a:lnTo>
                    <a:pt x="0" y="1830"/>
                  </a:lnTo>
                  <a:cubicBezTo>
                    <a:pt x="0" y="2031"/>
                    <a:pt x="151" y="2206"/>
                    <a:pt x="376" y="2206"/>
                  </a:cubicBezTo>
                  <a:lnTo>
                    <a:pt x="4737" y="2206"/>
                  </a:lnTo>
                  <a:cubicBezTo>
                    <a:pt x="4938" y="2206"/>
                    <a:pt x="5113" y="2031"/>
                    <a:pt x="5113" y="1830"/>
                  </a:cubicBezTo>
                  <a:lnTo>
                    <a:pt x="5113" y="376"/>
                  </a:lnTo>
                  <a:cubicBezTo>
                    <a:pt x="5113" y="151"/>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2" name="Google Shape;172;p26">
              <a:extLst>
                <a:ext uri="{FF2B5EF4-FFF2-40B4-BE49-F238E27FC236}">
                  <a16:creationId xmlns="" xmlns:a16="http://schemas.microsoft.com/office/drawing/2014/main" id="{33030B8E-2E7B-993D-70FB-C727569BE589}"/>
                </a:ext>
              </a:extLst>
            </p:cNvPr>
            <p:cNvSpPr/>
            <p:nvPr/>
          </p:nvSpPr>
          <p:spPr>
            <a:xfrm rot="-1727669">
              <a:off x="881276" y="1065031"/>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3" name="Google Shape;173;p26">
              <a:extLst>
                <a:ext uri="{FF2B5EF4-FFF2-40B4-BE49-F238E27FC236}">
                  <a16:creationId xmlns="" xmlns:a16="http://schemas.microsoft.com/office/drawing/2014/main" id="{CB234CDC-690D-C5BA-7269-EB9775D6A201}"/>
                </a:ext>
              </a:extLst>
            </p:cNvPr>
            <p:cNvSpPr/>
            <p:nvPr/>
          </p:nvSpPr>
          <p:spPr>
            <a:xfrm rot="-1727669">
              <a:off x="1048414" y="1363125"/>
              <a:ext cx="242073" cy="104422"/>
            </a:xfrm>
            <a:custGeom>
              <a:avLst/>
              <a:gdLst/>
              <a:ahLst/>
              <a:cxnLst/>
              <a:rect l="l" t="t" r="r" b="b"/>
              <a:pathLst>
                <a:path w="5114" h="2206" extrusionOk="0">
                  <a:moveTo>
                    <a:pt x="376" y="0"/>
                  </a:moveTo>
                  <a:cubicBezTo>
                    <a:pt x="151" y="0"/>
                    <a:pt x="0" y="176"/>
                    <a:pt x="0" y="376"/>
                  </a:cubicBezTo>
                  <a:lnTo>
                    <a:pt x="0" y="1830"/>
                  </a:lnTo>
                  <a:cubicBezTo>
                    <a:pt x="0" y="2030"/>
                    <a:pt x="151" y="2206"/>
                    <a:pt x="376" y="2206"/>
                  </a:cubicBezTo>
                  <a:lnTo>
                    <a:pt x="4737" y="2206"/>
                  </a:lnTo>
                  <a:cubicBezTo>
                    <a:pt x="4938" y="2206"/>
                    <a:pt x="5113" y="2030"/>
                    <a:pt x="5113" y="1830"/>
                  </a:cubicBezTo>
                  <a:lnTo>
                    <a:pt x="5113" y="376"/>
                  </a:lnTo>
                  <a:cubicBezTo>
                    <a:pt x="5113" y="176"/>
                    <a:pt x="4938" y="0"/>
                    <a:pt x="4737"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4" name="Google Shape;174;p26">
              <a:extLst>
                <a:ext uri="{FF2B5EF4-FFF2-40B4-BE49-F238E27FC236}">
                  <a16:creationId xmlns="" xmlns:a16="http://schemas.microsoft.com/office/drawing/2014/main" id="{BD6466EE-5BB6-23A6-2387-1571FF4711BD}"/>
                </a:ext>
              </a:extLst>
            </p:cNvPr>
            <p:cNvSpPr/>
            <p:nvPr/>
          </p:nvSpPr>
          <p:spPr>
            <a:xfrm rot="-1727669">
              <a:off x="1034424" y="1343669"/>
              <a:ext cx="207660" cy="27360"/>
            </a:xfrm>
            <a:custGeom>
              <a:avLst/>
              <a:gdLst/>
              <a:ahLst/>
              <a:cxnLst/>
              <a:rect l="l" t="t" r="r" b="b"/>
              <a:pathLst>
                <a:path w="4387" h="578" extrusionOk="0">
                  <a:moveTo>
                    <a:pt x="0" y="1"/>
                  </a:moveTo>
                  <a:lnTo>
                    <a:pt x="0" y="577"/>
                  </a:lnTo>
                  <a:lnTo>
                    <a:pt x="4386" y="577"/>
                  </a:lnTo>
                  <a:lnTo>
                    <a:pt x="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5" name="Google Shape;175;p26">
              <a:extLst>
                <a:ext uri="{FF2B5EF4-FFF2-40B4-BE49-F238E27FC236}">
                  <a16:creationId xmlns="" xmlns:a16="http://schemas.microsoft.com/office/drawing/2014/main" id="{59452DD7-9A21-128B-D207-1910ED841CF5}"/>
                </a:ext>
              </a:extLst>
            </p:cNvPr>
            <p:cNvSpPr/>
            <p:nvPr/>
          </p:nvSpPr>
          <p:spPr>
            <a:xfrm rot="-1727669">
              <a:off x="940125" y="1072972"/>
              <a:ext cx="242073" cy="290687"/>
            </a:xfrm>
            <a:custGeom>
              <a:avLst/>
              <a:gdLst/>
              <a:ahLst/>
              <a:cxnLst/>
              <a:rect l="l" t="t" r="r" b="b"/>
              <a:pathLst>
                <a:path w="5114" h="6141" extrusionOk="0">
                  <a:moveTo>
                    <a:pt x="426" y="0"/>
                  </a:moveTo>
                  <a:cubicBezTo>
                    <a:pt x="201" y="0"/>
                    <a:pt x="0" y="201"/>
                    <a:pt x="0" y="452"/>
                  </a:cubicBezTo>
                  <a:lnTo>
                    <a:pt x="0" y="5690"/>
                  </a:lnTo>
                  <a:cubicBezTo>
                    <a:pt x="0" y="5940"/>
                    <a:pt x="201" y="6141"/>
                    <a:pt x="426" y="6141"/>
                  </a:cubicBezTo>
                  <a:lnTo>
                    <a:pt x="4662" y="6141"/>
                  </a:lnTo>
                  <a:cubicBezTo>
                    <a:pt x="4913" y="6141"/>
                    <a:pt x="5113" y="5940"/>
                    <a:pt x="5113" y="5690"/>
                  </a:cubicBezTo>
                  <a:lnTo>
                    <a:pt x="5113" y="452"/>
                  </a:lnTo>
                  <a:cubicBezTo>
                    <a:pt x="5113" y="201"/>
                    <a:pt x="4913" y="0"/>
                    <a:pt x="4662"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6" name="Google Shape;176;p26">
              <a:extLst>
                <a:ext uri="{FF2B5EF4-FFF2-40B4-BE49-F238E27FC236}">
                  <a16:creationId xmlns="" xmlns:a16="http://schemas.microsoft.com/office/drawing/2014/main" id="{5A7839B5-2820-0E22-26A7-CD3A4C45604C}"/>
                </a:ext>
              </a:extLst>
            </p:cNvPr>
            <p:cNvSpPr/>
            <p:nvPr/>
          </p:nvSpPr>
          <p:spPr>
            <a:xfrm rot="-1727669">
              <a:off x="937560" y="1131758"/>
              <a:ext cx="242073" cy="163780"/>
            </a:xfrm>
            <a:custGeom>
              <a:avLst/>
              <a:gdLst/>
              <a:ahLst/>
              <a:cxnLst/>
              <a:rect l="l" t="t" r="r" b="b"/>
              <a:pathLst>
                <a:path w="5114" h="3460" extrusionOk="0">
                  <a:moveTo>
                    <a:pt x="0" y="0"/>
                  </a:moveTo>
                  <a:lnTo>
                    <a:pt x="0" y="3459"/>
                  </a:lnTo>
                  <a:lnTo>
                    <a:pt x="5113" y="3459"/>
                  </a:lnTo>
                  <a:lnTo>
                    <a:pt x="5113" y="0"/>
                  </a:lnTo>
                  <a:close/>
                </a:path>
              </a:pathLst>
            </a:custGeom>
            <a:solidFill>
              <a:srgbClr val="FDC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7" name="Google Shape;177;p26">
              <a:extLst>
                <a:ext uri="{FF2B5EF4-FFF2-40B4-BE49-F238E27FC236}">
                  <a16:creationId xmlns="" xmlns:a16="http://schemas.microsoft.com/office/drawing/2014/main" id="{07B17D4A-18DF-04AD-FB04-6CACBC7E2214}"/>
                </a:ext>
              </a:extLst>
            </p:cNvPr>
            <p:cNvSpPr/>
            <p:nvPr/>
          </p:nvSpPr>
          <p:spPr>
            <a:xfrm rot="-1727669">
              <a:off x="1125246" y="940241"/>
              <a:ext cx="678647" cy="112753"/>
            </a:xfrm>
            <a:custGeom>
              <a:avLst/>
              <a:gdLst/>
              <a:ahLst/>
              <a:cxnLst/>
              <a:rect l="l" t="t" r="r" b="b"/>
              <a:pathLst>
                <a:path w="14337" h="2382" extrusionOk="0">
                  <a:moveTo>
                    <a:pt x="0" y="0"/>
                  </a:moveTo>
                  <a:lnTo>
                    <a:pt x="0" y="2381"/>
                  </a:lnTo>
                  <a:lnTo>
                    <a:pt x="13158" y="2381"/>
                  </a:lnTo>
                  <a:cubicBezTo>
                    <a:pt x="13810" y="2381"/>
                    <a:pt x="14336" y="1830"/>
                    <a:pt x="14336" y="1178"/>
                  </a:cubicBezTo>
                  <a:cubicBezTo>
                    <a:pt x="14336" y="526"/>
                    <a:pt x="13810" y="0"/>
                    <a:pt x="1315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8" name="Google Shape;178;p26">
              <a:extLst>
                <a:ext uri="{FF2B5EF4-FFF2-40B4-BE49-F238E27FC236}">
                  <a16:creationId xmlns="" xmlns:a16="http://schemas.microsoft.com/office/drawing/2014/main" id="{3BAEDBDA-6E5E-44F3-CB2C-13DAAE94C169}"/>
                </a:ext>
              </a:extLst>
            </p:cNvPr>
            <p:cNvSpPr/>
            <p:nvPr/>
          </p:nvSpPr>
          <p:spPr>
            <a:xfrm rot="-1727669">
              <a:off x="1164413" y="1092818"/>
              <a:ext cx="45111" cy="112753"/>
            </a:xfrm>
            <a:custGeom>
              <a:avLst/>
              <a:gdLst/>
              <a:ahLst/>
              <a:cxnLst/>
              <a:rect l="l" t="t" r="r" b="b"/>
              <a:pathLst>
                <a:path w="953" h="2382" extrusionOk="0">
                  <a:moveTo>
                    <a:pt x="0" y="0"/>
                  </a:moveTo>
                  <a:lnTo>
                    <a:pt x="0" y="2381"/>
                  </a:lnTo>
                  <a:lnTo>
                    <a:pt x="953" y="2381"/>
                  </a:lnTo>
                  <a:lnTo>
                    <a:pt x="953" y="0"/>
                  </a:lnTo>
                  <a:close/>
                </a:path>
              </a:pathLst>
            </a:custGeom>
            <a:solidFill>
              <a:srgbClr val="000000">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19" name="Google Shape;179;p26">
              <a:extLst>
                <a:ext uri="{FF2B5EF4-FFF2-40B4-BE49-F238E27FC236}">
                  <a16:creationId xmlns="" xmlns:a16="http://schemas.microsoft.com/office/drawing/2014/main" id="{E63EF3BD-2FF4-2ED5-051D-FFB93C98FE36}"/>
                </a:ext>
              </a:extLst>
            </p:cNvPr>
            <p:cNvSpPr/>
            <p:nvPr/>
          </p:nvSpPr>
          <p:spPr>
            <a:xfrm rot="-1727669">
              <a:off x="959694" y="1519686"/>
              <a:ext cx="627620" cy="64092"/>
            </a:xfrm>
            <a:custGeom>
              <a:avLst/>
              <a:gdLst/>
              <a:ahLst/>
              <a:cxnLst/>
              <a:rect l="l" t="t" r="r" b="b"/>
              <a:pathLst>
                <a:path w="13259" h="1354" extrusionOk="0">
                  <a:moveTo>
                    <a:pt x="452" y="0"/>
                  </a:moveTo>
                  <a:cubicBezTo>
                    <a:pt x="201" y="0"/>
                    <a:pt x="1" y="201"/>
                    <a:pt x="1" y="426"/>
                  </a:cubicBezTo>
                  <a:lnTo>
                    <a:pt x="1" y="903"/>
                  </a:lnTo>
                  <a:cubicBezTo>
                    <a:pt x="1" y="1153"/>
                    <a:pt x="201" y="1354"/>
                    <a:pt x="452" y="1354"/>
                  </a:cubicBezTo>
                  <a:lnTo>
                    <a:pt x="12808" y="1354"/>
                  </a:lnTo>
                  <a:cubicBezTo>
                    <a:pt x="13058" y="1354"/>
                    <a:pt x="13259" y="1153"/>
                    <a:pt x="13259" y="903"/>
                  </a:cubicBezTo>
                  <a:lnTo>
                    <a:pt x="13259" y="426"/>
                  </a:lnTo>
                  <a:cubicBezTo>
                    <a:pt x="13259" y="201"/>
                    <a:pt x="13058" y="0"/>
                    <a:pt x="12808"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0" name="Google Shape;180;p26">
              <a:extLst>
                <a:ext uri="{FF2B5EF4-FFF2-40B4-BE49-F238E27FC236}">
                  <a16:creationId xmlns="" xmlns:a16="http://schemas.microsoft.com/office/drawing/2014/main" id="{99ABCE33-5D9E-B433-545D-C9C1F1520649}"/>
                </a:ext>
              </a:extLst>
            </p:cNvPr>
            <p:cNvSpPr/>
            <p:nvPr/>
          </p:nvSpPr>
          <p:spPr>
            <a:xfrm rot="-1727669">
              <a:off x="1004268" y="1600784"/>
              <a:ext cx="627620" cy="64092"/>
            </a:xfrm>
            <a:custGeom>
              <a:avLst/>
              <a:gdLst/>
              <a:ahLst/>
              <a:cxnLst/>
              <a:rect l="l" t="t" r="r" b="b"/>
              <a:pathLst>
                <a:path w="13259" h="1354" extrusionOk="0">
                  <a:moveTo>
                    <a:pt x="477" y="0"/>
                  </a:moveTo>
                  <a:cubicBezTo>
                    <a:pt x="226" y="0"/>
                    <a:pt x="1" y="226"/>
                    <a:pt x="1" y="476"/>
                  </a:cubicBezTo>
                  <a:lnTo>
                    <a:pt x="1" y="902"/>
                  </a:lnTo>
                  <a:cubicBezTo>
                    <a:pt x="1" y="1153"/>
                    <a:pt x="226" y="1354"/>
                    <a:pt x="477" y="1354"/>
                  </a:cubicBezTo>
                  <a:lnTo>
                    <a:pt x="12783" y="1354"/>
                  </a:lnTo>
                  <a:cubicBezTo>
                    <a:pt x="13033" y="1354"/>
                    <a:pt x="13259" y="1153"/>
                    <a:pt x="13259" y="902"/>
                  </a:cubicBezTo>
                  <a:lnTo>
                    <a:pt x="13259" y="476"/>
                  </a:lnTo>
                  <a:cubicBezTo>
                    <a:pt x="13259" y="226"/>
                    <a:pt x="13033" y="0"/>
                    <a:pt x="12783" y="0"/>
                  </a:cubicBezTo>
                  <a:close/>
                </a:path>
              </a:pathLst>
            </a:custGeom>
            <a:solidFill>
              <a:srgbClr val="ED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sp>
          <p:nvSpPr>
            <p:cNvPr id="21" name="Google Shape;181;p26">
              <a:extLst>
                <a:ext uri="{FF2B5EF4-FFF2-40B4-BE49-F238E27FC236}">
                  <a16:creationId xmlns="" xmlns:a16="http://schemas.microsoft.com/office/drawing/2014/main" id="{E0137792-D861-F247-A9AC-7401AA26A2BD}"/>
                </a:ext>
              </a:extLst>
            </p:cNvPr>
            <p:cNvSpPr/>
            <p:nvPr/>
          </p:nvSpPr>
          <p:spPr>
            <a:xfrm rot="-1727669">
              <a:off x="1011657" y="1577998"/>
              <a:ext cx="568309" cy="28543"/>
            </a:xfrm>
            <a:custGeom>
              <a:avLst/>
              <a:gdLst/>
              <a:ahLst/>
              <a:cxnLst/>
              <a:rect l="l" t="t" r="r" b="b"/>
              <a:pathLst>
                <a:path w="12006" h="603" extrusionOk="0">
                  <a:moveTo>
                    <a:pt x="0" y="1"/>
                  </a:moveTo>
                  <a:lnTo>
                    <a:pt x="0" y="602"/>
                  </a:lnTo>
                  <a:lnTo>
                    <a:pt x="12005" y="602"/>
                  </a:lnTo>
                  <a:lnTo>
                    <a:pt x="120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SemiBold" panose="020B0502040204020203" pitchFamily="34" charset="0"/>
              </a:endParaRPr>
            </a:p>
          </p:txBody>
        </p:sp>
      </p:grpSp>
      <p:pic>
        <p:nvPicPr>
          <p:cNvPr id="8196" name="Picture 4" descr="Boss - Free people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417" y="3538741"/>
            <a:ext cx="1704099" cy="15075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3328</Words>
  <Application>Microsoft Office PowerPoint</Application>
  <PresentationFormat>On-screen Show (16:9)</PresentationFormat>
  <Paragraphs>156</Paragraphs>
  <Slides>24</Slides>
  <Notes>24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24</vt:i4>
      </vt:variant>
    </vt:vector>
  </HeadingPairs>
  <TitlesOfParts>
    <vt:vector size="41" baseType="lpstr">
      <vt:lpstr>Open Sans</vt:lpstr>
      <vt:lpstr>Francois One</vt:lpstr>
      <vt:lpstr>Roboto</vt:lpstr>
      <vt:lpstr>Catamaran</vt:lpstr>
      <vt:lpstr>Black Han Sans</vt:lpstr>
      <vt:lpstr>Syne</vt:lpstr>
      <vt:lpstr>Bahnschrift SemiBold</vt:lpstr>
      <vt:lpstr>Archivo Narrow</vt:lpstr>
      <vt:lpstr>Red Hat Display</vt:lpstr>
      <vt:lpstr>Cascadia Mono SemiLight</vt:lpstr>
      <vt:lpstr>Barlow SemiBold</vt:lpstr>
      <vt:lpstr>Commissioner ExtraBold</vt:lpstr>
      <vt:lpstr>Arial</vt:lpstr>
      <vt:lpstr>Syne SemiBold</vt:lpstr>
      <vt:lpstr>Commissioner</vt:lpstr>
      <vt:lpstr>Bebas Neue</vt:lpstr>
      <vt:lpstr>Wind Energy Supplier Pitch Deck by Slidesgo</vt:lpstr>
      <vt:lpstr>Thương lượng tập thể</vt:lpstr>
      <vt:lpstr>INTRODUCTION</vt:lpstr>
      <vt:lpstr>Khái niệm thương lượng tập thể</vt:lpstr>
      <vt:lpstr>Nguyên tắc thương lượng tập thể</vt:lpstr>
      <vt:lpstr>Đặc điểm thương lượng tập thể</vt:lpstr>
      <vt:lpstr>Vai trò của thương  lượng trong QHXH</vt:lpstr>
      <vt:lpstr>Nội dung thương lượng tập thể</vt:lpstr>
      <vt:lpstr>Quyền thương lượng tập thể của tổ chức đại diện người lao động </vt:lpstr>
      <vt:lpstr>Đại diện thương lượng tập thể tại doanh nghiệp</vt:lpstr>
      <vt:lpstr>Quy trình thương lượng tập thể tại doanh nghiệp</vt:lpstr>
      <vt:lpstr>Quy trình thương lượng tập thể tại doanh nghiệp</vt:lpstr>
      <vt:lpstr>Qui định thương lượng tập thể không thành </vt:lpstr>
      <vt:lpstr>Hậu quả thương lượng tập thể không thành </vt:lpstr>
      <vt:lpstr>Qui định thương lượng tập thể ngành</vt:lpstr>
      <vt:lpstr>Nguyên tắc thương lượng tập thể ngành</vt:lpstr>
      <vt:lpstr>Nội dung thương lượng tập thể ngành</vt:lpstr>
      <vt:lpstr>Quy trình thương lượng tập thể ngành</vt:lpstr>
      <vt:lpstr>Trường hợp thương lượng tập thể ngành</vt:lpstr>
      <vt:lpstr>Thương lượng tập thể ngành, thương lượng tập thể có nhiều doanh nghiệp </vt:lpstr>
      <vt:lpstr>Vai trò thương lượng tập thể ngành</vt:lpstr>
      <vt:lpstr>Quy định về một cách thức thương lượng cụ thể của thương lượng tập thể</vt:lpstr>
      <vt:lpstr>Quy định về một cách thức thương lượng cụ thể của thương lượng tập thể</vt:lpstr>
      <vt:lpstr>Quy định về một cách thức thương lượng cụ thể của thương lượng tập thể</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Thương lượng tập thể</dc:title>
  <dc:creator>MAI TIEN</dc:creator>
  <cp:lastModifiedBy>Microsoft account</cp:lastModifiedBy>
  <cp:revision>9</cp:revision>
  <dcterms:modified xsi:type="dcterms:W3CDTF">2022-11-04T17:01:57Z</dcterms:modified>
</cp:coreProperties>
</file>