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778"/>
    <a:srgbClr val="00CAFA"/>
    <a:srgbClr val="9FD6FB"/>
    <a:srgbClr val="0D76B7"/>
    <a:srgbClr val="1097EA"/>
    <a:srgbClr val="46B0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0FF58-6F29-4C5E-8EE3-2D933DD4F414}"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A4C2F-5764-4358-825D-F0428E21572D}" type="slidenum">
              <a:rPr lang="en-US" smtClean="0"/>
              <a:t>‹#›</a:t>
            </a:fld>
            <a:endParaRPr lang="en-US"/>
          </a:p>
        </p:txBody>
      </p:sp>
    </p:spTree>
    <p:extLst>
      <p:ext uri="{BB962C8B-B14F-4D97-AF65-F5344CB8AC3E}">
        <p14:creationId xmlns:p14="http://schemas.microsoft.com/office/powerpoint/2010/main" val="61302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102 185 248</a:t>
            </a:r>
          </a:p>
          <a:p>
            <a:r>
              <a:rPr lang="en-IN" dirty="0"/>
              <a:t>76 171 246</a:t>
            </a:r>
          </a:p>
          <a:p>
            <a:r>
              <a:rPr lang="en-IN" dirty="0"/>
              <a:t>76 162 235</a:t>
            </a:r>
          </a:p>
          <a:p>
            <a:r>
              <a:rPr lang="en-IN" dirty="0"/>
              <a:t>70 148 219</a:t>
            </a:r>
          </a:p>
          <a:p>
            <a:r>
              <a:rPr lang="en-IN" dirty="0"/>
              <a:t>102 155 216</a:t>
            </a:r>
          </a:p>
          <a:p>
            <a:r>
              <a:rPr lang="en-IN" dirty="0"/>
              <a:t>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adipiscing</a:t>
            </a:r>
            <a:r>
              <a:rPr lang="en-IN" dirty="0"/>
              <a:t> </a:t>
            </a:r>
            <a:r>
              <a:rPr lang="en-IN" dirty="0" err="1"/>
              <a:t>elit</a:t>
            </a:r>
            <a:r>
              <a:rPr lang="en-IN" dirty="0"/>
              <a:t>, </a:t>
            </a:r>
            <a:r>
              <a:rPr lang="en-IN" dirty="0" err="1"/>
              <a:t>sed</a:t>
            </a:r>
            <a:r>
              <a:rPr lang="en-IN" dirty="0"/>
              <a:t> do </a:t>
            </a:r>
            <a:r>
              <a:rPr lang="en-IN" dirty="0" err="1"/>
              <a:t>eiusmod</a:t>
            </a:r>
            <a:r>
              <a:rPr lang="en-IN" dirty="0"/>
              <a:t> </a:t>
            </a:r>
            <a:r>
              <a:rPr lang="en-IN" dirty="0" err="1"/>
              <a:t>tempor</a:t>
            </a:r>
            <a:r>
              <a:rPr lang="en-IN" dirty="0"/>
              <a:t> </a:t>
            </a:r>
            <a:r>
              <a:rPr lang="en-IN" dirty="0" err="1"/>
              <a:t>incididunt</a:t>
            </a:r>
            <a:r>
              <a:rPr lang="en-IN" dirty="0"/>
              <a:t> </a:t>
            </a:r>
            <a:r>
              <a:rPr lang="en-IN" dirty="0" err="1"/>
              <a:t>ut</a:t>
            </a:r>
            <a:r>
              <a:rPr lang="en-IN" dirty="0"/>
              <a:t> </a:t>
            </a:r>
            <a:r>
              <a:rPr lang="en-IN" dirty="0" err="1"/>
              <a:t>labore</a:t>
            </a:r>
            <a:r>
              <a:rPr lang="en-IN" dirty="0"/>
              <a:t> et </a:t>
            </a:r>
            <a:r>
              <a:rPr lang="en-IN" dirty="0" err="1"/>
              <a:t>dolore</a:t>
            </a:r>
            <a:r>
              <a:rPr lang="en-IN" dirty="0"/>
              <a:t> magna </a:t>
            </a:r>
            <a:r>
              <a:rPr lang="en-IN" dirty="0" err="1"/>
              <a:t>aliqua</a:t>
            </a:r>
            <a:r>
              <a:rPr lang="en-IN" dirty="0"/>
              <a:t>.</a:t>
            </a:r>
          </a:p>
        </p:txBody>
      </p:sp>
      <p:sp>
        <p:nvSpPr>
          <p:cNvPr id="4" name="Slide Number Placeholder 3"/>
          <p:cNvSpPr>
            <a:spLocks noGrp="1"/>
          </p:cNvSpPr>
          <p:nvPr>
            <p:ph type="sldNum" sz="quarter" idx="10"/>
          </p:nvPr>
        </p:nvSpPr>
        <p:spPr/>
        <p:txBody>
          <a:bodyPr/>
          <a:lstStyle/>
          <a:p>
            <a:fld id="{AE3FC347-6225-42CD-A12E-30F36FA3E6F2}"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366184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25175-08FD-4F85-96A6-F260B2FC0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8D6B1CA-CC37-4B5A-8633-B8D08DAFC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9ADF8E7-CF9E-42C3-87B7-D35178F62AC0}"/>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5" name="Footer Placeholder 4">
            <a:extLst>
              <a:ext uri="{FF2B5EF4-FFF2-40B4-BE49-F238E27FC236}">
                <a16:creationId xmlns:a16="http://schemas.microsoft.com/office/drawing/2014/main" xmlns="" id="{09CA0D32-ABF6-4B24-8007-7EAC76495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A57518-570F-483D-A7CF-DF9CF103A843}"/>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355821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42C2A-094A-43CE-9CCC-EA69FF1C57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236EB41-0200-494D-AA02-6EF8D8A462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2812EE-056B-40BC-B475-FBD6A0310F8F}"/>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5" name="Footer Placeholder 4">
            <a:extLst>
              <a:ext uri="{FF2B5EF4-FFF2-40B4-BE49-F238E27FC236}">
                <a16:creationId xmlns:a16="http://schemas.microsoft.com/office/drawing/2014/main" xmlns="" id="{E7C1FCCF-FCAB-4443-827E-AB2597CEB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FF0AEED-58E6-4288-A1C6-2A1470DFCB16}"/>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152987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3CD8109-FE95-4ACF-9DBC-F38EF15EA4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41AC8B3-C174-4974-9384-C7DEF1EBAB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E007B8-BFB5-49E3-A890-667231545A9B}"/>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5" name="Footer Placeholder 4">
            <a:extLst>
              <a:ext uri="{FF2B5EF4-FFF2-40B4-BE49-F238E27FC236}">
                <a16:creationId xmlns:a16="http://schemas.microsoft.com/office/drawing/2014/main" xmlns="" id="{75D06E35-F6F5-4034-8522-5B6251334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5EFB65E-48F6-4CF0-B29B-C19C01D58DF2}"/>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297407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2B03F-D8F3-4ECC-AF21-C1EE11063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39C3B6F-3A0E-4E20-BBD9-0182EA5ACA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A0B235-DD2C-464E-8911-CDE9883DE02F}"/>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5" name="Footer Placeholder 4">
            <a:extLst>
              <a:ext uri="{FF2B5EF4-FFF2-40B4-BE49-F238E27FC236}">
                <a16:creationId xmlns:a16="http://schemas.microsoft.com/office/drawing/2014/main" xmlns="" id="{AEC0649B-F166-4208-91F1-EC6CA6CBE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22BA46-E648-44E6-A52B-D541EB1686CD}"/>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143283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FC765-C141-4B82-AC53-844108955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F099C38-FDA4-45E5-9F45-F9AA3B537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8A7AD7E-B865-426B-9B7C-D88910AA1B7E}"/>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5" name="Footer Placeholder 4">
            <a:extLst>
              <a:ext uri="{FF2B5EF4-FFF2-40B4-BE49-F238E27FC236}">
                <a16:creationId xmlns:a16="http://schemas.microsoft.com/office/drawing/2014/main" xmlns="" id="{C58011E3-3B44-4D14-9709-B14EA2DA90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A1EF16-20BD-471D-B456-C93366BA3B34}"/>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175995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D6CF0-B8AF-4637-8180-A7426D8132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18E57EF-C57C-489D-89EE-5F6BD6271C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4715E2A-AA14-4F9E-9EB5-853974ED64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D08E9FA-BA14-4BDF-994E-34B3D5B1ADFC}"/>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6" name="Footer Placeholder 5">
            <a:extLst>
              <a:ext uri="{FF2B5EF4-FFF2-40B4-BE49-F238E27FC236}">
                <a16:creationId xmlns:a16="http://schemas.microsoft.com/office/drawing/2014/main" xmlns="" id="{B9A62F48-7E8B-433B-BECF-7ED9A90BEC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E1F2BB-97AB-4BC1-A744-AF173C0A0D4C}"/>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350463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595B5-18CB-4D09-869E-BDF0C4C81F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9E8BBB-3414-450E-BE6C-9450A895A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7BFF988-E1E1-4A05-A7C7-F65A0AC3DE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180C150-7796-45BA-A07A-33453207F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4638BB0-D9CC-4D78-A3BA-B61503D71F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03AD2A9-50DB-4F91-ACFC-30AA2C67CADC}"/>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8" name="Footer Placeholder 7">
            <a:extLst>
              <a:ext uri="{FF2B5EF4-FFF2-40B4-BE49-F238E27FC236}">
                <a16:creationId xmlns:a16="http://schemas.microsoft.com/office/drawing/2014/main" xmlns="" id="{191C78B7-4A01-4185-B3C4-6D7F8D6168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28F0266-89BA-44A0-A229-5F7AF2B47A42}"/>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54520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9E972-B5D8-4E78-B78B-95A5A90439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8EF85AB-C0A3-46CA-BC6B-0AB864E06744}"/>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4" name="Footer Placeholder 3">
            <a:extLst>
              <a:ext uri="{FF2B5EF4-FFF2-40B4-BE49-F238E27FC236}">
                <a16:creationId xmlns:a16="http://schemas.microsoft.com/office/drawing/2014/main" xmlns="" id="{5894B5CD-1833-4E69-9610-F0FFAF10A2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94D0400-7431-4B7D-84DC-7A210080EF32}"/>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331967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FC6213-E1B7-49E9-8B2C-889B24678EA1}"/>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3" name="Footer Placeholder 2">
            <a:extLst>
              <a:ext uri="{FF2B5EF4-FFF2-40B4-BE49-F238E27FC236}">
                <a16:creationId xmlns:a16="http://schemas.microsoft.com/office/drawing/2014/main" xmlns="" id="{46006032-25E8-4EE9-A457-4A2CEB8007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5DC9636-612A-4541-B2EA-6D83E7BEE27A}"/>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34015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CB78E-5017-4F38-8AD4-FD5CA2CD0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90BA220-0DFA-4E1F-AA43-2890640FE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5D68801-433D-4EAA-B74A-A40A951A1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C9056F0-41CE-4A00-80DD-2C506A3A2D1D}"/>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6" name="Footer Placeholder 5">
            <a:extLst>
              <a:ext uri="{FF2B5EF4-FFF2-40B4-BE49-F238E27FC236}">
                <a16:creationId xmlns:a16="http://schemas.microsoft.com/office/drawing/2014/main" xmlns="" id="{E094B155-F4EF-4267-93DF-010AC4B5B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125ECE0-5872-4772-87D3-69A60C9507BC}"/>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399217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7F31A-47F4-432E-9A79-7CC4460AA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F64E890-92CD-430C-B856-608A2BC93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B01CF6A-0842-4711-AFCC-9128F97C7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B45D287-5692-4319-B432-7EDC85CB652F}"/>
              </a:ext>
            </a:extLst>
          </p:cNvPr>
          <p:cNvSpPr>
            <a:spLocks noGrp="1"/>
          </p:cNvSpPr>
          <p:nvPr>
            <p:ph type="dt" sz="half" idx="10"/>
          </p:nvPr>
        </p:nvSpPr>
        <p:spPr/>
        <p:txBody>
          <a:bodyPr/>
          <a:lstStyle/>
          <a:p>
            <a:fld id="{1808B9E4-7D21-4E99-B6F3-FAEE133DF8DD}" type="datetimeFigureOut">
              <a:rPr lang="en-IN" smtClean="0"/>
              <a:t>29-11-2018</a:t>
            </a:fld>
            <a:endParaRPr lang="en-IN"/>
          </a:p>
        </p:txBody>
      </p:sp>
      <p:sp>
        <p:nvSpPr>
          <p:cNvPr id="6" name="Footer Placeholder 5">
            <a:extLst>
              <a:ext uri="{FF2B5EF4-FFF2-40B4-BE49-F238E27FC236}">
                <a16:creationId xmlns:a16="http://schemas.microsoft.com/office/drawing/2014/main" xmlns="" id="{BA798909-B53E-4352-A9E6-D1AFE956BA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99688BF-633E-40DE-8997-B0571CC85064}"/>
              </a:ext>
            </a:extLst>
          </p:cNvPr>
          <p:cNvSpPr>
            <a:spLocks noGrp="1"/>
          </p:cNvSpPr>
          <p:nvPr>
            <p:ph type="sldNum" sz="quarter" idx="12"/>
          </p:nvPr>
        </p:nvSpPr>
        <p:spPr/>
        <p:txBody>
          <a:bodyPr/>
          <a:lstStyle/>
          <a:p>
            <a:fld id="{1311AFE1-6766-44AC-B988-38931A9A37D7}" type="slidenum">
              <a:rPr lang="en-IN" smtClean="0"/>
              <a:t>‹#›</a:t>
            </a:fld>
            <a:endParaRPr lang="en-IN"/>
          </a:p>
        </p:txBody>
      </p:sp>
    </p:spTree>
    <p:extLst>
      <p:ext uri="{BB962C8B-B14F-4D97-AF65-F5344CB8AC3E}">
        <p14:creationId xmlns:p14="http://schemas.microsoft.com/office/powerpoint/2010/main" val="392558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D1CAD5F-D5E7-44C7-8469-F80A839E84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C7AF1B1-409C-4540-B3AE-A526EC6B4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39BE1CD-C75F-446D-BC9C-4EEFDFBA5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8B9E4-7D21-4E99-B6F3-FAEE133DF8DD}" type="datetimeFigureOut">
              <a:rPr lang="en-IN" smtClean="0"/>
              <a:t>29-11-2018</a:t>
            </a:fld>
            <a:endParaRPr lang="en-IN"/>
          </a:p>
        </p:txBody>
      </p:sp>
      <p:sp>
        <p:nvSpPr>
          <p:cNvPr id="5" name="Footer Placeholder 4">
            <a:extLst>
              <a:ext uri="{FF2B5EF4-FFF2-40B4-BE49-F238E27FC236}">
                <a16:creationId xmlns:a16="http://schemas.microsoft.com/office/drawing/2014/main" xmlns="" id="{B20BE3C9-48DA-41B5-A9EA-599480996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9DCA84D-94A2-4B98-9F63-D0EAB059F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1AFE1-6766-44AC-B988-38931A9A37D7}" type="slidenum">
              <a:rPr lang="en-IN" smtClean="0"/>
              <a:t>‹#›</a:t>
            </a:fld>
            <a:endParaRPr lang="en-IN"/>
          </a:p>
        </p:txBody>
      </p:sp>
    </p:spTree>
    <p:extLst>
      <p:ext uri="{BB962C8B-B14F-4D97-AF65-F5344CB8AC3E}">
        <p14:creationId xmlns:p14="http://schemas.microsoft.com/office/powerpoint/2010/main" val="4250708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8.jp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5778"/>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8513108C-0569-4721-85DA-130F7C60DEDA}"/>
              </a:ext>
            </a:extLst>
          </p:cNvPr>
          <p:cNvGrpSpPr/>
          <p:nvPr/>
        </p:nvGrpSpPr>
        <p:grpSpPr>
          <a:xfrm>
            <a:off x="5336572" y="1493071"/>
            <a:ext cx="1382722" cy="1374635"/>
            <a:chOff x="4287185" y="1379095"/>
            <a:chExt cx="2563321" cy="2548328"/>
          </a:xfrm>
        </p:grpSpPr>
        <p:sp>
          <p:nvSpPr>
            <p:cNvPr id="10" name="Freeform: Shape 9">
              <a:extLst>
                <a:ext uri="{FF2B5EF4-FFF2-40B4-BE49-F238E27FC236}">
                  <a16:creationId xmlns:a16="http://schemas.microsoft.com/office/drawing/2014/main" xmlns="" id="{9FC8C0A2-0FB6-41DA-8E23-69A07501AD78}"/>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rgbClr val="9FD6FB"/>
                </a:gs>
                <a:gs pos="100000">
                  <a:srgbClr val="00CAF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xmlns="" id="{983789C9-D953-435B-B187-0C3DC1A25B64}"/>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xmlns="" id="{82BEDA6C-3D7A-4882-A229-1F108A06B102}"/>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rgbClr val="46B0F8"/>
                </a:gs>
                <a:gs pos="100000">
                  <a:srgbClr val="1097E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xmlns="" id="{52B6F4E7-F661-4842-A3F3-1D620A7A7D66}"/>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rgbClr val="46B0F8"/>
                </a:gs>
                <a:gs pos="100000">
                  <a:srgbClr val="0D76B7"/>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xmlns="" id="{F2AC5A39-3943-49E1-AB87-D2151D52AA7F}"/>
              </a:ext>
            </a:extLst>
          </p:cNvPr>
          <p:cNvGrpSpPr/>
          <p:nvPr/>
        </p:nvGrpSpPr>
        <p:grpSpPr>
          <a:xfrm>
            <a:off x="4643613" y="2524047"/>
            <a:ext cx="1382722" cy="1374635"/>
            <a:chOff x="4287185" y="1379095"/>
            <a:chExt cx="2563321" cy="2548328"/>
          </a:xfrm>
        </p:grpSpPr>
        <p:sp>
          <p:nvSpPr>
            <p:cNvPr id="19" name="Freeform: Shape 18">
              <a:extLst>
                <a:ext uri="{FF2B5EF4-FFF2-40B4-BE49-F238E27FC236}">
                  <a16:creationId xmlns:a16="http://schemas.microsoft.com/office/drawing/2014/main" xmlns="" id="{4162537F-F1E5-4E4C-B8E7-8023D9CF3556}"/>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xmlns="" id="{395FABD3-6F9B-4599-AA05-CF0515B2562C}"/>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xmlns="" id="{2091383A-E8C5-4AE8-B215-7989F5821A38}"/>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xmlns="" id="{E73649D2-AC6E-4704-95F0-F1DEBC0C17B0}"/>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xmlns="" id="{0B4B3C06-31BF-4C48-94A4-DB29749FEB19}"/>
              </a:ext>
            </a:extLst>
          </p:cNvPr>
          <p:cNvGrpSpPr/>
          <p:nvPr/>
        </p:nvGrpSpPr>
        <p:grpSpPr>
          <a:xfrm>
            <a:off x="6028731" y="2524047"/>
            <a:ext cx="1382722" cy="1374635"/>
            <a:chOff x="4287185" y="1379095"/>
            <a:chExt cx="2563321" cy="2548328"/>
          </a:xfrm>
        </p:grpSpPr>
        <p:sp>
          <p:nvSpPr>
            <p:cNvPr id="24" name="Freeform: Shape 23">
              <a:extLst>
                <a:ext uri="{FF2B5EF4-FFF2-40B4-BE49-F238E27FC236}">
                  <a16:creationId xmlns:a16="http://schemas.microsoft.com/office/drawing/2014/main" xmlns="" id="{9CEBC53B-6649-49F9-94D8-F8283D90C971}"/>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xmlns="" id="{07D83475-F5DD-4E16-8CE1-A3CC551DF56D}"/>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5">
              <a:extLst>
                <a:ext uri="{FF2B5EF4-FFF2-40B4-BE49-F238E27FC236}">
                  <a16:creationId xmlns:a16="http://schemas.microsoft.com/office/drawing/2014/main" xmlns="" id="{62923C76-0C9A-4ED5-A874-AD45C8B19E7C}"/>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xmlns="" id="{D7DF3F08-7A1B-497D-A964-480052187D7C}"/>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 name="Group 33">
            <a:extLst>
              <a:ext uri="{FF2B5EF4-FFF2-40B4-BE49-F238E27FC236}">
                <a16:creationId xmlns:a16="http://schemas.microsoft.com/office/drawing/2014/main" xmlns="" id="{D6164B3E-8392-4D15-A1B5-06B658F95E8C}"/>
              </a:ext>
            </a:extLst>
          </p:cNvPr>
          <p:cNvGrpSpPr/>
          <p:nvPr/>
        </p:nvGrpSpPr>
        <p:grpSpPr>
          <a:xfrm>
            <a:off x="5346316" y="3555022"/>
            <a:ext cx="1382722" cy="1374635"/>
            <a:chOff x="4287185" y="1379095"/>
            <a:chExt cx="2563321" cy="2548328"/>
          </a:xfrm>
        </p:grpSpPr>
        <p:sp>
          <p:nvSpPr>
            <p:cNvPr id="35" name="Freeform: Shape 34">
              <a:extLst>
                <a:ext uri="{FF2B5EF4-FFF2-40B4-BE49-F238E27FC236}">
                  <a16:creationId xmlns:a16="http://schemas.microsoft.com/office/drawing/2014/main" xmlns="" id="{736CF01C-F77E-43F7-BEE2-8B327EBEFF26}"/>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xmlns="" id="{DA754E5F-82A9-42D7-8803-1083E52E004E}"/>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Shape 36">
              <a:extLst>
                <a:ext uri="{FF2B5EF4-FFF2-40B4-BE49-F238E27FC236}">
                  <a16:creationId xmlns:a16="http://schemas.microsoft.com/office/drawing/2014/main" xmlns="" id="{A6D43D1F-BD5A-45BF-A062-FDAD8BE6CEF3}"/>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xmlns="" id="{58893BC6-B43D-4EDB-AF0A-030DB6F99678}"/>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9" name="Group 38">
            <a:extLst>
              <a:ext uri="{FF2B5EF4-FFF2-40B4-BE49-F238E27FC236}">
                <a16:creationId xmlns:a16="http://schemas.microsoft.com/office/drawing/2014/main" xmlns="" id="{1F7E8C31-ADF0-4BE5-8507-E8F2F17FAC37}"/>
              </a:ext>
            </a:extLst>
          </p:cNvPr>
          <p:cNvGrpSpPr/>
          <p:nvPr/>
        </p:nvGrpSpPr>
        <p:grpSpPr>
          <a:xfrm>
            <a:off x="3958322" y="3555022"/>
            <a:ext cx="1382722" cy="1374635"/>
            <a:chOff x="4287185" y="1379095"/>
            <a:chExt cx="2563321" cy="2548328"/>
          </a:xfrm>
        </p:grpSpPr>
        <p:sp>
          <p:nvSpPr>
            <p:cNvPr id="40" name="Freeform: Shape 39">
              <a:extLst>
                <a:ext uri="{FF2B5EF4-FFF2-40B4-BE49-F238E27FC236}">
                  <a16:creationId xmlns:a16="http://schemas.microsoft.com/office/drawing/2014/main" xmlns="" id="{ACF04F5A-98C6-44D2-8BD5-56A234A1E6C7}"/>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reeform: Shape 40">
              <a:extLst>
                <a:ext uri="{FF2B5EF4-FFF2-40B4-BE49-F238E27FC236}">
                  <a16:creationId xmlns:a16="http://schemas.microsoft.com/office/drawing/2014/main" xmlns="" id="{1B3D6E3B-31EA-4AE6-8BB7-B7D3BB0E173F}"/>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reeform: Shape 41">
              <a:extLst>
                <a:ext uri="{FF2B5EF4-FFF2-40B4-BE49-F238E27FC236}">
                  <a16:creationId xmlns:a16="http://schemas.microsoft.com/office/drawing/2014/main" xmlns="" id="{56DF89CD-E41F-45F0-B3B7-90875CB5F522}"/>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Freeform: Shape 42">
              <a:extLst>
                <a:ext uri="{FF2B5EF4-FFF2-40B4-BE49-F238E27FC236}">
                  <a16:creationId xmlns:a16="http://schemas.microsoft.com/office/drawing/2014/main" xmlns="" id="{313DC5F7-8EB2-447C-B469-FD77FBD7F210}"/>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xmlns="" id="{5B6AD15E-F3C2-44AC-A4FB-554036C68297}"/>
              </a:ext>
            </a:extLst>
          </p:cNvPr>
          <p:cNvGrpSpPr/>
          <p:nvPr/>
        </p:nvGrpSpPr>
        <p:grpSpPr>
          <a:xfrm>
            <a:off x="6718493" y="3555020"/>
            <a:ext cx="1382722" cy="1374635"/>
            <a:chOff x="4287185" y="1379095"/>
            <a:chExt cx="2563321" cy="2548328"/>
          </a:xfrm>
        </p:grpSpPr>
        <p:sp>
          <p:nvSpPr>
            <p:cNvPr id="45" name="Freeform: Shape 44">
              <a:extLst>
                <a:ext uri="{FF2B5EF4-FFF2-40B4-BE49-F238E27FC236}">
                  <a16:creationId xmlns:a16="http://schemas.microsoft.com/office/drawing/2014/main" xmlns="" id="{BB6347C6-C0CA-48AF-AF37-A3AFC76470B2}"/>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xmlns="" id="{0FBFBBB1-6F9F-4EC5-96D2-8F26BF79F326}"/>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reeform: Shape 46">
              <a:extLst>
                <a:ext uri="{FF2B5EF4-FFF2-40B4-BE49-F238E27FC236}">
                  <a16:creationId xmlns:a16="http://schemas.microsoft.com/office/drawing/2014/main" xmlns="" id="{85C21221-B989-456F-96BE-498824618754}"/>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reeform: Shape 47">
              <a:extLst>
                <a:ext uri="{FF2B5EF4-FFF2-40B4-BE49-F238E27FC236}">
                  <a16:creationId xmlns:a16="http://schemas.microsoft.com/office/drawing/2014/main" xmlns="" id="{22474677-E3B4-4929-B642-6B332D28D42E}"/>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xmlns="" id="{7F0BC6F7-85ED-4841-B600-A2DEBF8CE59A}"/>
              </a:ext>
            </a:extLst>
          </p:cNvPr>
          <p:cNvGrpSpPr/>
          <p:nvPr/>
        </p:nvGrpSpPr>
        <p:grpSpPr>
          <a:xfrm>
            <a:off x="4655753" y="4585993"/>
            <a:ext cx="1382722" cy="1374635"/>
            <a:chOff x="4287185" y="1379095"/>
            <a:chExt cx="2563321" cy="2548328"/>
          </a:xfrm>
          <a:effectLst>
            <a:outerShdw blurRad="495300" dist="38100" dir="5400000" algn="t" rotWithShape="0">
              <a:prstClr val="black">
                <a:alpha val="40000"/>
              </a:prstClr>
            </a:outerShdw>
            <a:reflection blurRad="6350" stA="52000" endA="300" endPos="53000" dir="5400000" sy="-100000" algn="bl" rotWithShape="0"/>
          </a:effectLst>
        </p:grpSpPr>
        <p:sp>
          <p:nvSpPr>
            <p:cNvPr id="50" name="Freeform: Shape 49">
              <a:extLst>
                <a:ext uri="{FF2B5EF4-FFF2-40B4-BE49-F238E27FC236}">
                  <a16:creationId xmlns:a16="http://schemas.microsoft.com/office/drawing/2014/main" xmlns="" id="{7A269D06-108B-4DF9-B7D7-15A7295524C6}"/>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Shape 50">
              <a:extLst>
                <a:ext uri="{FF2B5EF4-FFF2-40B4-BE49-F238E27FC236}">
                  <a16:creationId xmlns:a16="http://schemas.microsoft.com/office/drawing/2014/main" xmlns="" id="{880DD787-D8B0-42AA-AA16-4760CB02F308}"/>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xmlns="" id="{4650EE0B-D080-42C8-8215-5F508DB32F37}"/>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reeform: Shape 52">
              <a:extLst>
                <a:ext uri="{FF2B5EF4-FFF2-40B4-BE49-F238E27FC236}">
                  <a16:creationId xmlns:a16="http://schemas.microsoft.com/office/drawing/2014/main" xmlns="" id="{CECC4674-8566-4043-A1C9-1920799A471F}"/>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xmlns="" id="{5885B829-9514-4500-895D-477850F7652D}"/>
              </a:ext>
            </a:extLst>
          </p:cNvPr>
          <p:cNvGrpSpPr/>
          <p:nvPr/>
        </p:nvGrpSpPr>
        <p:grpSpPr>
          <a:xfrm>
            <a:off x="7389562" y="4585993"/>
            <a:ext cx="1382722" cy="1374635"/>
            <a:chOff x="4287185" y="1379095"/>
            <a:chExt cx="2563321" cy="2548328"/>
          </a:xfrm>
          <a:effectLst>
            <a:outerShdw blurRad="444500" dist="38100" dir="5400000" algn="t" rotWithShape="0">
              <a:prstClr val="black">
                <a:alpha val="40000"/>
              </a:prstClr>
            </a:outerShdw>
            <a:reflection blurRad="6350" stA="52000" endA="300" endPos="53000" dir="5400000" sy="-100000" algn="bl" rotWithShape="0"/>
          </a:effectLst>
        </p:grpSpPr>
        <p:sp>
          <p:nvSpPr>
            <p:cNvPr id="60" name="Freeform: Shape 59">
              <a:extLst>
                <a:ext uri="{FF2B5EF4-FFF2-40B4-BE49-F238E27FC236}">
                  <a16:creationId xmlns:a16="http://schemas.microsoft.com/office/drawing/2014/main" xmlns="" id="{79A98779-124F-4A5C-A5D4-37E7892C77EE}"/>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reeform: Shape 60">
              <a:extLst>
                <a:ext uri="{FF2B5EF4-FFF2-40B4-BE49-F238E27FC236}">
                  <a16:creationId xmlns:a16="http://schemas.microsoft.com/office/drawing/2014/main" xmlns="" id="{9A32E9E6-D3B3-4B73-AA3C-FE2F974217B0}"/>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Freeform: Shape 61">
              <a:extLst>
                <a:ext uri="{FF2B5EF4-FFF2-40B4-BE49-F238E27FC236}">
                  <a16:creationId xmlns:a16="http://schemas.microsoft.com/office/drawing/2014/main" xmlns="" id="{5AA031DE-41EC-4451-9261-F462E5E19FFD}"/>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62">
              <a:extLst>
                <a:ext uri="{FF2B5EF4-FFF2-40B4-BE49-F238E27FC236}">
                  <a16:creationId xmlns:a16="http://schemas.microsoft.com/office/drawing/2014/main" xmlns="" id="{8DA60779-B045-43B2-AE7E-532B4EA8A60B}"/>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4" name="Group 63">
            <a:extLst>
              <a:ext uri="{FF2B5EF4-FFF2-40B4-BE49-F238E27FC236}">
                <a16:creationId xmlns:a16="http://schemas.microsoft.com/office/drawing/2014/main" xmlns="" id="{59F0CE9E-42EE-483B-81C5-3075DCB25302}"/>
              </a:ext>
            </a:extLst>
          </p:cNvPr>
          <p:cNvGrpSpPr/>
          <p:nvPr/>
        </p:nvGrpSpPr>
        <p:grpSpPr>
          <a:xfrm>
            <a:off x="3273829" y="4585993"/>
            <a:ext cx="1382722" cy="1374635"/>
            <a:chOff x="4287185" y="1379095"/>
            <a:chExt cx="2563321" cy="2548328"/>
          </a:xfrm>
          <a:effectLst>
            <a:outerShdw blurRad="444500" dist="38100" dir="5400000" algn="t" rotWithShape="0">
              <a:prstClr val="black">
                <a:alpha val="40000"/>
              </a:prstClr>
            </a:outerShdw>
            <a:reflection blurRad="6350" stA="52000" endA="300" endPos="53000" dir="5400000" sy="-100000" algn="bl" rotWithShape="0"/>
          </a:effectLst>
        </p:grpSpPr>
        <p:sp>
          <p:nvSpPr>
            <p:cNvPr id="65" name="Freeform: Shape 64">
              <a:extLst>
                <a:ext uri="{FF2B5EF4-FFF2-40B4-BE49-F238E27FC236}">
                  <a16:creationId xmlns:a16="http://schemas.microsoft.com/office/drawing/2014/main" xmlns="" id="{9C54AB08-841C-47CE-AA39-E3BAC7C9AACA}"/>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reeform: Shape 65">
              <a:extLst>
                <a:ext uri="{FF2B5EF4-FFF2-40B4-BE49-F238E27FC236}">
                  <a16:creationId xmlns:a16="http://schemas.microsoft.com/office/drawing/2014/main" xmlns="" id="{8BD275FF-E3F7-4590-899B-0B70298493C4}"/>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Shape 66">
              <a:extLst>
                <a:ext uri="{FF2B5EF4-FFF2-40B4-BE49-F238E27FC236}">
                  <a16:creationId xmlns:a16="http://schemas.microsoft.com/office/drawing/2014/main" xmlns="" id="{8BE55060-C650-428E-AACB-87F2CF20D089}"/>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reeform: Shape 67">
              <a:extLst>
                <a:ext uri="{FF2B5EF4-FFF2-40B4-BE49-F238E27FC236}">
                  <a16:creationId xmlns:a16="http://schemas.microsoft.com/office/drawing/2014/main" xmlns="" id="{C1E108C9-4151-40F5-95A4-39F650A3C5D6}"/>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a:extLst>
              <a:ext uri="{FF2B5EF4-FFF2-40B4-BE49-F238E27FC236}">
                <a16:creationId xmlns:a16="http://schemas.microsoft.com/office/drawing/2014/main" xmlns="" id="{DD86AE42-B2B8-450F-BBD6-CA5F62B84898}"/>
              </a:ext>
            </a:extLst>
          </p:cNvPr>
          <p:cNvGrpSpPr/>
          <p:nvPr/>
        </p:nvGrpSpPr>
        <p:grpSpPr>
          <a:xfrm>
            <a:off x="6032628" y="4585993"/>
            <a:ext cx="1382722" cy="1374635"/>
            <a:chOff x="4287185" y="1379095"/>
            <a:chExt cx="2563321" cy="2548328"/>
          </a:xfrm>
          <a:effectLst>
            <a:outerShdw blurRad="495300" dist="38100" dir="5400000" algn="t" rotWithShape="0">
              <a:prstClr val="black">
                <a:alpha val="40000"/>
              </a:prstClr>
            </a:outerShdw>
            <a:reflection blurRad="6350" stA="52000" endA="300" endPos="53000" dir="5400000" sy="-100000" algn="bl" rotWithShape="0"/>
          </a:effectLst>
        </p:grpSpPr>
        <p:sp>
          <p:nvSpPr>
            <p:cNvPr id="70" name="Freeform: Shape 69">
              <a:extLst>
                <a:ext uri="{FF2B5EF4-FFF2-40B4-BE49-F238E27FC236}">
                  <a16:creationId xmlns:a16="http://schemas.microsoft.com/office/drawing/2014/main" xmlns="" id="{96414A22-D7CD-4FC8-A969-69265D6E8776}"/>
                </a:ext>
              </a:extLst>
            </p:cNvPr>
            <p:cNvSpPr/>
            <p:nvPr/>
          </p:nvSpPr>
          <p:spPr>
            <a:xfrm flipV="1">
              <a:off x="4287187" y="1379095"/>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gradFill>
              <a:gsLst>
                <a:gs pos="0">
                  <a:schemeClr val="bg1"/>
                </a:gs>
                <a:gs pos="100000">
                  <a:schemeClr val="bg1">
                    <a:lumMod val="75000"/>
                  </a:schemeClr>
                </a:gs>
              </a:gsLst>
              <a:lin ang="5400000" scaled="1"/>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reeform: Shape 70">
              <a:extLst>
                <a:ext uri="{FF2B5EF4-FFF2-40B4-BE49-F238E27FC236}">
                  <a16:creationId xmlns:a16="http://schemas.microsoft.com/office/drawing/2014/main" xmlns="" id="{95B98719-D96B-43DB-A316-5CFB23525999}"/>
                </a:ext>
              </a:extLst>
            </p:cNvPr>
            <p:cNvSpPr/>
            <p:nvPr/>
          </p:nvSpPr>
          <p:spPr>
            <a:xfrm flipV="1">
              <a:off x="4287187" y="2653259"/>
              <a:ext cx="2563318" cy="1274164"/>
            </a:xfrm>
            <a:custGeom>
              <a:avLst/>
              <a:gdLst>
                <a:gd name="connsiteX0" fmla="*/ 1281659 w 2563318"/>
                <a:gd name="connsiteY0" fmla="*/ 1768840 h 1768840"/>
                <a:gd name="connsiteX1" fmla="*/ 2563318 w 2563318"/>
                <a:gd name="connsiteY1" fmla="*/ 884420 h 1768840"/>
                <a:gd name="connsiteX2" fmla="*/ 1281659 w 2563318"/>
                <a:gd name="connsiteY2" fmla="*/ 0 h 1768840"/>
                <a:gd name="connsiteX3" fmla="*/ 0 w 2563318"/>
                <a:gd name="connsiteY3" fmla="*/ 884420 h 1768840"/>
              </a:gdLst>
              <a:ahLst/>
              <a:cxnLst>
                <a:cxn ang="0">
                  <a:pos x="connsiteX0" y="connsiteY0"/>
                </a:cxn>
                <a:cxn ang="0">
                  <a:pos x="connsiteX1" y="connsiteY1"/>
                </a:cxn>
                <a:cxn ang="0">
                  <a:pos x="connsiteX2" y="connsiteY2"/>
                </a:cxn>
                <a:cxn ang="0">
                  <a:pos x="connsiteX3" y="connsiteY3"/>
                </a:cxn>
              </a:cxnLst>
              <a:rect l="l" t="t" r="r" b="b"/>
              <a:pathLst>
                <a:path w="2563318" h="1768840">
                  <a:moveTo>
                    <a:pt x="1281659" y="1768840"/>
                  </a:moveTo>
                  <a:lnTo>
                    <a:pt x="2563318" y="884420"/>
                  </a:lnTo>
                  <a:lnTo>
                    <a:pt x="1281659" y="0"/>
                  </a:lnTo>
                  <a:lnTo>
                    <a:pt x="0" y="884420"/>
                  </a:lnTo>
                  <a:close/>
                </a:path>
              </a:pathLst>
            </a:custGeom>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Freeform: Shape 71">
              <a:extLst>
                <a:ext uri="{FF2B5EF4-FFF2-40B4-BE49-F238E27FC236}">
                  <a16:creationId xmlns:a16="http://schemas.microsoft.com/office/drawing/2014/main" xmlns="" id="{6FDA8CD7-D5F1-4ADC-AEAA-C5CAFE41AAD2}"/>
                </a:ext>
              </a:extLst>
            </p:cNvPr>
            <p:cNvSpPr/>
            <p:nvPr/>
          </p:nvSpPr>
          <p:spPr>
            <a:xfrm rot="16200000" flipH="1">
              <a:off x="3971651" y="2331712"/>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62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reeform: Shape 72">
              <a:extLst>
                <a:ext uri="{FF2B5EF4-FFF2-40B4-BE49-F238E27FC236}">
                  <a16:creationId xmlns:a16="http://schemas.microsoft.com/office/drawing/2014/main" xmlns="" id="{3A0B1623-24C6-4198-9046-197E7D3361DD}"/>
                </a:ext>
              </a:extLst>
            </p:cNvPr>
            <p:cNvSpPr/>
            <p:nvPr/>
          </p:nvSpPr>
          <p:spPr>
            <a:xfrm rot="5400000" flipH="1" flipV="1">
              <a:off x="5254794" y="2331710"/>
              <a:ext cx="1911245" cy="1280178"/>
            </a:xfrm>
            <a:custGeom>
              <a:avLst/>
              <a:gdLst>
                <a:gd name="connsiteX0" fmla="*/ 0 w 1911245"/>
                <a:gd name="connsiteY0" fmla="*/ 0 h 1280178"/>
                <a:gd name="connsiteX1" fmla="*/ 636938 w 1911245"/>
                <a:gd name="connsiteY1" fmla="*/ 1279363 h 1280178"/>
                <a:gd name="connsiteX2" fmla="*/ 636532 w 1911245"/>
                <a:gd name="connsiteY2" fmla="*/ 1280178 h 1280178"/>
                <a:gd name="connsiteX3" fmla="*/ 637344 w 1911245"/>
                <a:gd name="connsiteY3" fmla="*/ 1280178 h 1280178"/>
                <a:gd name="connsiteX4" fmla="*/ 1911245 w 1911245"/>
                <a:gd name="connsiteY4" fmla="*/ 1280178 h 1280178"/>
                <a:gd name="connsiteX5" fmla="*/ 1274295 w 1911245"/>
                <a:gd name="connsiteY5" fmla="*/ 841 h 1280178"/>
                <a:gd name="connsiteX6" fmla="*/ 1274713 w 1911245"/>
                <a:gd name="connsiteY6" fmla="*/ 0 h 1280178"/>
                <a:gd name="connsiteX7" fmla="*/ 1273876 w 1911245"/>
                <a:gd name="connsiteY7" fmla="*/ 0 h 128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1245" h="1280178">
                  <a:moveTo>
                    <a:pt x="0" y="0"/>
                  </a:moveTo>
                  <a:lnTo>
                    <a:pt x="636938" y="1279363"/>
                  </a:lnTo>
                  <a:lnTo>
                    <a:pt x="636532" y="1280178"/>
                  </a:lnTo>
                  <a:lnTo>
                    <a:pt x="637344" y="1280178"/>
                  </a:lnTo>
                  <a:lnTo>
                    <a:pt x="1911245" y="1280178"/>
                  </a:lnTo>
                  <a:lnTo>
                    <a:pt x="1274295" y="841"/>
                  </a:lnTo>
                  <a:lnTo>
                    <a:pt x="1274713" y="0"/>
                  </a:lnTo>
                  <a:lnTo>
                    <a:pt x="1273876" y="0"/>
                  </a:lnTo>
                  <a:close/>
                </a:path>
              </a:pathLst>
            </a:custGeom>
            <a:gradFill flip="none" rotWithShape="1">
              <a:gsLst>
                <a:gs pos="0">
                  <a:schemeClr val="bg1">
                    <a:lumMod val="85000"/>
                  </a:schemeClr>
                </a:gs>
                <a:gs pos="100000">
                  <a:schemeClr val="bg1">
                    <a:lumMod val="75000"/>
                  </a:schemeClr>
                </a:gs>
              </a:gsLst>
              <a:lin ang="13500000" scaled="1"/>
              <a:tileRect/>
            </a:gra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4" name="TextBox 73">
            <a:extLst>
              <a:ext uri="{FF2B5EF4-FFF2-40B4-BE49-F238E27FC236}">
                <a16:creationId xmlns:a16="http://schemas.microsoft.com/office/drawing/2014/main" xmlns="" id="{4D809CCE-F8C3-4F3D-9489-594851301A26}"/>
              </a:ext>
            </a:extLst>
          </p:cNvPr>
          <p:cNvSpPr txBox="1"/>
          <p:nvPr/>
        </p:nvSpPr>
        <p:spPr>
          <a:xfrm>
            <a:off x="1374123" y="233298"/>
            <a:ext cx="9304421" cy="461665"/>
          </a:xfrm>
          <a:prstGeom prst="rect">
            <a:avLst/>
          </a:prstGeom>
          <a:noFill/>
        </p:spPr>
        <p:txBody>
          <a:bodyPr wrap="square" rtlCol="0">
            <a:spAutoFit/>
          </a:bodyPr>
          <a:lstStyle/>
          <a:p>
            <a:pPr algn="ctr"/>
            <a:r>
              <a:rPr lang="en-IN" sz="2400" spc="300" dirty="0" smtClean="0">
                <a:solidFill>
                  <a:schemeClr val="bg1">
                    <a:lumMod val="95000"/>
                  </a:schemeClr>
                </a:solidFill>
                <a:latin typeface="Nexa Bold" panose="02000000000000000000" pitchFamily="50" charset="0"/>
              </a:rPr>
              <a:t>TRÍ TUỆ NHÂN TẠO</a:t>
            </a:r>
            <a:endParaRPr lang="en-IN" sz="2400" spc="300" dirty="0">
              <a:solidFill>
                <a:schemeClr val="bg1">
                  <a:lumMod val="95000"/>
                </a:schemeClr>
              </a:solidFill>
              <a:latin typeface="Nexa Bold" panose="02000000000000000000" pitchFamily="50" charset="0"/>
            </a:endParaRPr>
          </a:p>
        </p:txBody>
      </p:sp>
      <p:sp>
        <p:nvSpPr>
          <p:cNvPr id="75" name="TextBox 74">
            <a:extLst>
              <a:ext uri="{FF2B5EF4-FFF2-40B4-BE49-F238E27FC236}">
                <a16:creationId xmlns:a16="http://schemas.microsoft.com/office/drawing/2014/main" xmlns="" id="{5C40ADD2-18BB-42AD-88DF-D6AB1C1A5A8C}"/>
              </a:ext>
            </a:extLst>
          </p:cNvPr>
          <p:cNvSpPr txBox="1"/>
          <p:nvPr/>
        </p:nvSpPr>
        <p:spPr>
          <a:xfrm>
            <a:off x="1384667" y="635960"/>
            <a:ext cx="9304421" cy="338554"/>
          </a:xfrm>
          <a:prstGeom prst="rect">
            <a:avLst/>
          </a:prstGeom>
          <a:noFill/>
        </p:spPr>
        <p:txBody>
          <a:bodyPr wrap="square" rtlCol="0">
            <a:spAutoFit/>
          </a:bodyPr>
          <a:lstStyle/>
          <a:p>
            <a:pPr algn="ctr"/>
            <a:r>
              <a:rPr lang="en-IN" sz="1600" spc="300" dirty="0" smtClean="0">
                <a:solidFill>
                  <a:schemeClr val="bg1">
                    <a:lumMod val="95000"/>
                  </a:schemeClr>
                </a:solidFill>
                <a:latin typeface="Nexa Light" panose="02000000000000000000" pitchFamily="50" charset="0"/>
              </a:rPr>
              <a:t>ARTIFICIAL INTELLIGENT</a:t>
            </a:r>
            <a:endParaRPr lang="en-IN" sz="1600" spc="300" dirty="0">
              <a:solidFill>
                <a:schemeClr val="bg1">
                  <a:lumMod val="95000"/>
                </a:schemeClr>
              </a:solidFill>
              <a:latin typeface="Nexa Light" panose="02000000000000000000" pitchFamily="50" charset="0"/>
            </a:endParaRPr>
          </a:p>
        </p:txBody>
      </p:sp>
      <p:sp>
        <p:nvSpPr>
          <p:cNvPr id="76" name="Rectangle 75">
            <a:extLst>
              <a:ext uri="{FF2B5EF4-FFF2-40B4-BE49-F238E27FC236}">
                <a16:creationId xmlns:a16="http://schemas.microsoft.com/office/drawing/2014/main" xmlns="" id="{C1E01919-AFE0-4790-A2BC-E09A300B9A07}"/>
              </a:ext>
            </a:extLst>
          </p:cNvPr>
          <p:cNvSpPr/>
          <p:nvPr/>
        </p:nvSpPr>
        <p:spPr>
          <a:xfrm>
            <a:off x="4796589" y="974514"/>
            <a:ext cx="261246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8" name="Graphic 77" descr="Smart Phone">
            <a:extLst>
              <a:ext uri="{FF2B5EF4-FFF2-40B4-BE49-F238E27FC236}">
                <a16:creationId xmlns:a16="http://schemas.microsoft.com/office/drawing/2014/main" xmlns="" id="{A39D0908-B940-4B18-9357-7F7EDA8FC5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167913" y="2687434"/>
            <a:ext cx="360000" cy="360000"/>
          </a:xfrm>
          <a:prstGeom prst="rect">
            <a:avLst/>
          </a:prstGeom>
          <a:scene3d>
            <a:camera prst="orthographicFront">
              <a:rot lat="20399999" lon="0" rev="0"/>
            </a:camera>
            <a:lightRig rig="threePt" dir="t"/>
          </a:scene3d>
        </p:spPr>
      </p:pic>
      <p:pic>
        <p:nvPicPr>
          <p:cNvPr id="80" name="Graphic 79" descr="Download">
            <a:extLst>
              <a:ext uri="{FF2B5EF4-FFF2-40B4-BE49-F238E27FC236}">
                <a16:creationId xmlns:a16="http://schemas.microsoft.com/office/drawing/2014/main" xmlns="" id="{68B94CD1-7009-4AF8-BA57-D3C7B79DC87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856877" y="1617045"/>
            <a:ext cx="360000" cy="360000"/>
          </a:xfrm>
          <a:prstGeom prst="rect">
            <a:avLst/>
          </a:prstGeom>
          <a:scene3d>
            <a:camera prst="orthographicFront">
              <a:rot lat="20399999" lon="0" rev="0"/>
            </a:camera>
            <a:lightRig rig="threePt" dir="t"/>
          </a:scene3d>
        </p:spPr>
      </p:pic>
      <p:pic>
        <p:nvPicPr>
          <p:cNvPr id="82" name="Graphic 81" descr="Network">
            <a:extLst>
              <a:ext uri="{FF2B5EF4-FFF2-40B4-BE49-F238E27FC236}">
                <a16:creationId xmlns:a16="http://schemas.microsoft.com/office/drawing/2014/main" xmlns="" id="{E4D628D0-89EC-4D1A-A9CE-3FA9F888CF9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592444" y="4698837"/>
            <a:ext cx="360000" cy="360000"/>
          </a:xfrm>
          <a:prstGeom prst="rect">
            <a:avLst/>
          </a:prstGeom>
          <a:scene3d>
            <a:camera prst="orthographicFront">
              <a:rot lat="20399999" lon="0" rev="0"/>
            </a:camera>
            <a:lightRig rig="threePt" dir="t"/>
          </a:scene3d>
        </p:spPr>
      </p:pic>
      <p:pic>
        <p:nvPicPr>
          <p:cNvPr id="84" name="Graphic 83" descr="Share">
            <a:extLst>
              <a:ext uri="{FF2B5EF4-FFF2-40B4-BE49-F238E27FC236}">
                <a16:creationId xmlns:a16="http://schemas.microsoft.com/office/drawing/2014/main" xmlns="" id="{E5164E1A-4998-4A34-BEC4-ADA481530BC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6593052" y="2686838"/>
            <a:ext cx="360000" cy="360000"/>
          </a:xfrm>
          <a:prstGeom prst="rect">
            <a:avLst/>
          </a:prstGeom>
          <a:scene3d>
            <a:camera prst="orthographicFront">
              <a:rot lat="20399999" lon="0" rev="0"/>
            </a:camera>
            <a:lightRig rig="threePt" dir="t"/>
          </a:scene3d>
        </p:spPr>
      </p:pic>
      <p:pic>
        <p:nvPicPr>
          <p:cNvPr id="86" name="Graphic 85" descr="Satellite dish">
            <a:extLst>
              <a:ext uri="{FF2B5EF4-FFF2-40B4-BE49-F238E27FC236}">
                <a16:creationId xmlns:a16="http://schemas.microsoft.com/office/drawing/2014/main" xmlns="" id="{D4ECB806-7A80-45AA-B773-F5EFF655A09C}"/>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171587" y="4745206"/>
            <a:ext cx="360000" cy="360000"/>
          </a:xfrm>
          <a:prstGeom prst="rect">
            <a:avLst/>
          </a:prstGeom>
          <a:scene3d>
            <a:camera prst="orthographicFront">
              <a:rot lat="20399999" lon="0" rev="0"/>
            </a:camera>
            <a:lightRig rig="threePt" dir="t"/>
          </a:scene3d>
        </p:spPr>
      </p:pic>
      <p:pic>
        <p:nvPicPr>
          <p:cNvPr id="88" name="Graphic 87" descr="Paper">
            <a:extLst>
              <a:ext uri="{FF2B5EF4-FFF2-40B4-BE49-F238E27FC236}">
                <a16:creationId xmlns:a16="http://schemas.microsoft.com/office/drawing/2014/main" xmlns="" id="{0A7E1DE3-278F-45A0-9AE5-D438634EEC1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5851206" y="3684202"/>
            <a:ext cx="360000" cy="360000"/>
          </a:xfrm>
          <a:prstGeom prst="rect">
            <a:avLst/>
          </a:prstGeom>
          <a:scene3d>
            <a:camera prst="orthographicFront">
              <a:rot lat="20399999" lon="0" rev="0"/>
            </a:camera>
            <a:lightRig rig="threePt" dir="t"/>
          </a:scene3d>
        </p:spPr>
      </p:pic>
      <p:sp>
        <p:nvSpPr>
          <p:cNvPr id="89" name="TextBox 88">
            <a:extLst>
              <a:ext uri="{FF2B5EF4-FFF2-40B4-BE49-F238E27FC236}">
                <a16:creationId xmlns:a16="http://schemas.microsoft.com/office/drawing/2014/main" xmlns="" id="{5F27146D-F440-4AD5-8E00-A01601FFC9E1}"/>
              </a:ext>
            </a:extLst>
          </p:cNvPr>
          <p:cNvSpPr txBox="1"/>
          <p:nvPr/>
        </p:nvSpPr>
        <p:spPr>
          <a:xfrm>
            <a:off x="332812" y="2030392"/>
            <a:ext cx="3842876" cy="338554"/>
          </a:xfrm>
          <a:prstGeom prst="rect">
            <a:avLst/>
          </a:prstGeom>
          <a:noFill/>
        </p:spPr>
        <p:txBody>
          <a:bodyPr wrap="square" rtlCol="0">
            <a:spAutoFit/>
          </a:bodyPr>
          <a:lstStyle/>
          <a:p>
            <a:r>
              <a:rPr lang="en-US" sz="1600" spc="300" dirty="0" smtClean="0">
                <a:solidFill>
                  <a:srgbClr val="92D050"/>
                </a:solidFill>
                <a:latin typeface="Nexa Bold" panose="02000000000000000000" pitchFamily="50" charset="0"/>
              </a:rPr>
              <a:t>JURGEN SCHMIDHUBER</a:t>
            </a:r>
            <a:endParaRPr lang="en-IN" sz="1600" spc="300" dirty="0">
              <a:solidFill>
                <a:srgbClr val="92D050"/>
              </a:solidFill>
              <a:latin typeface="Nexa Bold" panose="02000000000000000000" pitchFamily="50" charset="0"/>
            </a:endParaRPr>
          </a:p>
        </p:txBody>
      </p:sp>
      <p:sp>
        <p:nvSpPr>
          <p:cNvPr id="90" name="TextBox 89">
            <a:extLst>
              <a:ext uri="{FF2B5EF4-FFF2-40B4-BE49-F238E27FC236}">
                <a16:creationId xmlns:a16="http://schemas.microsoft.com/office/drawing/2014/main" xmlns="" id="{9FA08384-8658-44F5-8F83-4F476D092750}"/>
              </a:ext>
            </a:extLst>
          </p:cNvPr>
          <p:cNvSpPr txBox="1"/>
          <p:nvPr/>
        </p:nvSpPr>
        <p:spPr>
          <a:xfrm>
            <a:off x="342054" y="2374731"/>
            <a:ext cx="3283462" cy="2031325"/>
          </a:xfrm>
          <a:prstGeom prst="rect">
            <a:avLst/>
          </a:prstGeom>
          <a:noFill/>
        </p:spPr>
        <p:txBody>
          <a:bodyPr wrap="square" rtlCol="0">
            <a:spAutoFit/>
          </a:bodyPr>
          <a:lstStyle/>
          <a:p>
            <a:pPr algn="just"/>
            <a:r>
              <a:rPr lang="vi-VN" dirty="0">
                <a:solidFill>
                  <a:schemeClr val="bg1">
                    <a:lumMod val="75000"/>
                  </a:schemeClr>
                </a:solidFill>
                <a:latin typeface="Nexa Light" panose="02000000000000000000" pitchFamily="50" charset="0"/>
              </a:rPr>
              <a:t>Tôi đã làm việc về AI trong nhiều thập kỷ, từ những thập niên 1980 đến nay, và tôi vẫn tin công nghệ này sẽ đến lúc trở nên thông minh hơn chính tôi, để tôi có thể nghỉ hưu</a:t>
            </a:r>
            <a:endParaRPr lang="en-IN" dirty="0">
              <a:solidFill>
                <a:schemeClr val="bg1">
                  <a:lumMod val="75000"/>
                </a:schemeClr>
              </a:solidFill>
              <a:latin typeface="Nexa Light" panose="02000000000000000000" pitchFamily="50" charset="0"/>
            </a:endParaRP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90976" y="2304687"/>
            <a:ext cx="3393043" cy="2177363"/>
          </a:xfrm>
          <a:prstGeom prst="rect">
            <a:avLst/>
          </a:prstGeom>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72283" y="266228"/>
            <a:ext cx="3411736" cy="1967170"/>
          </a:xfrm>
          <a:prstGeom prst="rect">
            <a:avLst/>
          </a:prstGeom>
        </p:spPr>
      </p:pic>
      <p:sp>
        <p:nvSpPr>
          <p:cNvPr id="77" name="TextBox 76">
            <a:extLst>
              <a:ext uri="{FF2B5EF4-FFF2-40B4-BE49-F238E27FC236}">
                <a16:creationId xmlns:a16="http://schemas.microsoft.com/office/drawing/2014/main" xmlns="" id="{5F27146D-F440-4AD5-8E00-A01601FFC9E1}"/>
              </a:ext>
            </a:extLst>
          </p:cNvPr>
          <p:cNvSpPr txBox="1"/>
          <p:nvPr/>
        </p:nvSpPr>
        <p:spPr>
          <a:xfrm>
            <a:off x="4175688" y="6219849"/>
            <a:ext cx="3842876" cy="338554"/>
          </a:xfrm>
          <a:prstGeom prst="rect">
            <a:avLst/>
          </a:prstGeom>
          <a:noFill/>
        </p:spPr>
        <p:txBody>
          <a:bodyPr wrap="square" rtlCol="0">
            <a:spAutoFit/>
          </a:bodyPr>
          <a:lstStyle/>
          <a:p>
            <a:r>
              <a:rPr lang="en-US" sz="1600" spc="300" dirty="0" smtClean="0">
                <a:solidFill>
                  <a:srgbClr val="92D050"/>
                </a:solidFill>
                <a:latin typeface="Nexa Bold" panose="02000000000000000000" pitchFamily="50" charset="0"/>
              </a:rPr>
              <a:t>ĐOÀN VŨ THỊNH - 2018</a:t>
            </a:r>
            <a:endParaRPr lang="en-IN" sz="1600" spc="300" dirty="0">
              <a:solidFill>
                <a:srgbClr val="92D050"/>
              </a:solidFill>
              <a:latin typeface="Nexa Bold" panose="02000000000000000000" pitchFamily="50" charset="0"/>
            </a:endParaRPr>
          </a:p>
        </p:txBody>
      </p:sp>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782829" y="4543127"/>
            <a:ext cx="3409171" cy="2270507"/>
          </a:xfrm>
          <a:prstGeom prst="rect">
            <a:avLst/>
          </a:prstGeom>
        </p:spPr>
      </p:pic>
    </p:spTree>
    <p:extLst>
      <p:ext uri="{BB962C8B-B14F-4D97-AF65-F5344CB8AC3E}">
        <p14:creationId xmlns:p14="http://schemas.microsoft.com/office/powerpoint/2010/main" val="309856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2430000" cy="6858000"/>
          </a:xfrm>
          <a:prstGeom prst="rect">
            <a:avLst/>
          </a:prstGeom>
          <a:solidFill>
            <a:srgbClr val="66B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 name="Rectangle 14"/>
          <p:cNvSpPr/>
          <p:nvPr/>
        </p:nvSpPr>
        <p:spPr>
          <a:xfrm>
            <a:off x="2440500" y="0"/>
            <a:ext cx="2430000" cy="6858000"/>
          </a:xfrm>
          <a:prstGeom prst="rect">
            <a:avLst/>
          </a:prstGeom>
          <a:solidFill>
            <a:srgbClr val="4CAB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6" name="Rectangle 15"/>
          <p:cNvSpPr/>
          <p:nvPr/>
        </p:nvSpPr>
        <p:spPr>
          <a:xfrm>
            <a:off x="4881000" y="0"/>
            <a:ext cx="2430000" cy="6858000"/>
          </a:xfrm>
          <a:prstGeom prst="rect">
            <a:avLst/>
          </a:prstGeom>
          <a:solidFill>
            <a:srgbClr val="4CA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7" name="Rectangle 16"/>
          <p:cNvSpPr/>
          <p:nvPr/>
        </p:nvSpPr>
        <p:spPr>
          <a:xfrm>
            <a:off x="7321500" y="0"/>
            <a:ext cx="2430000" cy="6858000"/>
          </a:xfrm>
          <a:prstGeom prst="rect">
            <a:avLst/>
          </a:prstGeom>
          <a:solidFill>
            <a:srgbClr val="46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Rectangle 17"/>
          <p:cNvSpPr/>
          <p:nvPr/>
        </p:nvSpPr>
        <p:spPr>
          <a:xfrm>
            <a:off x="9762000" y="0"/>
            <a:ext cx="2430000" cy="6858000"/>
          </a:xfrm>
          <a:prstGeom prst="rect">
            <a:avLst/>
          </a:prstGeom>
          <a:solidFill>
            <a:srgbClr val="669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22" name="Group 21"/>
          <p:cNvGrpSpPr/>
          <p:nvPr/>
        </p:nvGrpSpPr>
        <p:grpSpPr>
          <a:xfrm>
            <a:off x="148200" y="303300"/>
            <a:ext cx="2133600" cy="2133600"/>
            <a:chOff x="148200" y="990600"/>
            <a:chExt cx="2133600" cy="2133600"/>
          </a:xfrm>
        </p:grpSpPr>
        <p:sp>
          <p:nvSpPr>
            <p:cNvPr id="19" name="Oval 18"/>
            <p:cNvSpPr/>
            <p:nvPr/>
          </p:nvSpPr>
          <p:spPr>
            <a:xfrm>
              <a:off x="148200" y="990600"/>
              <a:ext cx="2133600" cy="21336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0" name="Oval 19"/>
            <p:cNvSpPr/>
            <p:nvPr/>
          </p:nvSpPr>
          <p:spPr>
            <a:xfrm>
              <a:off x="261000" y="1103400"/>
              <a:ext cx="1908000" cy="1908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1" name="Oval 20"/>
            <p:cNvSpPr/>
            <p:nvPr/>
          </p:nvSpPr>
          <p:spPr>
            <a:xfrm>
              <a:off x="585000" y="1427400"/>
              <a:ext cx="1260000" cy="1260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23" name="Group 22"/>
          <p:cNvGrpSpPr/>
          <p:nvPr/>
        </p:nvGrpSpPr>
        <p:grpSpPr>
          <a:xfrm>
            <a:off x="2588700" y="303300"/>
            <a:ext cx="2133600" cy="2133600"/>
            <a:chOff x="148200" y="990600"/>
            <a:chExt cx="2133600" cy="2133600"/>
          </a:xfrm>
        </p:grpSpPr>
        <p:sp>
          <p:nvSpPr>
            <p:cNvPr id="24" name="Oval 23"/>
            <p:cNvSpPr/>
            <p:nvPr/>
          </p:nvSpPr>
          <p:spPr>
            <a:xfrm>
              <a:off x="148200" y="990600"/>
              <a:ext cx="2133600" cy="21336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Oval 24"/>
            <p:cNvSpPr/>
            <p:nvPr/>
          </p:nvSpPr>
          <p:spPr>
            <a:xfrm>
              <a:off x="261000" y="1103400"/>
              <a:ext cx="1908000" cy="1908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Oval 25"/>
            <p:cNvSpPr/>
            <p:nvPr/>
          </p:nvSpPr>
          <p:spPr>
            <a:xfrm>
              <a:off x="585000" y="1427400"/>
              <a:ext cx="1260000" cy="1260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27" name="Group 26"/>
          <p:cNvGrpSpPr/>
          <p:nvPr/>
        </p:nvGrpSpPr>
        <p:grpSpPr>
          <a:xfrm>
            <a:off x="5029200" y="303300"/>
            <a:ext cx="2133600" cy="2133600"/>
            <a:chOff x="148200" y="990600"/>
            <a:chExt cx="2133600" cy="2133600"/>
          </a:xfrm>
        </p:grpSpPr>
        <p:sp>
          <p:nvSpPr>
            <p:cNvPr id="28" name="Oval 27"/>
            <p:cNvSpPr/>
            <p:nvPr/>
          </p:nvSpPr>
          <p:spPr>
            <a:xfrm>
              <a:off x="148200" y="990600"/>
              <a:ext cx="2133600" cy="21336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Oval 28"/>
            <p:cNvSpPr/>
            <p:nvPr/>
          </p:nvSpPr>
          <p:spPr>
            <a:xfrm>
              <a:off x="261000" y="1103400"/>
              <a:ext cx="1908000" cy="1908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Oval 29"/>
            <p:cNvSpPr/>
            <p:nvPr/>
          </p:nvSpPr>
          <p:spPr>
            <a:xfrm>
              <a:off x="585000" y="1427400"/>
              <a:ext cx="1260000" cy="1260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1" name="Group 30"/>
          <p:cNvGrpSpPr/>
          <p:nvPr/>
        </p:nvGrpSpPr>
        <p:grpSpPr>
          <a:xfrm>
            <a:off x="7469700" y="303300"/>
            <a:ext cx="2133600" cy="2133600"/>
            <a:chOff x="148200" y="990600"/>
            <a:chExt cx="2133600" cy="2133600"/>
          </a:xfrm>
        </p:grpSpPr>
        <p:sp>
          <p:nvSpPr>
            <p:cNvPr id="32" name="Oval 31"/>
            <p:cNvSpPr/>
            <p:nvPr/>
          </p:nvSpPr>
          <p:spPr>
            <a:xfrm>
              <a:off x="148200" y="990600"/>
              <a:ext cx="2133600" cy="21336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3" name="Oval 32"/>
            <p:cNvSpPr/>
            <p:nvPr/>
          </p:nvSpPr>
          <p:spPr>
            <a:xfrm>
              <a:off x="261000" y="1103400"/>
              <a:ext cx="1908000" cy="1908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4" name="Oval 33"/>
            <p:cNvSpPr/>
            <p:nvPr/>
          </p:nvSpPr>
          <p:spPr>
            <a:xfrm>
              <a:off x="585000" y="1427400"/>
              <a:ext cx="1260000" cy="1260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5" name="Group 34"/>
          <p:cNvGrpSpPr/>
          <p:nvPr/>
        </p:nvGrpSpPr>
        <p:grpSpPr>
          <a:xfrm>
            <a:off x="9908250" y="303300"/>
            <a:ext cx="2133600" cy="2133600"/>
            <a:chOff x="148200" y="990600"/>
            <a:chExt cx="2133600" cy="2133600"/>
          </a:xfrm>
        </p:grpSpPr>
        <p:sp>
          <p:nvSpPr>
            <p:cNvPr id="36" name="Oval 35"/>
            <p:cNvSpPr/>
            <p:nvPr/>
          </p:nvSpPr>
          <p:spPr>
            <a:xfrm>
              <a:off x="148200" y="990600"/>
              <a:ext cx="2133600" cy="21336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Oval 36"/>
            <p:cNvSpPr/>
            <p:nvPr/>
          </p:nvSpPr>
          <p:spPr>
            <a:xfrm>
              <a:off x="261000" y="1103400"/>
              <a:ext cx="1908000" cy="1908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Oval 37"/>
            <p:cNvSpPr/>
            <p:nvPr/>
          </p:nvSpPr>
          <p:spPr>
            <a:xfrm>
              <a:off x="585000" y="1427400"/>
              <a:ext cx="1260000" cy="1260000"/>
            </a:xfrm>
            <a:prstGeom prst="ellipse">
              <a:avLst/>
            </a:prstGeom>
            <a:solidFill>
              <a:schemeClr val="bg1">
                <a:alpha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pic>
        <p:nvPicPr>
          <p:cNvPr id="40" name="Graphic 39" descr="Downward trend"/>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39036" y="948600"/>
            <a:ext cx="792000" cy="792000"/>
          </a:xfrm>
          <a:prstGeom prst="rect">
            <a:avLst/>
          </a:prstGeom>
        </p:spPr>
      </p:pic>
      <p:pic>
        <p:nvPicPr>
          <p:cNvPr id="42" name="Graphic 41" descr="Gaug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59012" y="948600"/>
            <a:ext cx="792000" cy="792000"/>
          </a:xfrm>
          <a:prstGeom prst="rect">
            <a:avLst/>
          </a:prstGeom>
        </p:spPr>
      </p:pic>
      <p:pic>
        <p:nvPicPr>
          <p:cNvPr id="44" name="Graphic 43" descr="Lightbulb"/>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699024" y="948600"/>
            <a:ext cx="792000" cy="792000"/>
          </a:xfrm>
          <a:prstGeom prst="rect">
            <a:avLst/>
          </a:prstGeom>
        </p:spPr>
      </p:pic>
      <p:pic>
        <p:nvPicPr>
          <p:cNvPr id="46" name="Graphic 45" descr="Magnifying glass"/>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819000" y="948600"/>
            <a:ext cx="792000" cy="792000"/>
          </a:xfrm>
          <a:prstGeom prst="rect">
            <a:avLst/>
          </a:prstGeom>
        </p:spPr>
      </p:pic>
      <p:pic>
        <p:nvPicPr>
          <p:cNvPr id="48" name="Graphic 47" descr="Shopping cart"/>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10579050" y="948600"/>
            <a:ext cx="792000" cy="792000"/>
          </a:xfrm>
          <a:prstGeom prst="rect">
            <a:avLst/>
          </a:prstGeom>
        </p:spPr>
      </p:pic>
      <p:grpSp>
        <p:nvGrpSpPr>
          <p:cNvPr id="53" name="Group 52"/>
          <p:cNvGrpSpPr/>
          <p:nvPr/>
        </p:nvGrpSpPr>
        <p:grpSpPr>
          <a:xfrm>
            <a:off x="0" y="2645400"/>
            <a:ext cx="2430000" cy="793324"/>
            <a:chOff x="0" y="2645400"/>
            <a:chExt cx="2430000" cy="793324"/>
          </a:xfrm>
        </p:grpSpPr>
        <p:sp>
          <p:nvSpPr>
            <p:cNvPr id="51" name="TextBox 50"/>
            <p:cNvSpPr txBox="1"/>
            <p:nvPr/>
          </p:nvSpPr>
          <p:spPr>
            <a:xfrm>
              <a:off x="261000" y="2645400"/>
              <a:ext cx="1908000" cy="523220"/>
            </a:xfrm>
            <a:prstGeom prst="rect">
              <a:avLst/>
            </a:prstGeom>
            <a:noFill/>
          </p:spPr>
          <p:txBody>
            <a:bodyPr wrap="square" rtlCol="0">
              <a:spAutoFit/>
            </a:bodyPr>
            <a:lstStyle/>
            <a:p>
              <a:pPr algn="ctr"/>
              <a:r>
                <a:rPr lang="en-IN" sz="2800" spc="300" dirty="0">
                  <a:solidFill>
                    <a:prstClr val="white"/>
                  </a:solidFill>
                  <a:latin typeface="Open Sans Condensed" panose="020B0806030504020204" pitchFamily="34" charset="0"/>
                  <a:ea typeface="Open Sans Condensed" panose="020B0806030504020204" pitchFamily="34" charset="0"/>
                  <a:cs typeface="Open Sans Condensed" panose="020B0806030504020204" pitchFamily="34" charset="0"/>
                </a:rPr>
                <a:t>STAGE 1</a:t>
              </a:r>
            </a:p>
          </p:txBody>
        </p:sp>
        <p:sp>
          <p:nvSpPr>
            <p:cNvPr id="52" name="TextBox 51"/>
            <p:cNvSpPr txBox="1"/>
            <p:nvPr/>
          </p:nvSpPr>
          <p:spPr>
            <a:xfrm>
              <a:off x="0" y="3100170"/>
              <a:ext cx="2430000" cy="338554"/>
            </a:xfrm>
            <a:prstGeom prst="rect">
              <a:avLst/>
            </a:prstGeom>
            <a:noFill/>
          </p:spPr>
          <p:txBody>
            <a:bodyPr wrap="square" rtlCol="0">
              <a:spAutoFit/>
            </a:bodyPr>
            <a:lstStyle/>
            <a:p>
              <a:pPr algn="ctr"/>
              <a:r>
                <a:rPr lang="en-IN" sz="16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ADD SUBTITLE HERE</a:t>
              </a:r>
            </a:p>
          </p:txBody>
        </p:sp>
      </p:grpSp>
      <p:grpSp>
        <p:nvGrpSpPr>
          <p:cNvPr id="54" name="Group 53"/>
          <p:cNvGrpSpPr/>
          <p:nvPr/>
        </p:nvGrpSpPr>
        <p:grpSpPr>
          <a:xfrm>
            <a:off x="2430000" y="2645400"/>
            <a:ext cx="2430000" cy="793324"/>
            <a:chOff x="0" y="2645400"/>
            <a:chExt cx="2430000" cy="793324"/>
          </a:xfrm>
        </p:grpSpPr>
        <p:sp>
          <p:nvSpPr>
            <p:cNvPr id="55" name="TextBox 54"/>
            <p:cNvSpPr txBox="1"/>
            <p:nvPr/>
          </p:nvSpPr>
          <p:spPr>
            <a:xfrm>
              <a:off x="261000" y="2645400"/>
              <a:ext cx="1908000" cy="523220"/>
            </a:xfrm>
            <a:prstGeom prst="rect">
              <a:avLst/>
            </a:prstGeom>
            <a:noFill/>
          </p:spPr>
          <p:txBody>
            <a:bodyPr wrap="square" rtlCol="0">
              <a:spAutoFit/>
            </a:bodyPr>
            <a:lstStyle/>
            <a:p>
              <a:pPr algn="ctr"/>
              <a:r>
                <a:rPr lang="en-IN" sz="2800" spc="300" dirty="0">
                  <a:solidFill>
                    <a:prstClr val="white"/>
                  </a:solidFill>
                  <a:latin typeface="Open Sans Condensed" panose="020B0806030504020204" pitchFamily="34" charset="0"/>
                  <a:ea typeface="Open Sans Condensed" panose="020B0806030504020204" pitchFamily="34" charset="0"/>
                  <a:cs typeface="Open Sans Condensed" panose="020B0806030504020204" pitchFamily="34" charset="0"/>
                </a:rPr>
                <a:t>STAGE 2</a:t>
              </a:r>
            </a:p>
          </p:txBody>
        </p:sp>
        <p:sp>
          <p:nvSpPr>
            <p:cNvPr id="56" name="TextBox 55"/>
            <p:cNvSpPr txBox="1"/>
            <p:nvPr/>
          </p:nvSpPr>
          <p:spPr>
            <a:xfrm>
              <a:off x="0" y="3100170"/>
              <a:ext cx="2430000" cy="338554"/>
            </a:xfrm>
            <a:prstGeom prst="rect">
              <a:avLst/>
            </a:prstGeom>
            <a:noFill/>
          </p:spPr>
          <p:txBody>
            <a:bodyPr wrap="square" rtlCol="0">
              <a:spAutoFit/>
            </a:bodyPr>
            <a:lstStyle/>
            <a:p>
              <a:pPr algn="ctr"/>
              <a:r>
                <a:rPr lang="en-IN" sz="16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ADD SUBTITLE HERE</a:t>
              </a:r>
            </a:p>
          </p:txBody>
        </p:sp>
      </p:grpSp>
      <p:grpSp>
        <p:nvGrpSpPr>
          <p:cNvPr id="57" name="Group 56"/>
          <p:cNvGrpSpPr/>
          <p:nvPr/>
        </p:nvGrpSpPr>
        <p:grpSpPr>
          <a:xfrm>
            <a:off x="4869750" y="2645400"/>
            <a:ext cx="2430000" cy="793324"/>
            <a:chOff x="0" y="2645400"/>
            <a:chExt cx="2430000" cy="793324"/>
          </a:xfrm>
        </p:grpSpPr>
        <p:sp>
          <p:nvSpPr>
            <p:cNvPr id="58" name="TextBox 57"/>
            <p:cNvSpPr txBox="1"/>
            <p:nvPr/>
          </p:nvSpPr>
          <p:spPr>
            <a:xfrm>
              <a:off x="261000" y="2645400"/>
              <a:ext cx="1908000" cy="523220"/>
            </a:xfrm>
            <a:prstGeom prst="rect">
              <a:avLst/>
            </a:prstGeom>
            <a:noFill/>
          </p:spPr>
          <p:txBody>
            <a:bodyPr wrap="square" rtlCol="0">
              <a:spAutoFit/>
            </a:bodyPr>
            <a:lstStyle/>
            <a:p>
              <a:pPr algn="ctr"/>
              <a:r>
                <a:rPr lang="en-IN" sz="2800" spc="300" dirty="0">
                  <a:solidFill>
                    <a:prstClr val="white"/>
                  </a:solidFill>
                  <a:latin typeface="Open Sans Condensed" panose="020B0806030504020204" pitchFamily="34" charset="0"/>
                  <a:ea typeface="Open Sans Condensed" panose="020B0806030504020204" pitchFamily="34" charset="0"/>
                  <a:cs typeface="Open Sans Condensed" panose="020B0806030504020204" pitchFamily="34" charset="0"/>
                </a:rPr>
                <a:t>STAGE 3</a:t>
              </a:r>
            </a:p>
          </p:txBody>
        </p:sp>
        <p:sp>
          <p:nvSpPr>
            <p:cNvPr id="59" name="TextBox 58"/>
            <p:cNvSpPr txBox="1"/>
            <p:nvPr/>
          </p:nvSpPr>
          <p:spPr>
            <a:xfrm>
              <a:off x="0" y="3100170"/>
              <a:ext cx="2430000" cy="338554"/>
            </a:xfrm>
            <a:prstGeom prst="rect">
              <a:avLst/>
            </a:prstGeom>
            <a:noFill/>
          </p:spPr>
          <p:txBody>
            <a:bodyPr wrap="square" rtlCol="0">
              <a:spAutoFit/>
            </a:bodyPr>
            <a:lstStyle/>
            <a:p>
              <a:pPr algn="ctr"/>
              <a:r>
                <a:rPr lang="en-IN" sz="16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ADD SUBTITLE HERE</a:t>
              </a:r>
            </a:p>
          </p:txBody>
        </p:sp>
      </p:grpSp>
      <p:grpSp>
        <p:nvGrpSpPr>
          <p:cNvPr id="60" name="Group 59"/>
          <p:cNvGrpSpPr/>
          <p:nvPr/>
        </p:nvGrpSpPr>
        <p:grpSpPr>
          <a:xfrm>
            <a:off x="7326750" y="2645400"/>
            <a:ext cx="2430000" cy="793324"/>
            <a:chOff x="0" y="2645400"/>
            <a:chExt cx="2430000" cy="793324"/>
          </a:xfrm>
        </p:grpSpPr>
        <p:sp>
          <p:nvSpPr>
            <p:cNvPr id="61" name="TextBox 60"/>
            <p:cNvSpPr txBox="1"/>
            <p:nvPr/>
          </p:nvSpPr>
          <p:spPr>
            <a:xfrm>
              <a:off x="261000" y="2645400"/>
              <a:ext cx="1908000" cy="523220"/>
            </a:xfrm>
            <a:prstGeom prst="rect">
              <a:avLst/>
            </a:prstGeom>
            <a:noFill/>
          </p:spPr>
          <p:txBody>
            <a:bodyPr wrap="square" rtlCol="0">
              <a:spAutoFit/>
            </a:bodyPr>
            <a:lstStyle/>
            <a:p>
              <a:pPr algn="ctr"/>
              <a:r>
                <a:rPr lang="en-IN" sz="2800" spc="300" dirty="0">
                  <a:solidFill>
                    <a:prstClr val="white"/>
                  </a:solidFill>
                  <a:latin typeface="Open Sans Condensed" panose="020B0806030504020204" pitchFamily="34" charset="0"/>
                  <a:ea typeface="Open Sans Condensed" panose="020B0806030504020204" pitchFamily="34" charset="0"/>
                  <a:cs typeface="Open Sans Condensed" panose="020B0806030504020204" pitchFamily="34" charset="0"/>
                </a:rPr>
                <a:t>STAGE 4</a:t>
              </a:r>
            </a:p>
          </p:txBody>
        </p:sp>
        <p:sp>
          <p:nvSpPr>
            <p:cNvPr id="62" name="TextBox 61"/>
            <p:cNvSpPr txBox="1"/>
            <p:nvPr/>
          </p:nvSpPr>
          <p:spPr>
            <a:xfrm>
              <a:off x="0" y="3100170"/>
              <a:ext cx="2430000" cy="338554"/>
            </a:xfrm>
            <a:prstGeom prst="rect">
              <a:avLst/>
            </a:prstGeom>
            <a:noFill/>
          </p:spPr>
          <p:txBody>
            <a:bodyPr wrap="square" rtlCol="0">
              <a:spAutoFit/>
            </a:bodyPr>
            <a:lstStyle/>
            <a:p>
              <a:pPr algn="ctr"/>
              <a:r>
                <a:rPr lang="en-IN" sz="16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ADD SUBTITLE HERE</a:t>
              </a:r>
            </a:p>
          </p:txBody>
        </p:sp>
      </p:grpSp>
      <p:grpSp>
        <p:nvGrpSpPr>
          <p:cNvPr id="63" name="Group 62"/>
          <p:cNvGrpSpPr/>
          <p:nvPr/>
        </p:nvGrpSpPr>
        <p:grpSpPr>
          <a:xfrm>
            <a:off x="9762000" y="2645400"/>
            <a:ext cx="2430000" cy="793324"/>
            <a:chOff x="0" y="2645400"/>
            <a:chExt cx="2430000" cy="793324"/>
          </a:xfrm>
        </p:grpSpPr>
        <p:sp>
          <p:nvSpPr>
            <p:cNvPr id="64" name="TextBox 63"/>
            <p:cNvSpPr txBox="1"/>
            <p:nvPr/>
          </p:nvSpPr>
          <p:spPr>
            <a:xfrm>
              <a:off x="261000" y="2645400"/>
              <a:ext cx="1908000" cy="523220"/>
            </a:xfrm>
            <a:prstGeom prst="rect">
              <a:avLst/>
            </a:prstGeom>
            <a:noFill/>
          </p:spPr>
          <p:txBody>
            <a:bodyPr wrap="square" rtlCol="0">
              <a:spAutoFit/>
            </a:bodyPr>
            <a:lstStyle/>
            <a:p>
              <a:pPr algn="ctr"/>
              <a:r>
                <a:rPr lang="en-IN" sz="2800" spc="300" dirty="0">
                  <a:solidFill>
                    <a:prstClr val="white"/>
                  </a:solidFill>
                  <a:latin typeface="Open Sans Condensed" panose="020B0806030504020204" pitchFamily="34" charset="0"/>
                  <a:ea typeface="Open Sans Condensed" panose="020B0806030504020204" pitchFamily="34" charset="0"/>
                  <a:cs typeface="Open Sans Condensed" panose="020B0806030504020204" pitchFamily="34" charset="0"/>
                </a:rPr>
                <a:t>STAGE 5</a:t>
              </a:r>
            </a:p>
          </p:txBody>
        </p:sp>
        <p:sp>
          <p:nvSpPr>
            <p:cNvPr id="65" name="TextBox 64"/>
            <p:cNvSpPr txBox="1"/>
            <p:nvPr/>
          </p:nvSpPr>
          <p:spPr>
            <a:xfrm>
              <a:off x="0" y="3100170"/>
              <a:ext cx="2430000" cy="338554"/>
            </a:xfrm>
            <a:prstGeom prst="rect">
              <a:avLst/>
            </a:prstGeom>
            <a:noFill/>
          </p:spPr>
          <p:txBody>
            <a:bodyPr wrap="square" rtlCol="0">
              <a:spAutoFit/>
            </a:bodyPr>
            <a:lstStyle/>
            <a:p>
              <a:pPr algn="ctr"/>
              <a:r>
                <a:rPr lang="en-IN" sz="16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ADD SUBTITLE HERE</a:t>
              </a:r>
            </a:p>
          </p:txBody>
        </p:sp>
      </p:grpSp>
      <p:cxnSp>
        <p:nvCxnSpPr>
          <p:cNvPr id="67" name="Straight Connector 66"/>
          <p:cNvCxnSpPr/>
          <p:nvPr/>
        </p:nvCxnSpPr>
        <p:spPr>
          <a:xfrm>
            <a:off x="261000" y="3886200"/>
            <a:ext cx="1881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27750" y="3867150"/>
            <a:ext cx="1881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55125" y="3867150"/>
            <a:ext cx="1881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595625" y="3867150"/>
            <a:ext cx="1881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036125" y="3848100"/>
            <a:ext cx="1881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0" y="4438550"/>
            <a:ext cx="2430000" cy="1600438"/>
          </a:xfrm>
          <a:prstGeom prst="rect">
            <a:avLst/>
          </a:prstGeom>
        </p:spPr>
        <p:txBody>
          <a:bodyPr wrap="square">
            <a:spAutoFit/>
          </a:bodyPr>
          <a:lstStyle/>
          <a:p>
            <a:pPr algn="ctr"/>
            <a:r>
              <a:rPr lang="en-IN" sz="14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LOREM IPSUM DOLOR SIT AMET, CONSECTETUR ADIPISCING ELIT, SED DO EIUSMOD TEMPOR INCIDIDUNT UT LABORE ET DOLORE MAGNA ALIQUA.</a:t>
            </a:r>
          </a:p>
        </p:txBody>
      </p:sp>
      <p:sp>
        <p:nvSpPr>
          <p:cNvPr id="73" name="Rectangle 72"/>
          <p:cNvSpPr/>
          <p:nvPr/>
        </p:nvSpPr>
        <p:spPr>
          <a:xfrm>
            <a:off x="2451000" y="4438550"/>
            <a:ext cx="2430000" cy="1600438"/>
          </a:xfrm>
          <a:prstGeom prst="rect">
            <a:avLst/>
          </a:prstGeom>
        </p:spPr>
        <p:txBody>
          <a:bodyPr wrap="square">
            <a:spAutoFit/>
          </a:bodyPr>
          <a:lstStyle/>
          <a:p>
            <a:pPr algn="ctr"/>
            <a:r>
              <a:rPr lang="en-IN" sz="14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LOREM IPSUM DOLOR SIT AMET, CONSECTETUR ADIPISCING ELIT, SED DO EIUSMOD TEMPOR INCIDIDUNT UT LABORE ET DOLORE MAGNA ALIQUA.</a:t>
            </a:r>
          </a:p>
        </p:txBody>
      </p:sp>
      <p:sp>
        <p:nvSpPr>
          <p:cNvPr id="74" name="Rectangle 73"/>
          <p:cNvSpPr/>
          <p:nvPr/>
        </p:nvSpPr>
        <p:spPr>
          <a:xfrm>
            <a:off x="4909800" y="4438550"/>
            <a:ext cx="2430000" cy="1600438"/>
          </a:xfrm>
          <a:prstGeom prst="rect">
            <a:avLst/>
          </a:prstGeom>
        </p:spPr>
        <p:txBody>
          <a:bodyPr wrap="square">
            <a:spAutoFit/>
          </a:bodyPr>
          <a:lstStyle/>
          <a:p>
            <a:pPr algn="ctr"/>
            <a:r>
              <a:rPr lang="en-IN" sz="14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LOREM IPSUM DOLOR SIT AMET, CONSECTETUR ADIPISCING ELIT, SED DO EIUSMOD TEMPOR INCIDIDUNT UT LABORE ET DOLORE MAGNA ALIQUA.</a:t>
            </a:r>
          </a:p>
        </p:txBody>
      </p:sp>
      <p:sp>
        <p:nvSpPr>
          <p:cNvPr id="75" name="Rectangle 74"/>
          <p:cNvSpPr/>
          <p:nvPr/>
        </p:nvSpPr>
        <p:spPr>
          <a:xfrm>
            <a:off x="7311000" y="4438550"/>
            <a:ext cx="2430000" cy="1600438"/>
          </a:xfrm>
          <a:prstGeom prst="rect">
            <a:avLst/>
          </a:prstGeom>
        </p:spPr>
        <p:txBody>
          <a:bodyPr wrap="square">
            <a:spAutoFit/>
          </a:bodyPr>
          <a:lstStyle/>
          <a:p>
            <a:pPr algn="ctr"/>
            <a:r>
              <a:rPr lang="en-IN" sz="14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LOREM IPSUM DOLOR SIT AMET, CONSECTETUR ADIPISCING ELIT, SED DO EIUSMOD TEMPOR INCIDIDUNT UT LABORE ET DOLORE MAGNA ALIQUA.</a:t>
            </a:r>
          </a:p>
        </p:txBody>
      </p:sp>
      <p:sp>
        <p:nvSpPr>
          <p:cNvPr id="76" name="Rectangle 75"/>
          <p:cNvSpPr/>
          <p:nvPr/>
        </p:nvSpPr>
        <p:spPr>
          <a:xfrm>
            <a:off x="9751500" y="4438550"/>
            <a:ext cx="2430000" cy="1600438"/>
          </a:xfrm>
          <a:prstGeom prst="rect">
            <a:avLst/>
          </a:prstGeom>
        </p:spPr>
        <p:txBody>
          <a:bodyPr wrap="square">
            <a:spAutoFit/>
          </a:bodyPr>
          <a:lstStyle/>
          <a:p>
            <a:pPr algn="ctr"/>
            <a:r>
              <a:rPr lang="en-IN" sz="1400" spc="300" dirty="0">
                <a:solidFill>
                  <a:prstClr val="white"/>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LOREM IPSUM DOLOR SIT AMET, CONSECTETUR ADIPISCING ELIT, SED DO EIUSMOD TEMPOR INCIDIDUNT UT LABORE ET DOLORE MAGNA ALIQUA.</a:t>
            </a:r>
          </a:p>
        </p:txBody>
      </p:sp>
      <p:sp>
        <p:nvSpPr>
          <p:cNvPr id="77" name="Isosceles Triangle 76"/>
          <p:cNvSpPr/>
          <p:nvPr/>
        </p:nvSpPr>
        <p:spPr>
          <a:xfrm flipV="1">
            <a:off x="5699024" y="0"/>
            <a:ext cx="6492976" cy="6858000"/>
          </a:xfrm>
          <a:prstGeom prst="triangle">
            <a:avLst>
              <a:gd name="adj" fmla="val 100000"/>
            </a:avLst>
          </a:prstGeom>
          <a:gradFill>
            <a:gsLst>
              <a:gs pos="0">
                <a:schemeClr val="bg1">
                  <a:alpha val="0"/>
                </a:schemeClr>
              </a:gs>
              <a:gs pos="74000">
                <a:schemeClr val="bg1">
                  <a:alpha val="30000"/>
                </a:schemeClr>
              </a:gs>
              <a:gs pos="83000">
                <a:schemeClr val="bg1">
                  <a:alpha val="28000"/>
                </a:schemeClr>
              </a:gs>
              <a:gs pos="100000">
                <a:schemeClr val="bg1">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114693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229</Words>
  <Application>Microsoft Office PowerPoint</Application>
  <PresentationFormat>Widescreen</PresentationFormat>
  <Paragraphs>27</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Nexa Bold</vt:lpstr>
      <vt:lpstr>Nexa Light</vt:lpstr>
      <vt:lpstr>Open Sans Condensed</vt:lpstr>
      <vt:lpstr>Open Sans Condensed Light</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Windows User</cp:lastModifiedBy>
  <cp:revision>14</cp:revision>
  <dcterms:created xsi:type="dcterms:W3CDTF">2017-07-05T17:02:58Z</dcterms:created>
  <dcterms:modified xsi:type="dcterms:W3CDTF">2018-11-29T09:27:15Z</dcterms:modified>
</cp:coreProperties>
</file>