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60"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799" autoAdjust="0"/>
  </p:normalViewPr>
  <p:slideViewPr>
    <p:cSldViewPr snapToGrid="0">
      <p:cViewPr varScale="1">
        <p:scale>
          <a:sx n="68" d="100"/>
          <a:sy n="68" d="100"/>
        </p:scale>
        <p:origin x="816"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05B8A6-9CD9-49E5-A2B9-832515DE42EC}"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46015-718C-4215-B859-5898389F29A5}" type="slidenum">
              <a:rPr lang="en-US" smtClean="0"/>
              <a:t>‹#›</a:t>
            </a:fld>
            <a:endParaRPr lang="en-US"/>
          </a:p>
        </p:txBody>
      </p:sp>
    </p:spTree>
    <p:extLst>
      <p:ext uri="{BB962C8B-B14F-4D97-AF65-F5344CB8AC3E}">
        <p14:creationId xmlns:p14="http://schemas.microsoft.com/office/powerpoint/2010/main" val="1021322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  The "MobileApp.jpg" image was obtained fromhttps://commons.wikimedia.org/wiki/File:8-UX-Pitfalls-To-Avoid-In-Mobile-App-Design.jpg.</a:t>
            </a:r>
          </a:p>
        </p:txBody>
      </p:sp>
      <p:sp>
        <p:nvSpPr>
          <p:cNvPr id="4" name="Slide Number Placeholder 3"/>
          <p:cNvSpPr>
            <a:spLocks noGrp="1"/>
          </p:cNvSpPr>
          <p:nvPr>
            <p:ph type="sldNum" sz="quarter" idx="10"/>
          </p:nvPr>
        </p:nvSpPr>
        <p:spPr/>
        <p:txBody>
          <a:bodyPr/>
          <a:lstStyle/>
          <a:p>
            <a:fld id="{86446015-718C-4215-B859-5898389F29A5}" type="slidenum">
              <a:rPr lang="en-US" smtClean="0"/>
              <a:t>4</a:t>
            </a:fld>
            <a:endParaRPr lang="en-US"/>
          </a:p>
        </p:txBody>
      </p:sp>
    </p:spTree>
    <p:extLst>
      <p:ext uri="{BB962C8B-B14F-4D97-AF65-F5344CB8AC3E}">
        <p14:creationId xmlns:p14="http://schemas.microsoft.com/office/powerpoint/2010/main" val="158607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Potential of Mobile Apps in Small Business</a:t>
            </a:r>
          </a:p>
        </p:txBody>
      </p:sp>
      <p:sp>
        <p:nvSpPr>
          <p:cNvPr id="5" name="Subtitle 2"/>
          <p:cNvSpPr>
            <a:spLocks noGrp="1"/>
          </p:cNvSpPr>
          <p:nvPr>
            <p:ph type="subTitle" idx="1"/>
          </p:nvPr>
        </p:nvSpPr>
        <p:spPr>
          <a:xfrm>
            <a:off x="1507067" y="4050833"/>
            <a:ext cx="7766936" cy="1096899"/>
          </a:xfrm>
        </p:spPr>
        <p:txBody>
          <a:bodyPr/>
          <a:lstStyle/>
          <a:p>
            <a:r>
              <a:rPr lang="en-US" dirty="0"/>
              <a:t>A Course Overview</a:t>
            </a:r>
          </a:p>
        </p:txBody>
      </p:sp>
    </p:spTree>
    <p:extLst>
      <p:ext uri="{BB962C8B-B14F-4D97-AF65-F5344CB8AC3E}">
        <p14:creationId xmlns:p14="http://schemas.microsoft.com/office/powerpoint/2010/main" val="717675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Mobile Apps</a:t>
            </a:r>
          </a:p>
        </p:txBody>
      </p:sp>
      <p:sp>
        <p:nvSpPr>
          <p:cNvPr id="3" name="Content Placeholder 2"/>
          <p:cNvSpPr>
            <a:spLocks noGrp="1"/>
          </p:cNvSpPr>
          <p:nvPr>
            <p:ph idx="1"/>
          </p:nvPr>
        </p:nvSpPr>
        <p:spPr>
          <a:xfrm>
            <a:off x="677334" y="1930401"/>
            <a:ext cx="8596668" cy="4110962"/>
          </a:xfrm>
        </p:spPr>
        <p:txBody>
          <a:bodyPr>
            <a:noAutofit/>
          </a:bodyPr>
          <a:lstStyle/>
          <a:p>
            <a:pPr marL="0" indent="0">
              <a:buNone/>
            </a:pPr>
            <a:r>
              <a:rPr lang="en-US" sz="2400" b="1" dirty="0"/>
              <a:t>ADVANTAGE:  </a:t>
            </a:r>
            <a:r>
              <a:rPr lang="en-US" sz="2400" dirty="0"/>
              <a:t>Increase engagement, improve customer experience, and build better retention and brand loyalty. </a:t>
            </a:r>
          </a:p>
          <a:p>
            <a:pPr marL="0" indent="0">
              <a:buNone/>
            </a:pPr>
            <a:r>
              <a:rPr lang="en-US" sz="2400" b="1" dirty="0"/>
              <a:t>DISADVANTAGE:  </a:t>
            </a:r>
            <a:r>
              <a:rPr lang="en-US" sz="2400" dirty="0"/>
              <a:t>Can drain on resources and be a negative customer experience. </a:t>
            </a:r>
          </a:p>
          <a:p>
            <a:pPr marL="0" indent="0">
              <a:buNone/>
            </a:pPr>
            <a:endParaRPr lang="en-US" sz="2400" dirty="0"/>
          </a:p>
          <a:p>
            <a:r>
              <a:rPr lang="en-US" sz="2400" dirty="0"/>
              <a:t>This course will provide an overview the uses, benefits and risks of mobile apps by looking at case studies from leading retailers and businesses.  You will learn to determine where and how apps can fit into your business strategy.</a:t>
            </a:r>
          </a:p>
          <a:p>
            <a:endParaRPr lang="en-US" sz="2400" dirty="0"/>
          </a:p>
        </p:txBody>
      </p:sp>
    </p:spTree>
    <p:extLst>
      <p:ext uri="{BB962C8B-B14F-4D97-AF65-F5344CB8AC3E}">
        <p14:creationId xmlns:p14="http://schemas.microsoft.com/office/powerpoint/2010/main" val="3898775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Case for Mobile Apps</a:t>
            </a:r>
          </a:p>
        </p:txBody>
      </p:sp>
      <p:sp>
        <p:nvSpPr>
          <p:cNvPr id="3" name="Content Placeholder 2"/>
          <p:cNvSpPr>
            <a:spLocks noGrp="1"/>
          </p:cNvSpPr>
          <p:nvPr>
            <p:ph idx="1"/>
          </p:nvPr>
        </p:nvSpPr>
        <p:spPr/>
        <p:txBody>
          <a:bodyPr>
            <a:normAutofit/>
          </a:bodyPr>
          <a:lstStyle/>
          <a:p>
            <a:r>
              <a:rPr lang="en-US" sz="2400" dirty="0"/>
              <a:t>Mobile apps vs. mobile web </a:t>
            </a:r>
          </a:p>
          <a:p>
            <a:r>
              <a:rPr lang="en-US" sz="2400" dirty="0"/>
              <a:t>Why businesses build mobile apps</a:t>
            </a:r>
          </a:p>
          <a:p>
            <a:r>
              <a:rPr lang="en-US" sz="2400" dirty="0"/>
              <a:t>Customer benefits of mobile apps</a:t>
            </a:r>
          </a:p>
          <a:p>
            <a:r>
              <a:rPr lang="en-US" sz="2400" dirty="0"/>
              <a:t>Examples of good mobile apps</a:t>
            </a:r>
          </a:p>
          <a:p>
            <a:endParaRPr lang="en-US" sz="2400" dirty="0"/>
          </a:p>
        </p:txBody>
      </p:sp>
    </p:spTree>
    <p:extLst>
      <p:ext uri="{BB962C8B-B14F-4D97-AF65-F5344CB8AC3E}">
        <p14:creationId xmlns:p14="http://schemas.microsoft.com/office/powerpoint/2010/main" val="405877506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Mobile Platforms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1270000"/>
            <a:ext cx="4937760" cy="4937760"/>
          </a:xfrm>
        </p:spPr>
      </p:pic>
      <p:sp>
        <p:nvSpPr>
          <p:cNvPr id="5" name="TextBox 4"/>
          <p:cNvSpPr txBox="1"/>
          <p:nvPr/>
        </p:nvSpPr>
        <p:spPr>
          <a:xfrm>
            <a:off x="5815441" y="2785979"/>
            <a:ext cx="3882012" cy="1456809"/>
          </a:xfrm>
          <a:prstGeom prst="rect">
            <a:avLst/>
          </a:prstGeom>
          <a:noFill/>
        </p:spPr>
        <p:txBody>
          <a:bodyPr wrap="square" rtlCol="0">
            <a:spAutoFit/>
          </a:bodyPr>
          <a:lstStyle/>
          <a:p>
            <a:pPr marL="342900" indent="-342900">
              <a:spcBef>
                <a:spcPts val="1000"/>
              </a:spcBef>
              <a:buClr>
                <a:schemeClr val="accent1"/>
              </a:buClr>
              <a:buSzPct val="80000"/>
              <a:buFont typeface="Wingdings 3" charset="2"/>
              <a:buChar char=""/>
            </a:pPr>
            <a:r>
              <a:rPr lang="en-US" sz="2400" dirty="0">
                <a:solidFill>
                  <a:schemeClr val="tx1">
                    <a:lumMod val="75000"/>
                    <a:lumOff val="25000"/>
                  </a:schemeClr>
                </a:solidFill>
              </a:rPr>
              <a:t>Apple iOS</a:t>
            </a:r>
          </a:p>
          <a:p>
            <a:pPr marL="342900" indent="-342900">
              <a:spcBef>
                <a:spcPts val="1000"/>
              </a:spcBef>
              <a:buClr>
                <a:schemeClr val="accent1"/>
              </a:buClr>
              <a:buSzPct val="80000"/>
              <a:buFont typeface="Wingdings 3" charset="2"/>
              <a:buChar char=""/>
            </a:pPr>
            <a:r>
              <a:rPr lang="en-US" sz="2400" dirty="0">
                <a:solidFill>
                  <a:schemeClr val="tx1">
                    <a:lumMod val="75000"/>
                    <a:lumOff val="25000"/>
                  </a:schemeClr>
                </a:solidFill>
              </a:rPr>
              <a:t>Google Android</a:t>
            </a:r>
          </a:p>
          <a:p>
            <a:pPr marL="342900" indent="-342900">
              <a:spcBef>
                <a:spcPts val="1000"/>
              </a:spcBef>
              <a:buClr>
                <a:schemeClr val="accent1"/>
              </a:buClr>
              <a:buSzPct val="80000"/>
              <a:buFont typeface="Wingdings 3" charset="2"/>
              <a:buChar char=""/>
            </a:pPr>
            <a:r>
              <a:rPr lang="en-US" sz="2400" dirty="0">
                <a:solidFill>
                  <a:schemeClr val="tx1">
                    <a:lumMod val="75000"/>
                    <a:lumOff val="25000"/>
                  </a:schemeClr>
                </a:solidFill>
              </a:rPr>
              <a:t>Microsoft Windows 10</a:t>
            </a:r>
          </a:p>
        </p:txBody>
      </p:sp>
    </p:spTree>
    <p:extLst>
      <p:ext uri="{BB962C8B-B14F-4D97-AF65-F5344CB8AC3E}">
        <p14:creationId xmlns:p14="http://schemas.microsoft.com/office/powerpoint/2010/main" val="10604397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normAutofit/>
          </a:bodyPr>
          <a:lstStyle/>
          <a:p>
            <a:r>
              <a:rPr lang="en-US" sz="2400" dirty="0"/>
              <a:t>Things to consider when building a mobile app</a:t>
            </a:r>
          </a:p>
          <a:p>
            <a:r>
              <a:rPr lang="en-US" sz="2400" dirty="0"/>
              <a:t>How consumers use commercial apps</a:t>
            </a:r>
          </a:p>
          <a:p>
            <a:r>
              <a:rPr lang="en-US" sz="2400" dirty="0"/>
              <a:t>Costs and requirements of building an app</a:t>
            </a:r>
          </a:p>
          <a:p>
            <a:r>
              <a:rPr lang="en-US" sz="2400" dirty="0"/>
              <a:t>Benefits to mobile web only</a:t>
            </a:r>
          </a:p>
          <a:p>
            <a:endParaRPr lang="en-US" sz="2400" dirty="0"/>
          </a:p>
        </p:txBody>
      </p:sp>
    </p:spTree>
    <p:extLst>
      <p:ext uri="{BB962C8B-B14F-4D97-AF65-F5344CB8AC3E}">
        <p14:creationId xmlns:p14="http://schemas.microsoft.com/office/powerpoint/2010/main" val="378907099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Mobile App Success</a:t>
            </a:r>
          </a:p>
        </p:txBody>
      </p:sp>
      <p:sp>
        <p:nvSpPr>
          <p:cNvPr id="3" name="Content Placeholder 2"/>
          <p:cNvSpPr>
            <a:spLocks noGrp="1"/>
          </p:cNvSpPr>
          <p:nvPr>
            <p:ph idx="1"/>
          </p:nvPr>
        </p:nvSpPr>
        <p:spPr/>
        <p:txBody>
          <a:bodyPr>
            <a:normAutofit/>
          </a:bodyPr>
          <a:lstStyle/>
          <a:p>
            <a:r>
              <a:rPr lang="en-US" sz="2400" dirty="0"/>
              <a:t>Marketing and downloads</a:t>
            </a:r>
          </a:p>
          <a:p>
            <a:r>
              <a:rPr lang="en-US" sz="2400" dirty="0"/>
              <a:t>App Store optimization</a:t>
            </a:r>
          </a:p>
          <a:p>
            <a:r>
              <a:rPr lang="en-US" sz="2400" dirty="0"/>
              <a:t>Key metrics to track</a:t>
            </a:r>
          </a:p>
          <a:p>
            <a:endParaRPr lang="en-US" sz="2400" dirty="0"/>
          </a:p>
        </p:txBody>
      </p:sp>
    </p:spTree>
    <p:extLst>
      <p:ext uri="{BB962C8B-B14F-4D97-AF65-F5344CB8AC3E}">
        <p14:creationId xmlns:p14="http://schemas.microsoft.com/office/powerpoint/2010/main" val="124792417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93</TotalTime>
  <Words>191</Words>
  <Application>Microsoft Office PowerPoint</Application>
  <PresentationFormat>Widescreen</PresentationFormat>
  <Paragraphs>27</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Potential of Mobile Apps in Small Business</vt:lpstr>
      <vt:lpstr>Pros and Cons of Mobile Apps</vt:lpstr>
      <vt:lpstr>The Case for Mobile Apps</vt:lpstr>
      <vt:lpstr>Major Mobile Platforms</vt:lpstr>
      <vt:lpstr>Considerations</vt:lpstr>
      <vt:lpstr>Mobile App Success</vt:lpstr>
    </vt:vector>
  </TitlesOfParts>
  <Company>IT Learning Consulting,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of Mobile Apps in Small Business</dc:title>
  <dc:creator>Debora A. Collins</dc:creator>
  <cp:lastModifiedBy>203H231</cp:lastModifiedBy>
  <cp:revision>12</cp:revision>
  <dcterms:created xsi:type="dcterms:W3CDTF">2017-01-19T04:02:29Z</dcterms:created>
  <dcterms:modified xsi:type="dcterms:W3CDTF">2024-02-19T07:05:35Z</dcterms:modified>
</cp:coreProperties>
</file>