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notesMasterIdLst>
    <p:notesMasterId r:id="rId7"/>
  </p:notesMasterIdLst>
  <p:sldIdLst>
    <p:sldId id="256" r:id="rId2"/>
    <p:sldId id="257" r:id="rId3"/>
    <p:sldId id="263" r:id="rId4"/>
    <p:sldId id="261" r:id="rId5"/>
    <p:sldId id="262" r:id="rId6"/>
  </p:sldIdLst>
  <p:sldSz cx="12192000" cy="6858000"/>
  <p:notesSz cx="6858000" cy="9144000"/>
  <p:custShowLst>
    <p:custShow name="Hardtail Bike Sale" id="0">
      <p:sldLst>
        <p:sld r:id="rId2"/>
        <p:sld r:id="rId3"/>
        <p:sld r:id="rId6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bie Collin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Call" userId="b4a356d25bfa317d" providerId="LiveId" clId="{C791FDEC-672C-4CE9-907E-C712EDD653D2}"/>
    <pc:docChg chg="modSld">
      <pc:chgData name="Thomas Call" userId="b4a356d25bfa317d" providerId="LiveId" clId="{C791FDEC-672C-4CE9-907E-C712EDD653D2}" dt="2019-06-14T20:58:27.560" v="0" actId="20577"/>
      <pc:docMkLst>
        <pc:docMk/>
      </pc:docMkLst>
      <pc:sldChg chg="modSp">
        <pc:chgData name="Thomas Call" userId="b4a356d25bfa317d" providerId="LiveId" clId="{C791FDEC-672C-4CE9-907E-C712EDD653D2}" dt="2019-06-14T20:58:27.560" v="0" actId="20577"/>
        <pc:sldMkLst>
          <pc:docMk/>
          <pc:sldMk cId="1151395843" sldId="257"/>
        </pc:sldMkLst>
        <pc:spChg chg="mod">
          <ac:chgData name="Thomas Call" userId="b4a356d25bfa317d" providerId="LiveId" clId="{C791FDEC-672C-4CE9-907E-C712EDD653D2}" dt="2019-06-14T20:58:27.560" v="0" actId="20577"/>
          <ac:spMkLst>
            <pc:docMk/>
            <pc:sldMk cId="1151395843" sldId="257"/>
            <ac:spMk id="4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79D50F-F8CB-41A3-9115-6203933359F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4C18E-A531-4B16-AB30-BECCC4DCB4B9}">
      <dgm:prSet custT="1"/>
      <dgm:spPr/>
      <dgm:t>
        <a:bodyPr/>
        <a:lstStyle/>
        <a:p>
          <a:pPr rtl="0"/>
          <a:r>
            <a:rPr lang="en-US" sz="1800" b="1" dirty="0"/>
            <a:t>Evidence</a:t>
          </a:r>
        </a:p>
      </dgm:t>
    </dgm:pt>
    <dgm:pt modelId="{D436F438-97C6-42C0-8C1F-243DA1E268E9}" type="parTrans" cxnId="{EAD2B49A-246E-47C8-B82A-FEB1EA604AEA}">
      <dgm:prSet/>
      <dgm:spPr/>
      <dgm:t>
        <a:bodyPr/>
        <a:lstStyle/>
        <a:p>
          <a:endParaRPr lang="en-US" sz="1800"/>
        </a:p>
      </dgm:t>
    </dgm:pt>
    <dgm:pt modelId="{8A178218-9151-4917-AD34-02171A911CEB}" type="sibTrans" cxnId="{EAD2B49A-246E-47C8-B82A-FEB1EA604AEA}">
      <dgm:prSet/>
      <dgm:spPr/>
      <dgm:t>
        <a:bodyPr/>
        <a:lstStyle/>
        <a:p>
          <a:endParaRPr lang="en-US" sz="1800"/>
        </a:p>
      </dgm:t>
    </dgm:pt>
    <dgm:pt modelId="{1080583C-4AA4-4B5F-85B8-4606DC1C63C2}">
      <dgm:prSet custT="1"/>
      <dgm:spPr/>
      <dgm:t>
        <a:bodyPr/>
        <a:lstStyle/>
        <a:p>
          <a:pPr rtl="0"/>
          <a:r>
            <a:rPr lang="en-US" sz="1800" b="1" dirty="0"/>
            <a:t>Items are impounded upon arrest</a:t>
          </a:r>
          <a:endParaRPr lang="en-US" sz="1800" dirty="0"/>
        </a:p>
      </dgm:t>
    </dgm:pt>
    <dgm:pt modelId="{C81747F9-115A-4F4E-A121-86BED7B65FAB}" type="parTrans" cxnId="{5C8DC26D-C953-4258-B442-AD946D802DC1}">
      <dgm:prSet/>
      <dgm:spPr/>
      <dgm:t>
        <a:bodyPr/>
        <a:lstStyle/>
        <a:p>
          <a:endParaRPr lang="en-US" sz="1800"/>
        </a:p>
      </dgm:t>
    </dgm:pt>
    <dgm:pt modelId="{0A64F5B4-73D5-4000-A0C8-FAB014E6C9DE}" type="sibTrans" cxnId="{5C8DC26D-C953-4258-B442-AD946D802DC1}">
      <dgm:prSet/>
      <dgm:spPr/>
      <dgm:t>
        <a:bodyPr/>
        <a:lstStyle/>
        <a:p>
          <a:endParaRPr lang="en-US" sz="1800"/>
        </a:p>
      </dgm:t>
    </dgm:pt>
    <dgm:pt modelId="{13470783-3ED8-4767-986B-A12E4E99918A}">
      <dgm:prSet custT="1"/>
      <dgm:spPr/>
      <dgm:t>
        <a:bodyPr/>
        <a:lstStyle/>
        <a:p>
          <a:pPr rtl="0"/>
          <a:r>
            <a:rPr lang="en-US" sz="1800" b="1" dirty="0"/>
            <a:t>Held as evidence to use in court</a:t>
          </a:r>
          <a:endParaRPr lang="en-US" sz="1800" dirty="0"/>
        </a:p>
      </dgm:t>
    </dgm:pt>
    <dgm:pt modelId="{09D77479-1358-417C-BBE8-163F42BC691D}" type="parTrans" cxnId="{D486E6B2-0F4C-4D64-ADE5-8968F69FDBBB}">
      <dgm:prSet/>
      <dgm:spPr/>
      <dgm:t>
        <a:bodyPr/>
        <a:lstStyle/>
        <a:p>
          <a:endParaRPr lang="en-US" sz="1800"/>
        </a:p>
      </dgm:t>
    </dgm:pt>
    <dgm:pt modelId="{35534CD6-A28D-4D95-916B-A6B85D433C30}" type="sibTrans" cxnId="{D486E6B2-0F4C-4D64-ADE5-8968F69FDBBB}">
      <dgm:prSet/>
      <dgm:spPr/>
      <dgm:t>
        <a:bodyPr/>
        <a:lstStyle/>
        <a:p>
          <a:endParaRPr lang="en-US" sz="1800"/>
        </a:p>
      </dgm:t>
    </dgm:pt>
    <dgm:pt modelId="{EF7E5DB1-856C-4FA6-8CF5-E4AD697E67A2}">
      <dgm:prSet custT="1"/>
      <dgm:spPr/>
      <dgm:t>
        <a:bodyPr/>
        <a:lstStyle/>
        <a:p>
          <a:pPr rtl="0"/>
          <a:r>
            <a:rPr lang="en-US" sz="1800" b="1" dirty="0"/>
            <a:t>Claims</a:t>
          </a:r>
          <a:endParaRPr lang="en-US" sz="1800" dirty="0"/>
        </a:p>
      </dgm:t>
    </dgm:pt>
    <dgm:pt modelId="{CA0EB4E0-BBF5-4674-A2E8-52D9EB5BE684}" type="parTrans" cxnId="{B7319091-06A8-4EE6-BF9D-DFFB784C5321}">
      <dgm:prSet/>
      <dgm:spPr/>
      <dgm:t>
        <a:bodyPr/>
        <a:lstStyle/>
        <a:p>
          <a:endParaRPr lang="en-US" sz="1800"/>
        </a:p>
      </dgm:t>
    </dgm:pt>
    <dgm:pt modelId="{CF693BAA-41B6-4BB6-A18D-2D290B98B974}" type="sibTrans" cxnId="{B7319091-06A8-4EE6-BF9D-DFFB784C5321}">
      <dgm:prSet/>
      <dgm:spPr/>
      <dgm:t>
        <a:bodyPr/>
        <a:lstStyle/>
        <a:p>
          <a:endParaRPr lang="en-US" sz="1800"/>
        </a:p>
      </dgm:t>
    </dgm:pt>
    <dgm:pt modelId="{78F20871-E0FD-411C-8AB3-AE8736003087}">
      <dgm:prSet custT="1"/>
      <dgm:spPr/>
      <dgm:t>
        <a:bodyPr/>
        <a:lstStyle/>
        <a:p>
          <a:pPr rtl="0"/>
          <a:r>
            <a:rPr lang="en-US" sz="1800" b="1" dirty="0"/>
            <a:t>After court, items are released for claim by owner</a:t>
          </a:r>
          <a:endParaRPr lang="en-US" sz="1800" dirty="0"/>
        </a:p>
      </dgm:t>
    </dgm:pt>
    <dgm:pt modelId="{5F10DBBC-08A7-4D3E-835F-59F891F6A266}" type="parTrans" cxnId="{4C515563-553F-4CD4-A094-82B8AEE7A7D9}">
      <dgm:prSet/>
      <dgm:spPr/>
      <dgm:t>
        <a:bodyPr/>
        <a:lstStyle/>
        <a:p>
          <a:endParaRPr lang="en-US" sz="1800"/>
        </a:p>
      </dgm:t>
    </dgm:pt>
    <dgm:pt modelId="{DE5E5BFE-4E19-4B89-961F-221454B47D05}" type="sibTrans" cxnId="{4C515563-553F-4CD4-A094-82B8AEE7A7D9}">
      <dgm:prSet/>
      <dgm:spPr/>
      <dgm:t>
        <a:bodyPr/>
        <a:lstStyle/>
        <a:p>
          <a:endParaRPr lang="en-US" sz="1800"/>
        </a:p>
      </dgm:t>
    </dgm:pt>
    <dgm:pt modelId="{A8411DA0-F4D7-481F-9CD2-1EC1A4718726}">
      <dgm:prSet custT="1"/>
      <dgm:spPr/>
      <dgm:t>
        <a:bodyPr/>
        <a:lstStyle/>
        <a:p>
          <a:pPr rtl="0"/>
          <a:r>
            <a:rPr lang="en-US" sz="1800" b="1" dirty="0"/>
            <a:t>Efforts made to identify and contact owner</a:t>
          </a:r>
          <a:endParaRPr lang="en-US" sz="1800" dirty="0"/>
        </a:p>
      </dgm:t>
    </dgm:pt>
    <dgm:pt modelId="{6FAFAC9E-48EB-4A38-9465-8676630070E6}" type="parTrans" cxnId="{8674C43D-D540-4B2E-AB88-588D8E18B83C}">
      <dgm:prSet/>
      <dgm:spPr/>
      <dgm:t>
        <a:bodyPr/>
        <a:lstStyle/>
        <a:p>
          <a:endParaRPr lang="en-US" sz="1800"/>
        </a:p>
      </dgm:t>
    </dgm:pt>
    <dgm:pt modelId="{5F696731-9B2E-4DA0-8286-FBC444A20253}" type="sibTrans" cxnId="{8674C43D-D540-4B2E-AB88-588D8E18B83C}">
      <dgm:prSet/>
      <dgm:spPr/>
      <dgm:t>
        <a:bodyPr/>
        <a:lstStyle/>
        <a:p>
          <a:endParaRPr lang="en-US" sz="1800"/>
        </a:p>
      </dgm:t>
    </dgm:pt>
    <dgm:pt modelId="{CF40E880-DBD3-48FB-9F2B-C86A71057FC8}">
      <dgm:prSet custT="1"/>
      <dgm:spPr/>
      <dgm:t>
        <a:bodyPr/>
        <a:lstStyle/>
        <a:p>
          <a:pPr rtl="0"/>
          <a:r>
            <a:rPr lang="en-US" sz="1800" b="1" dirty="0"/>
            <a:t>Auction</a:t>
          </a:r>
        </a:p>
      </dgm:t>
    </dgm:pt>
    <dgm:pt modelId="{5A7B2405-2078-4BE0-BF7E-D071156CD443}" type="parTrans" cxnId="{EB298574-77AD-47CA-8F8A-853E9293AA97}">
      <dgm:prSet/>
      <dgm:spPr/>
      <dgm:t>
        <a:bodyPr/>
        <a:lstStyle/>
        <a:p>
          <a:endParaRPr lang="en-US" sz="1800"/>
        </a:p>
      </dgm:t>
    </dgm:pt>
    <dgm:pt modelId="{2964F132-7C8B-4C41-8832-85DEFD133B3E}" type="sibTrans" cxnId="{EB298574-77AD-47CA-8F8A-853E9293AA97}">
      <dgm:prSet/>
      <dgm:spPr/>
      <dgm:t>
        <a:bodyPr/>
        <a:lstStyle/>
        <a:p>
          <a:endParaRPr lang="en-US" sz="1800"/>
        </a:p>
      </dgm:t>
    </dgm:pt>
    <dgm:pt modelId="{B47D0BCD-0FB4-4D44-A97F-4459E9C8A50C}">
      <dgm:prSet custT="1"/>
      <dgm:spPr/>
      <dgm:t>
        <a:bodyPr/>
        <a:lstStyle/>
        <a:p>
          <a:pPr rtl="0"/>
          <a:r>
            <a:rPr lang="en-US" sz="1800" b="1" dirty="0"/>
            <a:t>Items not claimed in 12 months sent to auction </a:t>
          </a:r>
          <a:endParaRPr lang="en-US" sz="1800" dirty="0"/>
        </a:p>
      </dgm:t>
    </dgm:pt>
    <dgm:pt modelId="{6FB7C8C7-0873-4240-9325-D0FAD964AFA3}" type="parTrans" cxnId="{B50C4BC4-362D-4476-AB10-D6BF514C1F52}">
      <dgm:prSet/>
      <dgm:spPr/>
      <dgm:t>
        <a:bodyPr/>
        <a:lstStyle/>
        <a:p>
          <a:endParaRPr lang="en-US" sz="1800"/>
        </a:p>
      </dgm:t>
    </dgm:pt>
    <dgm:pt modelId="{F95EA116-9296-4C1F-BEA8-B232F1333B24}" type="sibTrans" cxnId="{B50C4BC4-362D-4476-AB10-D6BF514C1F52}">
      <dgm:prSet/>
      <dgm:spPr/>
      <dgm:t>
        <a:bodyPr/>
        <a:lstStyle/>
        <a:p>
          <a:endParaRPr lang="en-US" sz="1800"/>
        </a:p>
      </dgm:t>
    </dgm:pt>
    <dgm:pt modelId="{BB661F4C-B1EB-47CF-8282-63A4E0EBEC71}">
      <dgm:prSet custT="1"/>
      <dgm:spPr/>
      <dgm:t>
        <a:bodyPr/>
        <a:lstStyle/>
        <a:p>
          <a:pPr rtl="0"/>
          <a:r>
            <a:rPr lang="en-US" sz="1800" b="1" dirty="0"/>
            <a:t>Items not sold at auction are donated to charity </a:t>
          </a:r>
          <a:endParaRPr lang="en-US" sz="1800" dirty="0"/>
        </a:p>
      </dgm:t>
    </dgm:pt>
    <dgm:pt modelId="{BA1D4604-28BC-4ABE-98AD-0FE8567DD428}" type="parTrans" cxnId="{D02A4042-2E3D-4BB5-B427-B670737CA4D8}">
      <dgm:prSet/>
      <dgm:spPr/>
      <dgm:t>
        <a:bodyPr/>
        <a:lstStyle/>
        <a:p>
          <a:endParaRPr lang="en-US" sz="1800"/>
        </a:p>
      </dgm:t>
    </dgm:pt>
    <dgm:pt modelId="{CC025CE3-AAAF-4892-8DFF-AC54DA8CC5B7}" type="sibTrans" cxnId="{D02A4042-2E3D-4BB5-B427-B670737CA4D8}">
      <dgm:prSet/>
      <dgm:spPr/>
      <dgm:t>
        <a:bodyPr/>
        <a:lstStyle/>
        <a:p>
          <a:endParaRPr lang="en-US" sz="1800"/>
        </a:p>
      </dgm:t>
    </dgm:pt>
    <dgm:pt modelId="{AEB38F5F-347A-4106-BE46-BCE97D284634}" type="pres">
      <dgm:prSet presAssocID="{BB79D50F-F8CB-41A3-9115-6203933359F9}" presName="linearFlow" presStyleCnt="0">
        <dgm:presLayoutVars>
          <dgm:dir/>
          <dgm:animLvl val="lvl"/>
          <dgm:resizeHandles val="exact"/>
        </dgm:presLayoutVars>
      </dgm:prSet>
      <dgm:spPr/>
    </dgm:pt>
    <dgm:pt modelId="{90782A03-69DF-478B-8F87-A99332BDF5A8}" type="pres">
      <dgm:prSet presAssocID="{6264C18E-A531-4B16-AB30-BECCC4DCB4B9}" presName="composite" presStyleCnt="0"/>
      <dgm:spPr/>
    </dgm:pt>
    <dgm:pt modelId="{5F362921-C0CF-4A4E-818B-CCAC7F25831F}" type="pres">
      <dgm:prSet presAssocID="{6264C18E-A531-4B16-AB30-BECCC4DCB4B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43893F4-42BD-4117-B69D-43EB47A51DCF}" type="pres">
      <dgm:prSet presAssocID="{6264C18E-A531-4B16-AB30-BECCC4DCB4B9}" presName="descendantText" presStyleLbl="alignAcc1" presStyleIdx="0" presStyleCnt="3">
        <dgm:presLayoutVars>
          <dgm:bulletEnabled val="1"/>
        </dgm:presLayoutVars>
      </dgm:prSet>
      <dgm:spPr/>
    </dgm:pt>
    <dgm:pt modelId="{E63A72B7-BF74-47A5-9DE7-E23CFB5581A2}" type="pres">
      <dgm:prSet presAssocID="{8A178218-9151-4917-AD34-02171A911CEB}" presName="sp" presStyleCnt="0"/>
      <dgm:spPr/>
    </dgm:pt>
    <dgm:pt modelId="{EE94EDDE-FD2B-43B2-A311-5604487FD876}" type="pres">
      <dgm:prSet presAssocID="{EF7E5DB1-856C-4FA6-8CF5-E4AD697E67A2}" presName="composite" presStyleCnt="0"/>
      <dgm:spPr/>
    </dgm:pt>
    <dgm:pt modelId="{FE3C84F0-6F2D-479D-8C0C-48AE9E81DA19}" type="pres">
      <dgm:prSet presAssocID="{EF7E5DB1-856C-4FA6-8CF5-E4AD697E67A2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EA6090B-479E-4591-9FC7-F7E9E6FC2C72}" type="pres">
      <dgm:prSet presAssocID="{EF7E5DB1-856C-4FA6-8CF5-E4AD697E67A2}" presName="descendantText" presStyleLbl="alignAcc1" presStyleIdx="1" presStyleCnt="3">
        <dgm:presLayoutVars>
          <dgm:bulletEnabled val="1"/>
        </dgm:presLayoutVars>
      </dgm:prSet>
      <dgm:spPr/>
    </dgm:pt>
    <dgm:pt modelId="{FA02451F-6301-4544-BC59-B87DDAD5936E}" type="pres">
      <dgm:prSet presAssocID="{CF693BAA-41B6-4BB6-A18D-2D290B98B974}" presName="sp" presStyleCnt="0"/>
      <dgm:spPr/>
    </dgm:pt>
    <dgm:pt modelId="{DC8398A0-0E2A-4CBE-A2B7-1221D5A1A52D}" type="pres">
      <dgm:prSet presAssocID="{CF40E880-DBD3-48FB-9F2B-C86A71057FC8}" presName="composite" presStyleCnt="0"/>
      <dgm:spPr/>
    </dgm:pt>
    <dgm:pt modelId="{5EE58348-6BA2-469F-8623-08C8071E85EC}" type="pres">
      <dgm:prSet presAssocID="{CF40E880-DBD3-48FB-9F2B-C86A71057FC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9758CE5-81B0-4CC2-8D51-DF2D38413605}" type="pres">
      <dgm:prSet presAssocID="{CF40E880-DBD3-48FB-9F2B-C86A71057FC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31E6829-6089-4323-9E27-43F2E74DEFE1}" type="presOf" srcId="{B47D0BCD-0FB4-4D44-A97F-4459E9C8A50C}" destId="{59758CE5-81B0-4CC2-8D51-DF2D38413605}" srcOrd="0" destOrd="0" presId="urn:microsoft.com/office/officeart/2005/8/layout/chevron2"/>
    <dgm:cxn modelId="{8674C43D-D540-4B2E-AB88-588D8E18B83C}" srcId="{EF7E5DB1-856C-4FA6-8CF5-E4AD697E67A2}" destId="{A8411DA0-F4D7-481F-9CD2-1EC1A4718726}" srcOrd="1" destOrd="0" parTransId="{6FAFAC9E-48EB-4A38-9465-8676630070E6}" sibTransId="{5F696731-9B2E-4DA0-8286-FBC444A20253}"/>
    <dgm:cxn modelId="{D02A4042-2E3D-4BB5-B427-B670737CA4D8}" srcId="{CF40E880-DBD3-48FB-9F2B-C86A71057FC8}" destId="{BB661F4C-B1EB-47CF-8282-63A4E0EBEC71}" srcOrd="1" destOrd="0" parTransId="{BA1D4604-28BC-4ABE-98AD-0FE8567DD428}" sibTransId="{CC025CE3-AAAF-4892-8DFF-AC54DA8CC5B7}"/>
    <dgm:cxn modelId="{4C515563-553F-4CD4-A094-82B8AEE7A7D9}" srcId="{EF7E5DB1-856C-4FA6-8CF5-E4AD697E67A2}" destId="{78F20871-E0FD-411C-8AB3-AE8736003087}" srcOrd="0" destOrd="0" parTransId="{5F10DBBC-08A7-4D3E-835F-59F891F6A266}" sibTransId="{DE5E5BFE-4E19-4B89-961F-221454B47D05}"/>
    <dgm:cxn modelId="{5C8DC26D-C953-4258-B442-AD946D802DC1}" srcId="{6264C18E-A531-4B16-AB30-BECCC4DCB4B9}" destId="{1080583C-4AA4-4B5F-85B8-4606DC1C63C2}" srcOrd="0" destOrd="0" parTransId="{C81747F9-115A-4F4E-A121-86BED7B65FAB}" sibTransId="{0A64F5B4-73D5-4000-A0C8-FAB014E6C9DE}"/>
    <dgm:cxn modelId="{2352AD51-60D9-497D-9D38-8824CF74DE35}" type="presOf" srcId="{BB79D50F-F8CB-41A3-9115-6203933359F9}" destId="{AEB38F5F-347A-4106-BE46-BCE97D284634}" srcOrd="0" destOrd="0" presId="urn:microsoft.com/office/officeart/2005/8/layout/chevron2"/>
    <dgm:cxn modelId="{EB298574-77AD-47CA-8F8A-853E9293AA97}" srcId="{BB79D50F-F8CB-41A3-9115-6203933359F9}" destId="{CF40E880-DBD3-48FB-9F2B-C86A71057FC8}" srcOrd="2" destOrd="0" parTransId="{5A7B2405-2078-4BE0-BF7E-D071156CD443}" sibTransId="{2964F132-7C8B-4C41-8832-85DEFD133B3E}"/>
    <dgm:cxn modelId="{06848E7D-EBDE-467F-8D62-E313C365B9B0}" type="presOf" srcId="{6264C18E-A531-4B16-AB30-BECCC4DCB4B9}" destId="{5F362921-C0CF-4A4E-818B-CCAC7F25831F}" srcOrd="0" destOrd="0" presId="urn:microsoft.com/office/officeart/2005/8/layout/chevron2"/>
    <dgm:cxn modelId="{B7319091-06A8-4EE6-BF9D-DFFB784C5321}" srcId="{BB79D50F-F8CB-41A3-9115-6203933359F9}" destId="{EF7E5DB1-856C-4FA6-8CF5-E4AD697E67A2}" srcOrd="1" destOrd="0" parTransId="{CA0EB4E0-BBF5-4674-A2E8-52D9EB5BE684}" sibTransId="{CF693BAA-41B6-4BB6-A18D-2D290B98B974}"/>
    <dgm:cxn modelId="{F98E0297-5EC0-4287-BCC4-DC581A1E5884}" type="presOf" srcId="{13470783-3ED8-4767-986B-A12E4E99918A}" destId="{643893F4-42BD-4117-B69D-43EB47A51DCF}" srcOrd="0" destOrd="1" presId="urn:microsoft.com/office/officeart/2005/8/layout/chevron2"/>
    <dgm:cxn modelId="{EAD2B49A-246E-47C8-B82A-FEB1EA604AEA}" srcId="{BB79D50F-F8CB-41A3-9115-6203933359F9}" destId="{6264C18E-A531-4B16-AB30-BECCC4DCB4B9}" srcOrd="0" destOrd="0" parTransId="{D436F438-97C6-42C0-8C1F-243DA1E268E9}" sibTransId="{8A178218-9151-4917-AD34-02171A911CEB}"/>
    <dgm:cxn modelId="{0BEC8AA7-4442-41CE-BCDB-269CABB260AE}" type="presOf" srcId="{1080583C-4AA4-4B5F-85B8-4606DC1C63C2}" destId="{643893F4-42BD-4117-B69D-43EB47A51DCF}" srcOrd="0" destOrd="0" presId="urn:microsoft.com/office/officeart/2005/8/layout/chevron2"/>
    <dgm:cxn modelId="{D486E6B2-0F4C-4D64-ADE5-8968F69FDBBB}" srcId="{6264C18E-A531-4B16-AB30-BECCC4DCB4B9}" destId="{13470783-3ED8-4767-986B-A12E4E99918A}" srcOrd="1" destOrd="0" parTransId="{09D77479-1358-417C-BBE8-163F42BC691D}" sibTransId="{35534CD6-A28D-4D95-916B-A6B85D433C30}"/>
    <dgm:cxn modelId="{BB111ABF-6D21-411F-B13F-0E0F098C0DF6}" type="presOf" srcId="{78F20871-E0FD-411C-8AB3-AE8736003087}" destId="{DEA6090B-479E-4591-9FC7-F7E9E6FC2C72}" srcOrd="0" destOrd="0" presId="urn:microsoft.com/office/officeart/2005/8/layout/chevron2"/>
    <dgm:cxn modelId="{B50C4BC4-362D-4476-AB10-D6BF514C1F52}" srcId="{CF40E880-DBD3-48FB-9F2B-C86A71057FC8}" destId="{B47D0BCD-0FB4-4D44-A97F-4459E9C8A50C}" srcOrd="0" destOrd="0" parTransId="{6FB7C8C7-0873-4240-9325-D0FAD964AFA3}" sibTransId="{F95EA116-9296-4C1F-BEA8-B232F1333B24}"/>
    <dgm:cxn modelId="{0498FCD3-434A-4321-86CC-E96F41EA6BBC}" type="presOf" srcId="{EF7E5DB1-856C-4FA6-8CF5-E4AD697E67A2}" destId="{FE3C84F0-6F2D-479D-8C0C-48AE9E81DA19}" srcOrd="0" destOrd="0" presId="urn:microsoft.com/office/officeart/2005/8/layout/chevron2"/>
    <dgm:cxn modelId="{D37997D7-A693-4BD2-9CF7-B928CA9F5791}" type="presOf" srcId="{BB661F4C-B1EB-47CF-8282-63A4E0EBEC71}" destId="{59758CE5-81B0-4CC2-8D51-DF2D38413605}" srcOrd="0" destOrd="1" presId="urn:microsoft.com/office/officeart/2005/8/layout/chevron2"/>
    <dgm:cxn modelId="{825714F2-C0A4-4774-A620-58DE734B9E88}" type="presOf" srcId="{CF40E880-DBD3-48FB-9F2B-C86A71057FC8}" destId="{5EE58348-6BA2-469F-8623-08C8071E85EC}" srcOrd="0" destOrd="0" presId="urn:microsoft.com/office/officeart/2005/8/layout/chevron2"/>
    <dgm:cxn modelId="{5AD5BEFC-7F3D-4306-8ABF-6701EFE5C11B}" type="presOf" srcId="{A8411DA0-F4D7-481F-9CD2-1EC1A4718726}" destId="{DEA6090B-479E-4591-9FC7-F7E9E6FC2C72}" srcOrd="0" destOrd="1" presId="urn:microsoft.com/office/officeart/2005/8/layout/chevron2"/>
    <dgm:cxn modelId="{9EC34239-6EE3-4624-B3CC-C5CD9B58DE98}" type="presParOf" srcId="{AEB38F5F-347A-4106-BE46-BCE97D284634}" destId="{90782A03-69DF-478B-8F87-A99332BDF5A8}" srcOrd="0" destOrd="0" presId="urn:microsoft.com/office/officeart/2005/8/layout/chevron2"/>
    <dgm:cxn modelId="{2A8113AC-1779-42C2-AB9B-48A253ACCCCE}" type="presParOf" srcId="{90782A03-69DF-478B-8F87-A99332BDF5A8}" destId="{5F362921-C0CF-4A4E-818B-CCAC7F25831F}" srcOrd="0" destOrd="0" presId="urn:microsoft.com/office/officeart/2005/8/layout/chevron2"/>
    <dgm:cxn modelId="{8A2D585E-5F39-47A5-AB8D-9E955DEBE9E2}" type="presParOf" srcId="{90782A03-69DF-478B-8F87-A99332BDF5A8}" destId="{643893F4-42BD-4117-B69D-43EB47A51DCF}" srcOrd="1" destOrd="0" presId="urn:microsoft.com/office/officeart/2005/8/layout/chevron2"/>
    <dgm:cxn modelId="{4C3E1DB1-3BA8-4DA2-9066-7992DF5137CB}" type="presParOf" srcId="{AEB38F5F-347A-4106-BE46-BCE97D284634}" destId="{E63A72B7-BF74-47A5-9DE7-E23CFB5581A2}" srcOrd="1" destOrd="0" presId="urn:microsoft.com/office/officeart/2005/8/layout/chevron2"/>
    <dgm:cxn modelId="{EF5F8807-0796-4C70-97BC-1B34F7AB1448}" type="presParOf" srcId="{AEB38F5F-347A-4106-BE46-BCE97D284634}" destId="{EE94EDDE-FD2B-43B2-A311-5604487FD876}" srcOrd="2" destOrd="0" presId="urn:microsoft.com/office/officeart/2005/8/layout/chevron2"/>
    <dgm:cxn modelId="{0E91D2BB-EDBB-4730-8831-B790A68BB3E5}" type="presParOf" srcId="{EE94EDDE-FD2B-43B2-A311-5604487FD876}" destId="{FE3C84F0-6F2D-479D-8C0C-48AE9E81DA19}" srcOrd="0" destOrd="0" presId="urn:microsoft.com/office/officeart/2005/8/layout/chevron2"/>
    <dgm:cxn modelId="{0DBD31D4-7684-4924-9E7A-1FB5F5A2F1B0}" type="presParOf" srcId="{EE94EDDE-FD2B-43B2-A311-5604487FD876}" destId="{DEA6090B-479E-4591-9FC7-F7E9E6FC2C72}" srcOrd="1" destOrd="0" presId="urn:microsoft.com/office/officeart/2005/8/layout/chevron2"/>
    <dgm:cxn modelId="{B04CFC0C-78CE-4B7C-9DE3-292AB7067C37}" type="presParOf" srcId="{AEB38F5F-347A-4106-BE46-BCE97D284634}" destId="{FA02451F-6301-4544-BC59-B87DDAD5936E}" srcOrd="3" destOrd="0" presId="urn:microsoft.com/office/officeart/2005/8/layout/chevron2"/>
    <dgm:cxn modelId="{73BFF4E3-1F14-46D7-A3CD-F9437FB3552C}" type="presParOf" srcId="{AEB38F5F-347A-4106-BE46-BCE97D284634}" destId="{DC8398A0-0E2A-4CBE-A2B7-1221D5A1A52D}" srcOrd="4" destOrd="0" presId="urn:microsoft.com/office/officeart/2005/8/layout/chevron2"/>
    <dgm:cxn modelId="{D0A3A7F6-5463-4463-B019-368B484C14EC}" type="presParOf" srcId="{DC8398A0-0E2A-4CBE-A2B7-1221D5A1A52D}" destId="{5EE58348-6BA2-469F-8623-08C8071E85EC}" srcOrd="0" destOrd="0" presId="urn:microsoft.com/office/officeart/2005/8/layout/chevron2"/>
    <dgm:cxn modelId="{AA9C6967-9F5C-4109-A6CE-A96F1604257D}" type="presParOf" srcId="{DC8398A0-0E2A-4CBE-A2B7-1221D5A1A52D}" destId="{59758CE5-81B0-4CC2-8D51-DF2D38413605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62921-C0CF-4A4E-818B-CCAC7F25831F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Evidence</a:t>
          </a:r>
        </a:p>
      </dsp:txBody>
      <dsp:txXfrm rot="-5400000">
        <a:off x="1" y="573596"/>
        <a:ext cx="1146297" cy="491270"/>
      </dsp:txXfrm>
    </dsp:sp>
    <dsp:sp modelId="{643893F4-42BD-4117-B69D-43EB47A51DCF}">
      <dsp:nvSpPr>
        <dsp:cNvPr id="0" name=""/>
        <dsp:cNvSpPr/>
      </dsp:nvSpPr>
      <dsp:spPr>
        <a:xfrm rot="5400000">
          <a:off x="4238121" y="-3091376"/>
          <a:ext cx="1064418" cy="72480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Items are impounded upon arrest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Held as evidence to use in court</a:t>
          </a:r>
          <a:endParaRPr lang="en-US" sz="1800" kern="1200" dirty="0"/>
        </a:p>
      </dsp:txBody>
      <dsp:txXfrm rot="-5400000">
        <a:off x="1146298" y="52408"/>
        <a:ext cx="7196105" cy="960496"/>
      </dsp:txXfrm>
    </dsp:sp>
    <dsp:sp modelId="{FE3C84F0-6F2D-479D-8C0C-48AE9E81DA19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Claims</a:t>
          </a:r>
          <a:endParaRPr lang="en-US" sz="1800" kern="1200" dirty="0"/>
        </a:p>
      </dsp:txBody>
      <dsp:txXfrm rot="-5400000">
        <a:off x="1" y="2017346"/>
        <a:ext cx="1146297" cy="491270"/>
      </dsp:txXfrm>
    </dsp:sp>
    <dsp:sp modelId="{DEA6090B-479E-4591-9FC7-F7E9E6FC2C72}">
      <dsp:nvSpPr>
        <dsp:cNvPr id="0" name=""/>
        <dsp:cNvSpPr/>
      </dsp:nvSpPr>
      <dsp:spPr>
        <a:xfrm rot="5400000">
          <a:off x="4238121" y="-1647626"/>
          <a:ext cx="1064418" cy="72480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After court, items are released for claim by owner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Efforts made to identify and contact owner</a:t>
          </a:r>
          <a:endParaRPr lang="en-US" sz="1800" kern="1200" dirty="0"/>
        </a:p>
      </dsp:txBody>
      <dsp:txXfrm rot="-5400000">
        <a:off x="1146298" y="1496158"/>
        <a:ext cx="7196105" cy="960496"/>
      </dsp:txXfrm>
    </dsp:sp>
    <dsp:sp modelId="{5EE58348-6BA2-469F-8623-08C8071E85EC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Auction</a:t>
          </a:r>
        </a:p>
      </dsp:txBody>
      <dsp:txXfrm rot="-5400000">
        <a:off x="1" y="3461096"/>
        <a:ext cx="1146297" cy="491270"/>
      </dsp:txXfrm>
    </dsp:sp>
    <dsp:sp modelId="{59758CE5-81B0-4CC2-8D51-DF2D38413605}">
      <dsp:nvSpPr>
        <dsp:cNvPr id="0" name=""/>
        <dsp:cNvSpPr/>
      </dsp:nvSpPr>
      <dsp:spPr>
        <a:xfrm rot="5400000">
          <a:off x="4238121" y="-203876"/>
          <a:ext cx="1064418" cy="72480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Items not claimed in 12 months sent to auction 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Items not sold at auction are donated to charity </a:t>
          </a:r>
          <a:endParaRPr lang="en-US" sz="1800" kern="1200" dirty="0"/>
        </a:p>
      </dsp:txBody>
      <dsp:txXfrm rot="-5400000">
        <a:off x="1146298" y="2939908"/>
        <a:ext cx="7196105" cy="960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00351-87DC-4AEA-B21E-B81920BD92E3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28A42-073A-4EF4-AD3A-33AF43D88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0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80646-2165-4F74-93D0-81020BBC79F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10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80646-2165-4F74-93D0-81020BBC79F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1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538714"/>
      </p:ext>
    </p:extLst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10766"/>
      </p:ext>
    </p:extLst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06928"/>
      </p:ext>
    </p:extLst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3608475"/>
      </p:ext>
    </p:extLst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116558"/>
      </p:ext>
    </p:extLst>
  </p:cSld>
  <p:clrMapOvr>
    <a:masterClrMapping/>
  </p:clrMapOvr>
  <p:transition spd="slow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8815531"/>
      </p:ext>
    </p:extLst>
  </p:cSld>
  <p:clrMapOvr>
    <a:masterClrMapping/>
  </p:clrMapOvr>
  <p:transition spd="slow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09287"/>
      </p:ext>
    </p:extLst>
  </p:cSld>
  <p:clrMapOvr>
    <a:masterClrMapping/>
  </p:clrMapOvr>
  <p:transition spd="slow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59182"/>
      </p:ext>
    </p:extLst>
  </p:cSld>
  <p:clrMapOvr>
    <a:masterClrMapping/>
  </p:clrMapOvr>
  <p:transition spd="slow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15413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05108"/>
      </p:ext>
    </p:extLst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42837"/>
      </p:ext>
    </p:extLst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89304"/>
      </p:ext>
    </p:extLst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695316"/>
      </p:ext>
    </p:extLst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10442"/>
      </p:ext>
    </p:extLst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93855"/>
      </p:ext>
    </p:extLst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12041"/>
      </p:ext>
    </p:extLst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68682"/>
      </p:ext>
    </p:extLst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57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transition spd="slow">
    <p:fade thruBlk="1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232520" cy="1297547"/>
          </a:xfrm>
        </p:spPr>
        <p:txBody>
          <a:bodyPr>
            <a:normAutofit/>
          </a:bodyPr>
          <a:lstStyle/>
          <a:p>
            <a:r>
              <a:rPr lang="en-US" dirty="0"/>
              <a:t>Property auction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Summary Report</a:t>
            </a: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8423380" y="4333170"/>
            <a:ext cx="3200400" cy="1828800"/>
            <a:chOff x="4585476" y="2427097"/>
            <a:chExt cx="3200400" cy="1828800"/>
          </a:xfrm>
        </p:grpSpPr>
        <p:sp>
          <p:nvSpPr>
            <p:cNvPr id="7" name="Oval 6"/>
            <p:cNvSpPr/>
            <p:nvPr/>
          </p:nvSpPr>
          <p:spPr>
            <a:xfrm>
              <a:off x="4585476" y="2427097"/>
              <a:ext cx="3200400" cy="18288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25" b="95573" l="7240" r="92396">
                          <a14:foregroundMark x1="19479" y1="5990" x2="19479" y2="5990"/>
                          <a14:foregroundMark x1="80677" y1="3177" x2="80677" y2="3177"/>
                          <a14:foregroundMark x1="49531" y1="95573" x2="49531" y2="95573"/>
                          <a14:foregroundMark x1="92396" y1="55469" x2="92396" y2="55469"/>
                          <a14:foregroundMark x1="7240" y1="54948" x2="7240" y2="5494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06799" y="2604565"/>
              <a:ext cx="1507420" cy="15074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952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="">
      <p:transition spd="slow">
        <p:fade thruBlk="1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224" y="466526"/>
            <a:ext cx="3657600" cy="847120"/>
          </a:xfrm>
        </p:spPr>
        <p:txBody>
          <a:bodyPr/>
          <a:lstStyle/>
          <a:p>
            <a:r>
              <a:rPr lang="en-US" dirty="0"/>
              <a:t>Unclaimed Property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643788"/>
              </p:ext>
            </p:extLst>
          </p:nvPr>
        </p:nvGraphicFramePr>
        <p:xfrm>
          <a:off x="3838820" y="1797675"/>
          <a:ext cx="551124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5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594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  <a:r>
                        <a:rPr lang="en-US" baseline="0" dirty="0"/>
                        <a:t>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r>
                        <a:rPr lang="en-US" baseline="0" dirty="0"/>
                        <a:t> Sales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Appliances</a:t>
                      </a:r>
                      <a:r>
                        <a:rPr lang="en-US" baseline="0" dirty="0"/>
                        <a:t> (Large)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  2,299.00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Appliances (Small)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baseline="0" dirty="0"/>
                        <a:t>      </a:t>
                      </a:r>
                      <a:r>
                        <a:rPr lang="en-US" dirty="0"/>
                        <a:t>840.00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47">
                <a:tc>
                  <a:txBody>
                    <a:bodyPr/>
                    <a:lstStyle/>
                    <a:p>
                      <a:r>
                        <a:rPr lang="en-US" dirty="0"/>
                        <a:t>Bicycles (child)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  1,230.00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47">
                <a:tc>
                  <a:txBody>
                    <a:bodyPr/>
                    <a:lstStyle/>
                    <a:p>
                      <a:r>
                        <a:rPr lang="en-US" dirty="0"/>
                        <a:t>Bicycles (youth)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  5,458.00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47">
                <a:tc>
                  <a:txBody>
                    <a:bodyPr/>
                    <a:lstStyle/>
                    <a:p>
                      <a:r>
                        <a:rPr lang="en-US" dirty="0"/>
                        <a:t>Bicycles (adult)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  9,</a:t>
                      </a:r>
                      <a:r>
                        <a:rPr lang="en-US" baseline="0" dirty="0"/>
                        <a:t>400</a:t>
                      </a:r>
                      <a:r>
                        <a:rPr lang="en-US" dirty="0"/>
                        <a:t>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547">
                <a:tc>
                  <a:txBody>
                    <a:bodyPr/>
                    <a:lstStyle/>
                    <a:p>
                      <a:r>
                        <a:rPr lang="en-US" dirty="0"/>
                        <a:t>Desktop</a:t>
                      </a:r>
                      <a:r>
                        <a:rPr lang="en-US" baseline="0" dirty="0"/>
                        <a:t> 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$ 18,900.00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547">
                <a:tc>
                  <a:txBody>
                    <a:bodyPr/>
                    <a:lstStyle/>
                    <a:p>
                      <a:r>
                        <a:rPr lang="en-US" dirty="0"/>
                        <a:t>Laptop</a:t>
                      </a:r>
                      <a:r>
                        <a:rPr lang="en-US" baseline="0" dirty="0"/>
                        <a:t> 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$ 20,090.00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547">
                <a:tc>
                  <a:txBody>
                    <a:bodyPr/>
                    <a:lstStyle/>
                    <a:p>
                      <a:r>
                        <a:rPr lang="en-US" dirty="0"/>
                        <a:t>Tablet</a:t>
                      </a:r>
                      <a:r>
                        <a:rPr lang="en-US" baseline="0" dirty="0"/>
                        <a:t> 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  1,775.00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15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Televisions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  8,675.00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15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Miscellaneous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  2,585.00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6224" y="1733281"/>
            <a:ext cx="2974104" cy="3783313"/>
          </a:xfrm>
        </p:spPr>
        <p:txBody>
          <a:bodyPr>
            <a:normAutofit/>
          </a:bodyPr>
          <a:lstStyle/>
          <a:p>
            <a:r>
              <a:rPr lang="en-US" sz="1800" dirty="0"/>
              <a:t>Each year, the Police Department recovers hundreds of stolen items.  Many are unclaimed by their owners.   </a:t>
            </a:r>
          </a:p>
          <a:p>
            <a:r>
              <a:rPr lang="en-US" sz="1800" dirty="0"/>
              <a:t>Any item unclaimed after 12 months is sold at our annual auction.</a:t>
            </a:r>
          </a:p>
          <a:p>
            <a:r>
              <a:rPr lang="en-US" sz="1800" dirty="0"/>
              <a:t>This is a list of the items sold this year.</a:t>
            </a:r>
          </a:p>
        </p:txBody>
      </p:sp>
    </p:spTree>
    <p:extLst>
      <p:ext uri="{BB962C8B-B14F-4D97-AF65-F5344CB8AC3E}">
        <p14:creationId xmlns:p14="http://schemas.microsoft.com/office/powerpoint/2010/main" val="1151395843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376" y="2723554"/>
            <a:ext cx="4937125" cy="32708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items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53" y="627574"/>
            <a:ext cx="4851649" cy="29973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625" y="627574"/>
            <a:ext cx="2637282" cy="24290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40474191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08032"/>
            <a:ext cx="8534400" cy="1507067"/>
          </a:xfrm>
        </p:spPr>
        <p:txBody>
          <a:bodyPr/>
          <a:lstStyle/>
          <a:p>
            <a:r>
              <a:rPr lang="en-US" dirty="0"/>
              <a:t>Processing steps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57016170"/>
              </p:ext>
            </p:extLst>
          </p:nvPr>
        </p:nvGraphicFramePr>
        <p:xfrm>
          <a:off x="1383663" y="585453"/>
          <a:ext cx="8394364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7491694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Mail</a:t>
            </a:r>
          </a:p>
          <a:p>
            <a:r>
              <a:rPr lang="en-US" sz="2800" dirty="0"/>
              <a:t>Television News</a:t>
            </a:r>
          </a:p>
          <a:p>
            <a:r>
              <a:rPr lang="en-US" sz="2800" dirty="0"/>
              <a:t>Email</a:t>
            </a:r>
          </a:p>
          <a:p>
            <a:r>
              <a:rPr lang="en-US" sz="2800" dirty="0"/>
              <a:t>Social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8426" y="3977901"/>
            <a:ext cx="486018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Other suggestions?</a:t>
            </a:r>
          </a:p>
        </p:txBody>
      </p:sp>
    </p:spTree>
    <p:extLst>
      <p:ext uri="{BB962C8B-B14F-4D97-AF65-F5344CB8AC3E}">
        <p14:creationId xmlns:p14="http://schemas.microsoft.com/office/powerpoint/2010/main" val="803982655"/>
      </p:ext>
    </p:extLst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671</TotalTime>
  <Words>168</Words>
  <Application>Microsoft Office PowerPoint</Application>
  <PresentationFormat>Widescreen</PresentationFormat>
  <Paragraphs>47</Paragraphs>
  <Slides>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  <vt:variant>
        <vt:lpstr>Custom Shows</vt:lpstr>
      </vt:variant>
      <vt:variant>
        <vt:i4>1</vt:i4>
      </vt:variant>
    </vt:vector>
  </HeadingPairs>
  <TitlesOfParts>
    <vt:vector size="10" baseType="lpstr">
      <vt:lpstr>Calibri</vt:lpstr>
      <vt:lpstr>Century Gothic</vt:lpstr>
      <vt:lpstr>Wingdings 3</vt:lpstr>
      <vt:lpstr>Slice</vt:lpstr>
      <vt:lpstr>Property auction</vt:lpstr>
      <vt:lpstr>Unclaimed Property</vt:lpstr>
      <vt:lpstr>Popular items</vt:lpstr>
      <vt:lpstr>Processing steps</vt:lpstr>
      <vt:lpstr>Advertising</vt:lpstr>
      <vt:lpstr>Hardtail Bike Sale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Police Auction</dc:title>
  <dc:creator>Thor Christensen</dc:creator>
  <cp:lastModifiedBy>Thomas Call</cp:lastModifiedBy>
  <cp:revision>46</cp:revision>
  <dcterms:created xsi:type="dcterms:W3CDTF">2016-02-09T19:54:12Z</dcterms:created>
  <dcterms:modified xsi:type="dcterms:W3CDTF">2019-06-14T20:59:18Z</dcterms:modified>
</cp:coreProperties>
</file>