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Call" userId="b4a356d25bfa317d" providerId="LiveId" clId="{908A07EA-F700-48B7-A193-8645AC403E77}"/>
    <pc:docChg chg="modSld">
      <pc:chgData name="Thomas Call" userId="b4a356d25bfa317d" providerId="LiveId" clId="{908A07EA-F700-48B7-A193-8645AC403E77}" dt="2019-06-14T21:08:59.635" v="15" actId="6549"/>
      <pc:docMkLst>
        <pc:docMk/>
      </pc:docMkLst>
      <pc:sldChg chg="modSp">
        <pc:chgData name="Thomas Call" userId="b4a356d25bfa317d" providerId="LiveId" clId="{908A07EA-F700-48B7-A193-8645AC403E77}" dt="2019-06-14T21:03:04.329" v="3" actId="6549"/>
        <pc:sldMkLst>
          <pc:docMk/>
          <pc:sldMk cId="2901434648" sldId="257"/>
        </pc:sldMkLst>
        <pc:spChg chg="mod">
          <ac:chgData name="Thomas Call" userId="b4a356d25bfa317d" providerId="LiveId" clId="{908A07EA-F700-48B7-A193-8645AC403E77}" dt="2019-06-14T21:02:56.459" v="1" actId="6549"/>
          <ac:spMkLst>
            <pc:docMk/>
            <pc:sldMk cId="2901434648" sldId="257"/>
            <ac:spMk id="2" creationId="{00000000-0000-0000-0000-000000000000}"/>
          </ac:spMkLst>
        </pc:spChg>
        <pc:spChg chg="mod">
          <ac:chgData name="Thomas Call" userId="b4a356d25bfa317d" providerId="LiveId" clId="{908A07EA-F700-48B7-A193-8645AC403E77}" dt="2019-06-14T21:03:04.329" v="3" actId="6549"/>
          <ac:spMkLst>
            <pc:docMk/>
            <pc:sldMk cId="2901434648" sldId="257"/>
            <ac:spMk id="3" creationId="{00000000-0000-0000-0000-000000000000}"/>
          </ac:spMkLst>
        </pc:spChg>
      </pc:sldChg>
      <pc:sldChg chg="modSp">
        <pc:chgData name="Thomas Call" userId="b4a356d25bfa317d" providerId="LiveId" clId="{908A07EA-F700-48B7-A193-8645AC403E77}" dt="2019-06-14T21:07:42.459" v="4" actId="20577"/>
        <pc:sldMkLst>
          <pc:docMk/>
          <pc:sldMk cId="1097202318" sldId="259"/>
        </pc:sldMkLst>
        <pc:spChg chg="mod">
          <ac:chgData name="Thomas Call" userId="b4a356d25bfa317d" providerId="LiveId" clId="{908A07EA-F700-48B7-A193-8645AC403E77}" dt="2019-06-14T21:07:42.459" v="4" actId="20577"/>
          <ac:spMkLst>
            <pc:docMk/>
            <pc:sldMk cId="1097202318" sldId="259"/>
            <ac:spMk id="2" creationId="{00000000-0000-0000-0000-000000000000}"/>
          </ac:spMkLst>
        </pc:spChg>
      </pc:sldChg>
      <pc:sldChg chg="modSp">
        <pc:chgData name="Thomas Call" userId="b4a356d25bfa317d" providerId="LiveId" clId="{908A07EA-F700-48B7-A193-8645AC403E77}" dt="2019-06-14T21:08:22.532" v="6" actId="20577"/>
        <pc:sldMkLst>
          <pc:docMk/>
          <pc:sldMk cId="4076441214" sldId="261"/>
        </pc:sldMkLst>
        <pc:spChg chg="mod">
          <ac:chgData name="Thomas Call" userId="b4a356d25bfa317d" providerId="LiveId" clId="{908A07EA-F700-48B7-A193-8645AC403E77}" dt="2019-06-14T21:08:22.532" v="6" actId="20577"/>
          <ac:spMkLst>
            <pc:docMk/>
            <pc:sldMk cId="4076441214" sldId="261"/>
            <ac:spMk id="3" creationId="{00000000-0000-0000-0000-000000000000}"/>
          </ac:spMkLst>
        </pc:spChg>
      </pc:sldChg>
      <pc:sldChg chg="modSp">
        <pc:chgData name="Thomas Call" userId="b4a356d25bfa317d" providerId="LiveId" clId="{908A07EA-F700-48B7-A193-8645AC403E77}" dt="2019-06-14T21:08:59.635" v="15" actId="6549"/>
        <pc:sldMkLst>
          <pc:docMk/>
          <pc:sldMk cId="1330180538" sldId="262"/>
        </pc:sldMkLst>
        <pc:spChg chg="mod">
          <ac:chgData name="Thomas Call" userId="b4a356d25bfa317d" providerId="LiveId" clId="{908A07EA-F700-48B7-A193-8645AC403E77}" dt="2019-06-14T21:08:59.635" v="15" actId="6549"/>
          <ac:spMkLst>
            <pc:docMk/>
            <pc:sldMk cId="1330180538" sldId="262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71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715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935302"/>
            <a:ext cx="6593681" cy="1989667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3001698"/>
            <a:ext cx="6593681" cy="137980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508501"/>
            <a:ext cx="2057400" cy="304271"/>
          </a:xfrm>
        </p:spPr>
        <p:txBody>
          <a:bodyPr/>
          <a:lstStyle/>
          <a:p>
            <a:fld id="{FABD4A1E-F245-4693-830A-7426A657572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508501"/>
            <a:ext cx="3843665" cy="30427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508500"/>
            <a:ext cx="578317" cy="304271"/>
          </a:xfrm>
        </p:spPr>
        <p:txBody>
          <a:bodyPr/>
          <a:lstStyle/>
          <a:p>
            <a:fld id="{0DDD4CDF-A909-46B5-9C78-5456097C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3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587220"/>
            <a:ext cx="7434266" cy="68279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505355"/>
            <a:ext cx="7434266" cy="2749815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4270017"/>
            <a:ext cx="7433144" cy="56872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4A1E-F245-4693-830A-7426A657572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4CDF-A909-46B5-9C78-5456097C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8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508000"/>
            <a:ext cx="7429466" cy="285750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683000"/>
            <a:ext cx="7428344" cy="11429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4A1E-F245-4693-830A-7426A657572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4CDF-A909-46B5-9C78-5456097C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64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507999"/>
            <a:ext cx="6977064" cy="2290358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804631"/>
            <a:ext cx="6564224" cy="457473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591599"/>
            <a:ext cx="7429502" cy="1241247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4A1E-F245-4693-830A-7426A657572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4CDF-A909-46B5-9C78-5456097C676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77634" y="610328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30414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70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778368"/>
            <a:ext cx="7429501" cy="209319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881379"/>
            <a:ext cx="7428379" cy="950537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4A1E-F245-4693-830A-7426A657572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4CDF-A909-46B5-9C78-5456097C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41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508000"/>
            <a:ext cx="7429499" cy="158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228719"/>
            <a:ext cx="2397674" cy="5715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800219"/>
            <a:ext cx="2406551" cy="202578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231363"/>
            <a:ext cx="2388289" cy="5715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802863"/>
            <a:ext cx="2396873" cy="202578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228719"/>
            <a:ext cx="2396226" cy="5715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800219"/>
            <a:ext cx="2396226" cy="202578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4A1E-F245-4693-830A-7426A657572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4CDF-A909-46B5-9C78-5456097C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62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508000"/>
            <a:ext cx="7429499" cy="158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670497"/>
            <a:ext cx="2396430" cy="48021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222498"/>
            <a:ext cx="2396430" cy="1270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150715"/>
            <a:ext cx="2396430" cy="68153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670497"/>
            <a:ext cx="2400300" cy="48021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222498"/>
            <a:ext cx="2399205" cy="1270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150714"/>
            <a:ext cx="2400300" cy="67528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670496"/>
            <a:ext cx="2393056" cy="48021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222498"/>
            <a:ext cx="2396227" cy="1270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150712"/>
            <a:ext cx="2396226" cy="67528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4A1E-F245-4693-830A-7426A657572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4CDF-A909-46B5-9C78-5456097C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72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4A1E-F245-4693-830A-7426A657572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4CDF-A909-46B5-9C78-5456097C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10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508000"/>
            <a:ext cx="1503758" cy="4318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508000"/>
            <a:ext cx="5811443" cy="4318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4A1E-F245-4693-830A-7426A657572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4CDF-A909-46B5-9C78-5456097C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2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4A1E-F245-4693-830A-7426A657572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4CDF-A909-46B5-9C78-5456097C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182689"/>
            <a:ext cx="7429500" cy="2377281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686968"/>
            <a:ext cx="7429500" cy="1145647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4A1E-F245-4693-830A-7426A657572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4CDF-A909-46B5-9C78-5456097C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4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874572"/>
            <a:ext cx="3658792" cy="29514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874572"/>
            <a:ext cx="3656408" cy="29514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4A1E-F245-4693-830A-7426A657572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4CDF-A909-46B5-9C78-5456097C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1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515939"/>
            <a:ext cx="7429500" cy="12316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874572"/>
            <a:ext cx="3487337" cy="686593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561165"/>
            <a:ext cx="3658793" cy="22648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874571"/>
            <a:ext cx="3484952" cy="686593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61165"/>
            <a:ext cx="3656408" cy="22648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4A1E-F245-4693-830A-7426A657572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4CDF-A909-46B5-9C78-5456097C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8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4A1E-F245-4693-830A-7426A657572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4CDF-A909-46B5-9C78-5456097C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7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4A1E-F245-4693-830A-7426A657572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4CDF-A909-46B5-9C78-5456097C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8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508001"/>
            <a:ext cx="2892028" cy="136657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93888"/>
            <a:ext cx="4418407" cy="433211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874572"/>
            <a:ext cx="2892028" cy="29514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4A1E-F245-4693-830A-7426A657572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4CDF-A909-46B5-9C78-5456097C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7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08000"/>
            <a:ext cx="4450881" cy="136657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508001"/>
            <a:ext cx="2750018" cy="43179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874572"/>
            <a:ext cx="4450883" cy="29514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4A1E-F245-4693-830A-7426A657572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4CDF-A909-46B5-9C78-5456097C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6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71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715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515432"/>
            <a:ext cx="7429499" cy="1232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874573"/>
            <a:ext cx="7429499" cy="2951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902730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D4A1E-F245-4693-830A-7426A657572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902730"/>
            <a:ext cx="467948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902729"/>
            <a:ext cx="57831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D4CDF-A909-46B5-9C78-5456097C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72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Keeping Computers healthy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Computer Store</a:t>
            </a:r>
          </a:p>
        </p:txBody>
      </p:sp>
    </p:spTree>
    <p:extLst>
      <p:ext uri="{BB962C8B-B14F-4D97-AF65-F5344CB8AC3E}">
        <p14:creationId xmlns:p14="http://schemas.microsoft.com/office/powerpoint/2010/main" val="76219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Your Computer Feel Blue?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Preventive maintenance can help you avoid many problems and keep your computer operating efficiently.  Basic computer care is simple and extends the life of your computer.</a:t>
            </a:r>
          </a:p>
          <a:p>
            <a:r>
              <a:rPr lang="en-US" dirty="0"/>
              <a:t>Computer care involves both software and hardware.</a:t>
            </a:r>
          </a:p>
          <a:p>
            <a:endParaRPr lang="en-US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110" y="2050464"/>
            <a:ext cx="2140212" cy="2413960"/>
          </a:xfrm>
        </p:spPr>
      </p:pic>
      <p:sp>
        <p:nvSpPr>
          <p:cNvPr id="19" name="Rectangle 18"/>
          <p:cNvSpPr/>
          <p:nvPr/>
        </p:nvSpPr>
        <p:spPr>
          <a:xfrm>
            <a:off x="4883971" y="1871831"/>
            <a:ext cx="2753957" cy="2829261"/>
          </a:xfrm>
          <a:prstGeom prst="rect">
            <a:avLst/>
          </a:prstGeom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E16F96-16C6-4B91-BF32-33F62E559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110" y="1871831"/>
            <a:ext cx="24574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34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Computer Care</a:t>
            </a:r>
          </a:p>
        </p:txBody>
      </p:sp>
      <p:sp>
        <p:nvSpPr>
          <p:cNvPr id="16" name="Heart 15"/>
          <p:cNvSpPr/>
          <p:nvPr/>
        </p:nvSpPr>
        <p:spPr>
          <a:xfrm>
            <a:off x="4968109" y="2248522"/>
            <a:ext cx="3150608" cy="2392415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Here are three basic things you can do to keep your computer running well.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Get antivirus software to secure your computer from the inside.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Perform regular software updates to help it run smoothly.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 your computer maintenance regularly.</a:t>
            </a:r>
          </a:p>
        </p:txBody>
      </p:sp>
    </p:spTree>
    <p:extLst>
      <p:ext uri="{BB962C8B-B14F-4D97-AF65-F5344CB8AC3E}">
        <p14:creationId xmlns:p14="http://schemas.microsoft.com/office/powerpoint/2010/main" val="2542369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AntiVirus</a:t>
            </a:r>
            <a:r>
              <a:rPr lang="en-US" dirty="0"/>
              <a:t>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Both PCs and Macs need protection from malware.  </a:t>
            </a:r>
          </a:p>
          <a:p>
            <a:pPr marL="0" indent="0">
              <a:buNone/>
            </a:pPr>
            <a:r>
              <a:rPr lang="en-US" dirty="0"/>
              <a:t>A good antivirus software will protect your computer from all types of malicious software when downloading software, opening infected email, or just surfing the Internet.  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Here are a few popular antivirus products: </a:t>
            </a:r>
          </a:p>
          <a:p>
            <a:r>
              <a:rPr lang="en-US" dirty="0" err="1"/>
              <a:t>Webroot</a:t>
            </a:r>
            <a:r>
              <a:rPr lang="en-US" dirty="0"/>
              <a:t> </a:t>
            </a:r>
            <a:r>
              <a:rPr lang="en-US" dirty="0" err="1"/>
              <a:t>SecureAnywhere</a:t>
            </a:r>
            <a:r>
              <a:rPr lang="en-US" dirty="0"/>
              <a:t> Antivirus	</a:t>
            </a:r>
          </a:p>
          <a:p>
            <a:r>
              <a:rPr lang="en-US" dirty="0"/>
              <a:t>McAfee </a:t>
            </a:r>
            <a:r>
              <a:rPr lang="en-US" dirty="0" err="1"/>
              <a:t>AntiVirus</a:t>
            </a:r>
            <a:r>
              <a:rPr lang="en-US" dirty="0"/>
              <a:t> </a:t>
            </a:r>
          </a:p>
          <a:p>
            <a:r>
              <a:rPr lang="en-US" dirty="0"/>
              <a:t>Bitdefender Plus	</a:t>
            </a:r>
          </a:p>
          <a:p>
            <a:r>
              <a:rPr lang="en-US" dirty="0"/>
              <a:t>Kaspersky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0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Keeping the software on your computer up to date helps it run better because updates often contain fixes for bugs and glitches of the previous version.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86231" y="3388659"/>
            <a:ext cx="3571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Update At Least Weekly!</a:t>
            </a:r>
          </a:p>
        </p:txBody>
      </p:sp>
    </p:spTree>
    <p:extLst>
      <p:ext uri="{BB962C8B-B14F-4D97-AF65-F5344CB8AC3E}">
        <p14:creationId xmlns:p14="http://schemas.microsoft.com/office/powerpoint/2010/main" val="1495562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“Regular Maintenance”?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up your files</a:t>
            </a:r>
          </a:p>
          <a:p>
            <a:r>
              <a:rPr lang="en-US" dirty="0"/>
              <a:t>Clean your monitor and keyboard</a:t>
            </a:r>
          </a:p>
          <a:p>
            <a:r>
              <a:rPr lang="en-US" dirty="0"/>
              <a:t>Use a surge protector</a:t>
            </a:r>
          </a:p>
          <a:p>
            <a:r>
              <a:rPr lang="en-US" dirty="0"/>
              <a:t>Eject devices, drives, and other media before removing it</a:t>
            </a:r>
          </a:p>
          <a:p>
            <a:r>
              <a:rPr lang="en-US" dirty="0"/>
              <a:t>Avoid extreme temperatures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441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be afraid to contact a professional when needed. Just like you, sometimes even the best-maintained computer can get sick. Take care of it, and it will take care of you!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Computer Store</a:t>
            </a:r>
          </a:p>
          <a:p>
            <a:pPr marL="0" indent="0">
              <a:buNone/>
            </a:pPr>
            <a:r>
              <a:rPr lang="en-US" dirty="0"/>
              <a:t>Phone</a:t>
            </a:r>
            <a:r>
              <a:rPr lang="en-US"/>
              <a:t>: 801-123-6543</a:t>
            </a:r>
            <a:br>
              <a:rPr lang="en-US" dirty="0"/>
            </a:br>
            <a:r>
              <a:rPr lang="en-US" dirty="0"/>
              <a:t>Website</a:t>
            </a:r>
            <a:r>
              <a:rPr lang="en-US"/>
              <a:t>: ntu.edu.vn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43002" y="953369"/>
            <a:ext cx="103939" cy="207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013"/>
          </a:p>
        </p:txBody>
      </p:sp>
      <p:sp>
        <p:nvSpPr>
          <p:cNvPr id="5" name="Heart 4"/>
          <p:cNvSpPr/>
          <p:nvPr/>
        </p:nvSpPr>
        <p:spPr>
          <a:xfrm>
            <a:off x="3253979" y="6831211"/>
            <a:ext cx="514350" cy="385763"/>
          </a:xfrm>
          <a:prstGeom prst="hear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1330180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345</TotalTime>
  <Words>253</Words>
  <Application>Microsoft Office PowerPoint</Application>
  <PresentationFormat>On-screen Show (16:10)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Tw Cen MT</vt:lpstr>
      <vt:lpstr>Trebuchet MS</vt:lpstr>
      <vt:lpstr>Circuit</vt:lpstr>
      <vt:lpstr>Keeping Computers healthy</vt:lpstr>
      <vt:lpstr>Does Your Computer Feel Blue?</vt:lpstr>
      <vt:lpstr>Basic Computer Care</vt:lpstr>
      <vt:lpstr>AntiVirus Software</vt:lpstr>
      <vt:lpstr>Software Updates</vt:lpstr>
      <vt:lpstr>What is “Regular Maintenance”?</vt:lpstr>
      <vt:lpstr>Summary</vt:lpstr>
    </vt:vector>
  </TitlesOfParts>
  <Company>IT Learning Consulting,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 to Computer Care</dc:title>
  <dc:creator>Thor Christensen</dc:creator>
  <cp:lastModifiedBy>203H231</cp:lastModifiedBy>
  <cp:revision>22</cp:revision>
  <dcterms:created xsi:type="dcterms:W3CDTF">2016-05-26T23:10:03Z</dcterms:created>
  <dcterms:modified xsi:type="dcterms:W3CDTF">2024-02-19T07:30:42Z</dcterms:modified>
</cp:coreProperties>
</file>