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0"/>
  </p:notesMasterIdLst>
  <p:handoutMasterIdLst>
    <p:handoutMasterId r:id="rId11"/>
  </p:handoutMasterIdLst>
  <p:sldIdLst>
    <p:sldId id="256" r:id="rId2"/>
    <p:sldId id="268" r:id="rId3"/>
    <p:sldId id="257" r:id="rId4"/>
    <p:sldId id="258" r:id="rId5"/>
    <p:sldId id="259" r:id="rId6"/>
    <p:sldId id="260" r:id="rId7"/>
    <p:sldId id="261" r:id="rId8"/>
    <p:sldId id="269" r:id="rId9"/>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Arial" panose="020B0604020202020204" pitchFamily="34" charset="0"/>
        <a:ea typeface="+mn-ea"/>
        <a:cs typeface="+mn-cs"/>
      </a:defRPr>
    </a:lvl1pPr>
    <a:lvl2pPr marL="457200"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Arial" panose="020B0604020202020204" pitchFamily="34" charset="0"/>
        <a:ea typeface="+mn-ea"/>
        <a:cs typeface="+mn-cs"/>
      </a:defRPr>
    </a:lvl5pPr>
    <a:lvl6pPr marL="2286000" algn="l" defTabSz="914400" rtl="0" eaLnBrk="1" latinLnBrk="0" hangingPunct="1">
      <a:defRPr sz="2600" kern="1200">
        <a:solidFill>
          <a:schemeClr val="tx1"/>
        </a:solidFill>
        <a:latin typeface="Arial" panose="020B0604020202020204" pitchFamily="34" charset="0"/>
        <a:ea typeface="+mn-ea"/>
        <a:cs typeface="+mn-cs"/>
      </a:defRPr>
    </a:lvl6pPr>
    <a:lvl7pPr marL="2743200" algn="l" defTabSz="914400" rtl="0" eaLnBrk="1" latinLnBrk="0" hangingPunct="1">
      <a:defRPr sz="2600" kern="1200">
        <a:solidFill>
          <a:schemeClr val="tx1"/>
        </a:solidFill>
        <a:latin typeface="Arial" panose="020B0604020202020204" pitchFamily="34" charset="0"/>
        <a:ea typeface="+mn-ea"/>
        <a:cs typeface="+mn-cs"/>
      </a:defRPr>
    </a:lvl7pPr>
    <a:lvl8pPr marL="3200400" algn="l" defTabSz="914400" rtl="0" eaLnBrk="1" latinLnBrk="0" hangingPunct="1">
      <a:defRPr sz="2600" kern="1200">
        <a:solidFill>
          <a:schemeClr val="tx1"/>
        </a:solidFill>
        <a:latin typeface="Arial" panose="020B0604020202020204" pitchFamily="34" charset="0"/>
        <a:ea typeface="+mn-ea"/>
        <a:cs typeface="+mn-cs"/>
      </a:defRPr>
    </a:lvl8pPr>
    <a:lvl9pPr marL="3657600" algn="l" defTabSz="914400" rtl="0" eaLnBrk="1" latinLnBrk="0" hangingPunct="1">
      <a:defRPr sz="26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93611"/>
    <a:srgbClr val="A44114"/>
    <a:srgbClr val="F3B99F"/>
    <a:srgbClr val="B94917"/>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7155" autoAdjust="0"/>
  </p:normalViewPr>
  <p:slideViewPr>
    <p:cSldViewPr>
      <p:cViewPr>
        <p:scale>
          <a:sx n="75" d="100"/>
          <a:sy n="75" d="100"/>
        </p:scale>
        <p:origin x="1176" y="-3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487351081722759"/>
          <c:y val="4.1219571355405528E-2"/>
          <c:w val="0.54645703253552569"/>
          <c:h val="0.79115417179927872"/>
        </c:manualLayout>
      </c:layout>
      <c:pieChart>
        <c:varyColors val="1"/>
        <c:ser>
          <c:idx val="0"/>
          <c:order val="0"/>
          <c:tx>
            <c:strRef>
              <c:f>Sheet1!$B$1</c:f>
              <c:strCache>
                <c:ptCount val="1"/>
                <c:pt idx="0">
                  <c:v>Sales</c:v>
                </c:pt>
              </c:strCache>
            </c:strRef>
          </c:tx>
          <c:spPr>
            <a:ln>
              <a:noFill/>
            </a:ln>
            <a:effectLst>
              <a:outerShdw blurRad="495300" dist="381000" dir="5340000" sx="104000" sy="104000" algn="tr" rotWithShape="0">
                <a:schemeClr val="tx1">
                  <a:lumMod val="85000"/>
                  <a:lumOff val="15000"/>
                  <a:alpha val="40000"/>
                </a:schemeClr>
              </a:outerShdw>
              <a:softEdge rad="0"/>
            </a:effectLst>
          </c:spPr>
          <c:dPt>
            <c:idx val="0"/>
            <c:bubble3D val="0"/>
            <c:spPr>
              <a:solidFill>
                <a:srgbClr val="00B0F0"/>
              </a:solidFill>
              <a:ln>
                <a:noFill/>
              </a:ln>
              <a:effectLst>
                <a:outerShdw blurRad="495300" dist="381000" dir="5340000" sx="104000" sy="104000" algn="tr" rotWithShape="0">
                  <a:schemeClr val="tx1">
                    <a:lumMod val="85000"/>
                    <a:lumOff val="15000"/>
                    <a:alpha val="40000"/>
                  </a:schemeClr>
                </a:outerShdw>
                <a:softEdge rad="0"/>
              </a:effectLst>
            </c:spPr>
            <c:extLst xmlns:c16r2="http://schemas.microsoft.com/office/drawing/2015/06/chart">
              <c:ext xmlns:c16="http://schemas.microsoft.com/office/drawing/2014/chart" uri="{C3380CC4-5D6E-409C-BE32-E72D297353CC}">
                <c16:uniqueId val="{00000001-43A6-4331-A999-A2876FD23EEA}"/>
              </c:ext>
            </c:extLst>
          </c:dPt>
          <c:dPt>
            <c:idx val="1"/>
            <c:bubble3D val="0"/>
            <c:spPr>
              <a:solidFill>
                <a:schemeClr val="accent4"/>
              </a:solidFill>
              <a:ln>
                <a:noFill/>
              </a:ln>
              <a:effectLst>
                <a:outerShdw blurRad="495300" dist="381000" dir="5340000" sx="104000" sy="104000" algn="tr" rotWithShape="0">
                  <a:schemeClr val="tx1">
                    <a:lumMod val="85000"/>
                    <a:lumOff val="15000"/>
                    <a:alpha val="40000"/>
                  </a:schemeClr>
                </a:outerShdw>
                <a:softEdge rad="0"/>
              </a:effectLst>
            </c:spPr>
            <c:extLst xmlns:c16r2="http://schemas.microsoft.com/office/drawing/2015/06/chart">
              <c:ext xmlns:c16="http://schemas.microsoft.com/office/drawing/2014/chart" uri="{C3380CC4-5D6E-409C-BE32-E72D297353CC}">
                <c16:uniqueId val="{00000002-43A6-4331-A999-A2876FD23EEA}"/>
              </c:ext>
            </c:extLst>
          </c:dPt>
          <c:dPt>
            <c:idx val="2"/>
            <c:bubble3D val="0"/>
            <c:spPr>
              <a:solidFill>
                <a:schemeClr val="accent2">
                  <a:lumMod val="75000"/>
                </a:schemeClr>
              </a:solidFill>
              <a:ln>
                <a:noFill/>
              </a:ln>
              <a:effectLst>
                <a:outerShdw blurRad="495300" dist="381000" dir="5340000" sx="104000" sy="104000" algn="tr" rotWithShape="0">
                  <a:schemeClr val="tx1">
                    <a:lumMod val="85000"/>
                    <a:lumOff val="15000"/>
                    <a:alpha val="40000"/>
                  </a:schemeClr>
                </a:outerShdw>
                <a:softEdge rad="0"/>
              </a:effectLst>
            </c:spPr>
            <c:extLst xmlns:c16r2="http://schemas.microsoft.com/office/drawing/2015/06/chart">
              <c:ext xmlns:c16="http://schemas.microsoft.com/office/drawing/2014/chart" uri="{C3380CC4-5D6E-409C-BE32-E72D297353CC}">
                <c16:uniqueId val="{00000003-43A6-4331-A999-A2876FD23EEA}"/>
              </c:ext>
            </c:extLst>
          </c:dPt>
          <c:dPt>
            <c:idx val="3"/>
            <c:bubble3D val="0"/>
            <c:spPr>
              <a:solidFill>
                <a:srgbClr val="0070C0"/>
              </a:solidFill>
              <a:ln>
                <a:noFill/>
              </a:ln>
              <a:effectLst>
                <a:outerShdw blurRad="495300" dist="381000" dir="5340000" sx="104000" sy="104000" algn="tr" rotWithShape="0">
                  <a:schemeClr val="tx1">
                    <a:lumMod val="85000"/>
                    <a:lumOff val="15000"/>
                    <a:alpha val="40000"/>
                  </a:schemeClr>
                </a:outerShdw>
                <a:softEdge rad="0"/>
              </a:effectLst>
            </c:spPr>
            <c:extLst xmlns:c16r2="http://schemas.microsoft.com/office/drawing/2015/06/chart">
              <c:ext xmlns:c16="http://schemas.microsoft.com/office/drawing/2014/chart" uri="{C3380CC4-5D6E-409C-BE32-E72D297353CC}">
                <c16:uniqueId val="{00000004-43A6-4331-A999-A2876FD23EEA}"/>
              </c:ext>
            </c:extLst>
          </c:dPt>
          <c:cat>
            <c:strRef>
              <c:f>Sheet1!$A$2:$A$5</c:f>
              <c:strCache>
                <c:ptCount val="4"/>
                <c:pt idx="0">
                  <c:v>Tiến sĩ</c:v>
                </c:pt>
                <c:pt idx="1">
                  <c:v>Thạc sĩ</c:v>
                </c:pt>
                <c:pt idx="2">
                  <c:v>NCS</c:v>
                </c:pt>
                <c:pt idx="3">
                  <c:v>Cao học</c:v>
                </c:pt>
              </c:strCache>
            </c:strRef>
          </c:cat>
          <c:val>
            <c:numRef>
              <c:f>Sheet1!$B$2:$B$5</c:f>
              <c:numCache>
                <c:formatCode>General</c:formatCode>
                <c:ptCount val="4"/>
                <c:pt idx="0">
                  <c:v>5</c:v>
                </c:pt>
                <c:pt idx="1">
                  <c:v>31</c:v>
                </c:pt>
                <c:pt idx="2">
                  <c:v>4</c:v>
                </c:pt>
                <c:pt idx="3">
                  <c:v>3</c:v>
                </c:pt>
              </c:numCache>
            </c:numRef>
          </c:val>
          <c:extLst xmlns:c16r2="http://schemas.microsoft.com/office/drawing/2015/06/chart">
            <c:ext xmlns:c16="http://schemas.microsoft.com/office/drawing/2014/chart" uri="{C3380CC4-5D6E-409C-BE32-E72D297353CC}">
              <c16:uniqueId val="{00000000-43A6-4331-A999-A2876FD23EE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BFAF96-4766-4C97-81D3-575672F411AA}" type="doc">
      <dgm:prSet loTypeId="urn:microsoft.com/office/officeart/2005/8/layout/arrow2" loCatId="process" qsTypeId="urn:microsoft.com/office/officeart/2005/8/quickstyle/simple1" qsCatId="simple" csTypeId="urn:microsoft.com/office/officeart/2005/8/colors/accent0_3" csCatId="mainScheme" phldr="1"/>
      <dgm:spPr/>
    </dgm:pt>
    <dgm:pt modelId="{32012C0C-514B-41DB-BC66-BFA27C50351F}">
      <dgm:prSet phldrT="[Text]" custT="1"/>
      <dgm:spPr/>
      <dgm:t>
        <a:bodyPr/>
        <a:lstStyle/>
        <a:p>
          <a:r>
            <a:rPr lang="en-US" sz="2000" smtClean="0"/>
            <a:t>1959</a:t>
          </a:r>
          <a:endParaRPr lang="en-US" sz="2000"/>
        </a:p>
      </dgm:t>
    </dgm:pt>
    <dgm:pt modelId="{E7F01601-6738-49E9-B066-9043A683A8E8}" type="parTrans" cxnId="{DED2B110-0473-432B-B6AB-5A119A6D0058}">
      <dgm:prSet/>
      <dgm:spPr/>
      <dgm:t>
        <a:bodyPr/>
        <a:lstStyle/>
        <a:p>
          <a:endParaRPr lang="en-US"/>
        </a:p>
      </dgm:t>
    </dgm:pt>
    <dgm:pt modelId="{B87290B2-D83C-404E-9B69-FC902BB33EB9}" type="sibTrans" cxnId="{DED2B110-0473-432B-B6AB-5A119A6D0058}">
      <dgm:prSet/>
      <dgm:spPr/>
      <dgm:t>
        <a:bodyPr/>
        <a:lstStyle/>
        <a:p>
          <a:endParaRPr lang="en-US"/>
        </a:p>
      </dgm:t>
    </dgm:pt>
    <dgm:pt modelId="{319B692C-B40E-48D6-B9E4-82AB199E2B14}">
      <dgm:prSet phldrT="[Text]" custT="1"/>
      <dgm:spPr/>
      <dgm:t>
        <a:bodyPr/>
        <a:lstStyle/>
        <a:p>
          <a:r>
            <a:rPr lang="en-US" sz="3000" smtClean="0"/>
            <a:t>2003</a:t>
          </a:r>
          <a:endParaRPr lang="en-US" sz="3000"/>
        </a:p>
      </dgm:t>
    </dgm:pt>
    <dgm:pt modelId="{0A9C75E8-03A1-43B0-BA2B-31E0A67AF1CB}" type="parTrans" cxnId="{8B60AE4F-D9A5-459A-9D6B-336DCF4C08B3}">
      <dgm:prSet/>
      <dgm:spPr/>
      <dgm:t>
        <a:bodyPr/>
        <a:lstStyle/>
        <a:p>
          <a:endParaRPr lang="en-US"/>
        </a:p>
      </dgm:t>
    </dgm:pt>
    <dgm:pt modelId="{110DF2E0-579C-4BC2-90C7-B32434481AE2}" type="sibTrans" cxnId="{8B60AE4F-D9A5-459A-9D6B-336DCF4C08B3}">
      <dgm:prSet/>
      <dgm:spPr/>
      <dgm:t>
        <a:bodyPr/>
        <a:lstStyle/>
        <a:p>
          <a:endParaRPr lang="en-US"/>
        </a:p>
      </dgm:t>
    </dgm:pt>
    <dgm:pt modelId="{A552C0F3-D810-4A80-9834-3407DC56168A}">
      <dgm:prSet phldrT="[Text]"/>
      <dgm:spPr/>
      <dgm:t>
        <a:bodyPr/>
        <a:lstStyle/>
        <a:p>
          <a:r>
            <a:rPr lang="en-US" smtClean="0"/>
            <a:t>2019</a:t>
          </a:r>
          <a:endParaRPr lang="en-US"/>
        </a:p>
      </dgm:t>
    </dgm:pt>
    <dgm:pt modelId="{C3DD53B2-FCBF-434C-A37F-2E66380AF266}" type="parTrans" cxnId="{B1347584-8D22-41B0-AABD-26F90F50A973}">
      <dgm:prSet/>
      <dgm:spPr/>
      <dgm:t>
        <a:bodyPr/>
        <a:lstStyle/>
        <a:p>
          <a:endParaRPr lang="en-US"/>
        </a:p>
      </dgm:t>
    </dgm:pt>
    <dgm:pt modelId="{7982E0FC-1BED-4032-8C6B-E1DF3025D795}" type="sibTrans" cxnId="{B1347584-8D22-41B0-AABD-26F90F50A973}">
      <dgm:prSet/>
      <dgm:spPr/>
      <dgm:t>
        <a:bodyPr/>
        <a:lstStyle/>
        <a:p>
          <a:endParaRPr lang="en-US"/>
        </a:p>
      </dgm:t>
    </dgm:pt>
    <dgm:pt modelId="{4305FB8E-7A3B-44F5-9EC4-3BC63F3B8CA1}" type="pres">
      <dgm:prSet presAssocID="{BDBFAF96-4766-4C97-81D3-575672F411AA}" presName="arrowDiagram" presStyleCnt="0">
        <dgm:presLayoutVars>
          <dgm:chMax val="5"/>
          <dgm:dir/>
          <dgm:resizeHandles val="exact"/>
        </dgm:presLayoutVars>
      </dgm:prSet>
      <dgm:spPr/>
    </dgm:pt>
    <dgm:pt modelId="{B3B9BB84-7092-4EFB-BB11-491E257B4A3B}" type="pres">
      <dgm:prSet presAssocID="{BDBFAF96-4766-4C97-81D3-575672F411AA}" presName="arrow" presStyleLbl="bgShp" presStyleIdx="0" presStyleCnt="1"/>
      <dgm:spPr/>
    </dgm:pt>
    <dgm:pt modelId="{118C240A-A807-456D-A9C9-D0E73D9AFDE1}" type="pres">
      <dgm:prSet presAssocID="{BDBFAF96-4766-4C97-81D3-575672F411AA}" presName="arrowDiagram3" presStyleCnt="0"/>
      <dgm:spPr/>
    </dgm:pt>
    <dgm:pt modelId="{8C23B37B-1EB0-43CD-A405-8BF5801DE280}" type="pres">
      <dgm:prSet presAssocID="{32012C0C-514B-41DB-BC66-BFA27C50351F}" presName="bullet3a" presStyleLbl="node1" presStyleIdx="0" presStyleCnt="3" custLinFactX="-200000" custLinFactY="220353" custLinFactNeighborX="-240385" custLinFactNeighborY="300000"/>
      <dgm:spPr/>
    </dgm:pt>
    <dgm:pt modelId="{C2A2F1D7-E6BA-415E-A3F1-2C77B5F45E49}" type="pres">
      <dgm:prSet presAssocID="{32012C0C-514B-41DB-BC66-BFA27C50351F}" presName="textBox3a" presStyleLbl="revTx" presStyleIdx="0" presStyleCnt="3" custScaleX="60945" custScaleY="38408" custLinFactNeighborX="-68884" custLinFactNeighborY="33103">
        <dgm:presLayoutVars>
          <dgm:bulletEnabled val="1"/>
        </dgm:presLayoutVars>
      </dgm:prSet>
      <dgm:spPr/>
    </dgm:pt>
    <dgm:pt modelId="{FD52EAB7-4B6C-410E-80CB-39C1F21A14A4}" type="pres">
      <dgm:prSet presAssocID="{319B692C-B40E-48D6-B9E4-82AB199E2B14}" presName="bullet3b" presStyleLbl="node1" presStyleIdx="1" presStyleCnt="3"/>
      <dgm:spPr/>
    </dgm:pt>
    <dgm:pt modelId="{9995EF30-5AC6-483F-87C5-932667AF0275}" type="pres">
      <dgm:prSet presAssocID="{319B692C-B40E-48D6-B9E4-82AB199E2B14}" presName="textBox3b" presStyleLbl="revTx" presStyleIdx="1" presStyleCnt="3" custScaleX="83333" custScaleY="21569" custLinFactNeighborX="-5208" custLinFactNeighborY="-55637">
        <dgm:presLayoutVars>
          <dgm:bulletEnabled val="1"/>
        </dgm:presLayoutVars>
      </dgm:prSet>
      <dgm:spPr/>
    </dgm:pt>
    <dgm:pt modelId="{DE125691-5FD3-476F-B043-9E623E272B3C}" type="pres">
      <dgm:prSet presAssocID="{A552C0F3-D810-4A80-9834-3407DC56168A}" presName="bullet3c" presStyleLbl="node1" presStyleIdx="2" presStyleCnt="3"/>
      <dgm:spPr/>
    </dgm:pt>
    <dgm:pt modelId="{E5136419-5B03-41F0-AAC4-4D309B350A05}" type="pres">
      <dgm:prSet presAssocID="{A552C0F3-D810-4A80-9834-3407DC56168A}" presName="textBox3c" presStyleLbl="revTx" presStyleIdx="2" presStyleCnt="3" custScaleY="27098" custLinFactNeighborX="6250" custLinFactNeighborY="-50952">
        <dgm:presLayoutVars>
          <dgm:bulletEnabled val="1"/>
        </dgm:presLayoutVars>
      </dgm:prSet>
      <dgm:spPr/>
    </dgm:pt>
  </dgm:ptLst>
  <dgm:cxnLst>
    <dgm:cxn modelId="{DED2B110-0473-432B-B6AB-5A119A6D0058}" srcId="{BDBFAF96-4766-4C97-81D3-575672F411AA}" destId="{32012C0C-514B-41DB-BC66-BFA27C50351F}" srcOrd="0" destOrd="0" parTransId="{E7F01601-6738-49E9-B066-9043A683A8E8}" sibTransId="{B87290B2-D83C-404E-9B69-FC902BB33EB9}"/>
    <dgm:cxn modelId="{B1347584-8D22-41B0-AABD-26F90F50A973}" srcId="{BDBFAF96-4766-4C97-81D3-575672F411AA}" destId="{A552C0F3-D810-4A80-9834-3407DC56168A}" srcOrd="2" destOrd="0" parTransId="{C3DD53B2-FCBF-434C-A37F-2E66380AF266}" sibTransId="{7982E0FC-1BED-4032-8C6B-E1DF3025D795}"/>
    <dgm:cxn modelId="{B80065A9-2174-4550-850A-72DB0C4C5E90}" type="presOf" srcId="{319B692C-B40E-48D6-B9E4-82AB199E2B14}" destId="{9995EF30-5AC6-483F-87C5-932667AF0275}" srcOrd="0" destOrd="0" presId="urn:microsoft.com/office/officeart/2005/8/layout/arrow2"/>
    <dgm:cxn modelId="{8B60AE4F-D9A5-459A-9D6B-336DCF4C08B3}" srcId="{BDBFAF96-4766-4C97-81D3-575672F411AA}" destId="{319B692C-B40E-48D6-B9E4-82AB199E2B14}" srcOrd="1" destOrd="0" parTransId="{0A9C75E8-03A1-43B0-BA2B-31E0A67AF1CB}" sibTransId="{110DF2E0-579C-4BC2-90C7-B32434481AE2}"/>
    <dgm:cxn modelId="{58237343-87E4-490B-A96C-1CF3D7F2C2A8}" type="presOf" srcId="{32012C0C-514B-41DB-BC66-BFA27C50351F}" destId="{C2A2F1D7-E6BA-415E-A3F1-2C77B5F45E49}" srcOrd="0" destOrd="0" presId="urn:microsoft.com/office/officeart/2005/8/layout/arrow2"/>
    <dgm:cxn modelId="{A1299AC1-7287-4AF5-8586-F7072CF9192F}" type="presOf" srcId="{BDBFAF96-4766-4C97-81D3-575672F411AA}" destId="{4305FB8E-7A3B-44F5-9EC4-3BC63F3B8CA1}" srcOrd="0" destOrd="0" presId="urn:microsoft.com/office/officeart/2005/8/layout/arrow2"/>
    <dgm:cxn modelId="{EAB3975D-89F8-4C4C-A27B-CAD390F4CB08}" type="presOf" srcId="{A552C0F3-D810-4A80-9834-3407DC56168A}" destId="{E5136419-5B03-41F0-AAC4-4D309B350A05}" srcOrd="0" destOrd="0" presId="urn:microsoft.com/office/officeart/2005/8/layout/arrow2"/>
    <dgm:cxn modelId="{00ED7E74-1439-4982-9F88-7930BD5F275C}" type="presParOf" srcId="{4305FB8E-7A3B-44F5-9EC4-3BC63F3B8CA1}" destId="{B3B9BB84-7092-4EFB-BB11-491E257B4A3B}" srcOrd="0" destOrd="0" presId="urn:microsoft.com/office/officeart/2005/8/layout/arrow2"/>
    <dgm:cxn modelId="{FBC5F6AE-72A0-402C-9F2D-C05CC8E837CC}" type="presParOf" srcId="{4305FB8E-7A3B-44F5-9EC4-3BC63F3B8CA1}" destId="{118C240A-A807-456D-A9C9-D0E73D9AFDE1}" srcOrd="1" destOrd="0" presId="urn:microsoft.com/office/officeart/2005/8/layout/arrow2"/>
    <dgm:cxn modelId="{7A54DCC2-0555-4050-B215-08E853111598}" type="presParOf" srcId="{118C240A-A807-456D-A9C9-D0E73D9AFDE1}" destId="{8C23B37B-1EB0-43CD-A405-8BF5801DE280}" srcOrd="0" destOrd="0" presId="urn:microsoft.com/office/officeart/2005/8/layout/arrow2"/>
    <dgm:cxn modelId="{F5656683-4CB2-45E6-9103-7F81E02F4395}" type="presParOf" srcId="{118C240A-A807-456D-A9C9-D0E73D9AFDE1}" destId="{C2A2F1D7-E6BA-415E-A3F1-2C77B5F45E49}" srcOrd="1" destOrd="0" presId="urn:microsoft.com/office/officeart/2005/8/layout/arrow2"/>
    <dgm:cxn modelId="{463E9B96-1B97-48E0-ABF8-E7DE82757295}" type="presParOf" srcId="{118C240A-A807-456D-A9C9-D0E73D9AFDE1}" destId="{FD52EAB7-4B6C-410E-80CB-39C1F21A14A4}" srcOrd="2" destOrd="0" presId="urn:microsoft.com/office/officeart/2005/8/layout/arrow2"/>
    <dgm:cxn modelId="{38CC6A9C-536D-4CB2-9563-681413732A38}" type="presParOf" srcId="{118C240A-A807-456D-A9C9-D0E73D9AFDE1}" destId="{9995EF30-5AC6-483F-87C5-932667AF0275}" srcOrd="3" destOrd="0" presId="urn:microsoft.com/office/officeart/2005/8/layout/arrow2"/>
    <dgm:cxn modelId="{AF4F1C4A-BF39-476F-91F5-CA8B970241F4}" type="presParOf" srcId="{118C240A-A807-456D-A9C9-D0E73D9AFDE1}" destId="{DE125691-5FD3-476F-B043-9E623E272B3C}" srcOrd="4" destOrd="0" presId="urn:microsoft.com/office/officeart/2005/8/layout/arrow2"/>
    <dgm:cxn modelId="{90D8DB23-77A2-4371-AA62-A03AFE296B24}" type="presParOf" srcId="{118C240A-A807-456D-A9C9-D0E73D9AFDE1}" destId="{E5136419-5B03-41F0-AAC4-4D309B350A05}"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1F8B85-A014-448C-9FB4-28E5C1D7D830}" type="doc">
      <dgm:prSet loTypeId="urn:microsoft.com/office/officeart/2008/layout/HalfCircleOrganizationChart" loCatId="hierarchy" qsTypeId="urn:microsoft.com/office/officeart/2005/8/quickstyle/simple1" qsCatId="simple" csTypeId="urn:microsoft.com/office/officeart/2005/8/colors/colorful1" csCatId="colorful" phldr="1"/>
      <dgm:spPr/>
      <dgm:t>
        <a:bodyPr/>
        <a:lstStyle/>
        <a:p>
          <a:endParaRPr lang="en-US"/>
        </a:p>
      </dgm:t>
    </dgm:pt>
    <dgm:pt modelId="{95CD0A71-762A-4F3E-97C7-BB5BAF713334}">
      <dgm:prSet phldrT="[Text]" custT="1"/>
      <dgm:spPr/>
      <dgm:t>
        <a:bodyPr/>
        <a:lstStyle/>
        <a:p>
          <a:r>
            <a:rPr lang="en-US" sz="2400" smtClean="0"/>
            <a:t>Cao học</a:t>
          </a:r>
          <a:endParaRPr lang="en-US" sz="2400"/>
        </a:p>
      </dgm:t>
    </dgm:pt>
    <dgm:pt modelId="{FF539782-A838-4596-8619-37E9CEB96C33}" type="parTrans" cxnId="{C1701256-5778-44B8-9D46-CF2EB06FE6A2}">
      <dgm:prSet/>
      <dgm:spPr/>
      <dgm:t>
        <a:bodyPr/>
        <a:lstStyle/>
        <a:p>
          <a:endParaRPr lang="en-US" sz="2400"/>
        </a:p>
      </dgm:t>
    </dgm:pt>
    <dgm:pt modelId="{25E07AF9-0448-4A14-A5D9-C9116C588503}" type="sibTrans" cxnId="{C1701256-5778-44B8-9D46-CF2EB06FE6A2}">
      <dgm:prSet/>
      <dgm:spPr/>
      <dgm:t>
        <a:bodyPr/>
        <a:lstStyle/>
        <a:p>
          <a:endParaRPr lang="en-US" sz="2400"/>
        </a:p>
      </dgm:t>
    </dgm:pt>
    <dgm:pt modelId="{7363E0DD-1B66-490F-8063-3C7A1C00EF45}" type="asst">
      <dgm:prSet phldrT="[Text]" custT="1"/>
      <dgm:spPr/>
      <dgm:t>
        <a:bodyPr/>
        <a:lstStyle/>
        <a:p>
          <a:r>
            <a:rPr lang="en-US" sz="2400" smtClean="0"/>
            <a:t>Đại học</a:t>
          </a:r>
          <a:endParaRPr lang="en-US" sz="2400"/>
        </a:p>
      </dgm:t>
    </dgm:pt>
    <dgm:pt modelId="{B26D4861-B085-4A25-9B11-98449F8724C6}" type="parTrans" cxnId="{E00AD7B3-D27C-4CBD-9B62-F82528357155}">
      <dgm:prSet/>
      <dgm:spPr>
        <a:ln w="38100">
          <a:solidFill>
            <a:srgbClr val="00B050"/>
          </a:solidFill>
        </a:ln>
      </dgm:spPr>
      <dgm:t>
        <a:bodyPr/>
        <a:lstStyle/>
        <a:p>
          <a:endParaRPr lang="en-US" sz="2400"/>
        </a:p>
      </dgm:t>
    </dgm:pt>
    <dgm:pt modelId="{44CE7F38-8507-4412-95BE-4AE9BB738868}" type="sibTrans" cxnId="{E00AD7B3-D27C-4CBD-9B62-F82528357155}">
      <dgm:prSet/>
      <dgm:spPr/>
      <dgm:t>
        <a:bodyPr/>
        <a:lstStyle/>
        <a:p>
          <a:endParaRPr lang="en-US" sz="2400"/>
        </a:p>
      </dgm:t>
    </dgm:pt>
    <dgm:pt modelId="{D66B0328-AA9D-4240-AA68-1FA421D1B24F}">
      <dgm:prSet phldrT="[Text]" custT="1"/>
      <dgm:spPr/>
      <dgm:t>
        <a:bodyPr/>
        <a:lstStyle/>
        <a:p>
          <a:r>
            <a:rPr lang="en-US" sz="2400" smtClean="0"/>
            <a:t>Công nghệ phần mềm</a:t>
          </a:r>
          <a:endParaRPr lang="en-US" sz="2400"/>
        </a:p>
      </dgm:t>
    </dgm:pt>
    <dgm:pt modelId="{E7F5A3F7-BEEE-4D88-AD1E-0A16710342AC}" type="parTrans" cxnId="{90A478F3-9D83-4901-8602-A5C9C928F45E}">
      <dgm:prSet/>
      <dgm:spPr>
        <a:ln w="38100"/>
      </dgm:spPr>
      <dgm:t>
        <a:bodyPr/>
        <a:lstStyle/>
        <a:p>
          <a:endParaRPr lang="en-US" sz="2400"/>
        </a:p>
      </dgm:t>
    </dgm:pt>
    <dgm:pt modelId="{E5BC3FD0-E196-4365-ABFB-1884496D1757}" type="sibTrans" cxnId="{90A478F3-9D83-4901-8602-A5C9C928F45E}">
      <dgm:prSet/>
      <dgm:spPr/>
      <dgm:t>
        <a:bodyPr/>
        <a:lstStyle/>
        <a:p>
          <a:endParaRPr lang="en-US" sz="2400"/>
        </a:p>
      </dgm:t>
    </dgm:pt>
    <dgm:pt modelId="{F49E505A-839B-45DB-A092-966C93060B18}">
      <dgm:prSet phldrT="[Text]" custT="1"/>
      <dgm:spPr/>
      <dgm:t>
        <a:bodyPr/>
        <a:lstStyle/>
        <a:p>
          <a:r>
            <a:rPr lang="en-US" sz="2400" smtClean="0"/>
            <a:t>Mạng và Truyền thông</a:t>
          </a:r>
          <a:endParaRPr lang="en-US" sz="2400"/>
        </a:p>
      </dgm:t>
    </dgm:pt>
    <dgm:pt modelId="{D1999F1B-84D7-47FB-A5A4-85D820C09352}" type="parTrans" cxnId="{0766DFEB-D940-41C9-A72A-A9AB9E46CD10}">
      <dgm:prSet/>
      <dgm:spPr>
        <a:ln w="38100"/>
      </dgm:spPr>
      <dgm:t>
        <a:bodyPr/>
        <a:lstStyle/>
        <a:p>
          <a:endParaRPr lang="en-US" sz="2400"/>
        </a:p>
      </dgm:t>
    </dgm:pt>
    <dgm:pt modelId="{C23FC4A6-7278-4077-81E0-C9228AADACC5}" type="sibTrans" cxnId="{0766DFEB-D940-41C9-A72A-A9AB9E46CD10}">
      <dgm:prSet/>
      <dgm:spPr/>
      <dgm:t>
        <a:bodyPr/>
        <a:lstStyle/>
        <a:p>
          <a:endParaRPr lang="en-US" sz="2400"/>
        </a:p>
      </dgm:t>
    </dgm:pt>
    <dgm:pt modelId="{C14F82E9-C8E4-4ADA-8CE6-590CF317671B}">
      <dgm:prSet phldrT="[Text]" custT="1"/>
      <dgm:spPr/>
      <dgm:t>
        <a:bodyPr/>
        <a:lstStyle/>
        <a:p>
          <a:pPr>
            <a:lnSpc>
              <a:spcPct val="100000"/>
            </a:lnSpc>
            <a:spcAft>
              <a:spcPts val="0"/>
            </a:spcAft>
          </a:pPr>
          <a:r>
            <a:rPr lang="en-US" sz="2400" smtClean="0"/>
            <a:t>Hệ thống </a:t>
          </a:r>
        </a:p>
        <a:p>
          <a:pPr>
            <a:lnSpc>
              <a:spcPct val="100000"/>
            </a:lnSpc>
            <a:spcAft>
              <a:spcPts val="0"/>
            </a:spcAft>
          </a:pPr>
          <a:r>
            <a:rPr lang="en-US" sz="2400" smtClean="0"/>
            <a:t>thông tin</a:t>
          </a:r>
          <a:endParaRPr lang="en-US" sz="2000"/>
        </a:p>
      </dgm:t>
    </dgm:pt>
    <dgm:pt modelId="{6190DC7C-79E8-480A-8ADF-3AD44372B018}" type="parTrans" cxnId="{F41AAEFB-3753-459C-A241-1CC027BF93D9}">
      <dgm:prSet/>
      <dgm:spPr>
        <a:ln w="38100"/>
      </dgm:spPr>
      <dgm:t>
        <a:bodyPr/>
        <a:lstStyle/>
        <a:p>
          <a:endParaRPr lang="en-US" sz="2400"/>
        </a:p>
      </dgm:t>
    </dgm:pt>
    <dgm:pt modelId="{497E8B08-3807-46B6-A18F-D749DBCB6B18}" type="sibTrans" cxnId="{F41AAEFB-3753-459C-A241-1CC027BF93D9}">
      <dgm:prSet/>
      <dgm:spPr/>
      <dgm:t>
        <a:bodyPr/>
        <a:lstStyle/>
        <a:p>
          <a:endParaRPr lang="en-US" sz="2400"/>
        </a:p>
      </dgm:t>
    </dgm:pt>
    <dgm:pt modelId="{73BDAEAE-268B-4B11-BB0D-790BC5937EDA}" type="pres">
      <dgm:prSet presAssocID="{BB1F8B85-A014-448C-9FB4-28E5C1D7D830}" presName="Name0" presStyleCnt="0">
        <dgm:presLayoutVars>
          <dgm:orgChart val="1"/>
          <dgm:chPref val="1"/>
          <dgm:dir/>
          <dgm:animOne val="branch"/>
          <dgm:animLvl val="lvl"/>
          <dgm:resizeHandles/>
        </dgm:presLayoutVars>
      </dgm:prSet>
      <dgm:spPr/>
    </dgm:pt>
    <dgm:pt modelId="{A823943B-3B41-47FD-A2F6-984F6DDD1F23}" type="pres">
      <dgm:prSet presAssocID="{95CD0A71-762A-4F3E-97C7-BB5BAF713334}" presName="hierRoot1" presStyleCnt="0">
        <dgm:presLayoutVars>
          <dgm:hierBranch val="init"/>
        </dgm:presLayoutVars>
      </dgm:prSet>
      <dgm:spPr/>
    </dgm:pt>
    <dgm:pt modelId="{3A1B915A-3EBE-4B26-881B-FEB2B3D62B3B}" type="pres">
      <dgm:prSet presAssocID="{95CD0A71-762A-4F3E-97C7-BB5BAF713334}" presName="rootComposite1" presStyleCnt="0"/>
      <dgm:spPr/>
    </dgm:pt>
    <dgm:pt modelId="{32172F38-4169-4A86-8A5D-B23E30E26CC7}" type="pres">
      <dgm:prSet presAssocID="{95CD0A71-762A-4F3E-97C7-BB5BAF713334}" presName="rootText1" presStyleLbl="alignAcc1" presStyleIdx="0" presStyleCnt="0">
        <dgm:presLayoutVars>
          <dgm:chPref val="3"/>
        </dgm:presLayoutVars>
      </dgm:prSet>
      <dgm:spPr/>
    </dgm:pt>
    <dgm:pt modelId="{2EBF5464-3BE5-4EB9-A5C9-8E6587D3B308}" type="pres">
      <dgm:prSet presAssocID="{95CD0A71-762A-4F3E-97C7-BB5BAF713334}" presName="topArc1" presStyleLbl="parChTrans1D1" presStyleIdx="0" presStyleCnt="10"/>
      <dgm:spPr>
        <a:ln w="38100">
          <a:solidFill>
            <a:srgbClr val="FF6600"/>
          </a:solidFill>
        </a:ln>
      </dgm:spPr>
    </dgm:pt>
    <dgm:pt modelId="{22475A34-EB75-4AE5-8558-069D1C73F2B9}" type="pres">
      <dgm:prSet presAssocID="{95CD0A71-762A-4F3E-97C7-BB5BAF713334}" presName="bottomArc1" presStyleLbl="parChTrans1D1" presStyleIdx="1" presStyleCnt="10"/>
      <dgm:spPr>
        <a:ln w="38100">
          <a:solidFill>
            <a:srgbClr val="FF6600"/>
          </a:solidFill>
        </a:ln>
      </dgm:spPr>
    </dgm:pt>
    <dgm:pt modelId="{7CCE1DAF-9B9E-42DC-89CB-B5EEC3A6EB0F}" type="pres">
      <dgm:prSet presAssocID="{95CD0A71-762A-4F3E-97C7-BB5BAF713334}" presName="topConnNode1" presStyleLbl="node1" presStyleIdx="0" presStyleCnt="0"/>
      <dgm:spPr/>
    </dgm:pt>
    <dgm:pt modelId="{37EE1461-8B90-44A9-BFD1-9CE4B3D9915A}" type="pres">
      <dgm:prSet presAssocID="{95CD0A71-762A-4F3E-97C7-BB5BAF713334}" presName="hierChild2" presStyleCnt="0"/>
      <dgm:spPr/>
    </dgm:pt>
    <dgm:pt modelId="{13963E9B-C36D-4A83-8183-F146B48C2A01}" type="pres">
      <dgm:prSet presAssocID="{E7F5A3F7-BEEE-4D88-AD1E-0A16710342AC}" presName="Name28" presStyleLbl="parChTrans1D2" presStyleIdx="0" presStyleCnt="4"/>
      <dgm:spPr/>
    </dgm:pt>
    <dgm:pt modelId="{99BB733C-19FE-47A0-97C9-8BE5A864F3F2}" type="pres">
      <dgm:prSet presAssocID="{D66B0328-AA9D-4240-AA68-1FA421D1B24F}" presName="hierRoot2" presStyleCnt="0">
        <dgm:presLayoutVars>
          <dgm:hierBranch val="init"/>
        </dgm:presLayoutVars>
      </dgm:prSet>
      <dgm:spPr/>
    </dgm:pt>
    <dgm:pt modelId="{D4E434B1-4DEB-484B-A961-6477B18D33B2}" type="pres">
      <dgm:prSet presAssocID="{D66B0328-AA9D-4240-AA68-1FA421D1B24F}" presName="rootComposite2" presStyleCnt="0"/>
      <dgm:spPr/>
    </dgm:pt>
    <dgm:pt modelId="{75127DDB-B546-4D7C-91EB-E74066BA35A6}" type="pres">
      <dgm:prSet presAssocID="{D66B0328-AA9D-4240-AA68-1FA421D1B24F}" presName="rootText2" presStyleLbl="alignAcc1" presStyleIdx="0" presStyleCnt="0">
        <dgm:presLayoutVars>
          <dgm:chPref val="3"/>
        </dgm:presLayoutVars>
      </dgm:prSet>
      <dgm:spPr/>
    </dgm:pt>
    <dgm:pt modelId="{CA5217B0-301C-490B-8BB3-52B762ADED43}" type="pres">
      <dgm:prSet presAssocID="{D66B0328-AA9D-4240-AA68-1FA421D1B24F}" presName="topArc2" presStyleLbl="parChTrans1D1" presStyleIdx="2" presStyleCnt="10"/>
      <dgm:spPr>
        <a:ln w="38100">
          <a:solidFill>
            <a:srgbClr val="0070C0"/>
          </a:solidFill>
        </a:ln>
      </dgm:spPr>
    </dgm:pt>
    <dgm:pt modelId="{7AF9C850-A4D0-44B5-BACE-F762A95B717C}" type="pres">
      <dgm:prSet presAssocID="{D66B0328-AA9D-4240-AA68-1FA421D1B24F}" presName="bottomArc2" presStyleLbl="parChTrans1D1" presStyleIdx="3" presStyleCnt="10"/>
      <dgm:spPr>
        <a:ln w="38100">
          <a:solidFill>
            <a:srgbClr val="0070C0"/>
          </a:solidFill>
        </a:ln>
      </dgm:spPr>
    </dgm:pt>
    <dgm:pt modelId="{C925E8D0-91FB-4C97-AEFD-C79AB0E5BC42}" type="pres">
      <dgm:prSet presAssocID="{D66B0328-AA9D-4240-AA68-1FA421D1B24F}" presName="topConnNode2" presStyleLbl="node2" presStyleIdx="0" presStyleCnt="0"/>
      <dgm:spPr/>
    </dgm:pt>
    <dgm:pt modelId="{7D36EA76-788F-47D7-9147-08383D2B16CB}" type="pres">
      <dgm:prSet presAssocID="{D66B0328-AA9D-4240-AA68-1FA421D1B24F}" presName="hierChild4" presStyleCnt="0"/>
      <dgm:spPr/>
    </dgm:pt>
    <dgm:pt modelId="{B55BEB41-FAEE-4988-BA88-609DFB6A850F}" type="pres">
      <dgm:prSet presAssocID="{D66B0328-AA9D-4240-AA68-1FA421D1B24F}" presName="hierChild5" presStyleCnt="0"/>
      <dgm:spPr/>
    </dgm:pt>
    <dgm:pt modelId="{0A8667EB-681E-4F8D-9982-A902229D161E}" type="pres">
      <dgm:prSet presAssocID="{D1999F1B-84D7-47FB-A5A4-85D820C09352}" presName="Name28" presStyleLbl="parChTrans1D2" presStyleIdx="1" presStyleCnt="4"/>
      <dgm:spPr/>
    </dgm:pt>
    <dgm:pt modelId="{0D34E8DE-7A4D-454E-96FA-5E5E037DF19A}" type="pres">
      <dgm:prSet presAssocID="{F49E505A-839B-45DB-A092-966C93060B18}" presName="hierRoot2" presStyleCnt="0">
        <dgm:presLayoutVars>
          <dgm:hierBranch val="init"/>
        </dgm:presLayoutVars>
      </dgm:prSet>
      <dgm:spPr/>
    </dgm:pt>
    <dgm:pt modelId="{9ACCB782-3116-4D94-93E8-B736A670719C}" type="pres">
      <dgm:prSet presAssocID="{F49E505A-839B-45DB-A092-966C93060B18}" presName="rootComposite2" presStyleCnt="0"/>
      <dgm:spPr/>
    </dgm:pt>
    <dgm:pt modelId="{A1F51E94-7BF8-42C1-AC24-F98B5E6831EB}" type="pres">
      <dgm:prSet presAssocID="{F49E505A-839B-45DB-A092-966C93060B18}" presName="rootText2" presStyleLbl="alignAcc1" presStyleIdx="0" presStyleCnt="0">
        <dgm:presLayoutVars>
          <dgm:chPref val="3"/>
        </dgm:presLayoutVars>
      </dgm:prSet>
      <dgm:spPr/>
    </dgm:pt>
    <dgm:pt modelId="{BF570848-EA74-4411-821F-CAE3B2B8B1E0}" type="pres">
      <dgm:prSet presAssocID="{F49E505A-839B-45DB-A092-966C93060B18}" presName="topArc2" presStyleLbl="parChTrans1D1" presStyleIdx="4" presStyleCnt="10"/>
      <dgm:spPr>
        <a:ln w="38100">
          <a:solidFill>
            <a:srgbClr val="7030A0"/>
          </a:solidFill>
        </a:ln>
      </dgm:spPr>
    </dgm:pt>
    <dgm:pt modelId="{F9BE5DA5-05E4-4F0A-8C55-5E7712E403CC}" type="pres">
      <dgm:prSet presAssocID="{F49E505A-839B-45DB-A092-966C93060B18}" presName="bottomArc2" presStyleLbl="parChTrans1D1" presStyleIdx="5" presStyleCnt="10"/>
      <dgm:spPr>
        <a:ln w="38100">
          <a:solidFill>
            <a:srgbClr val="7030A0"/>
          </a:solidFill>
        </a:ln>
      </dgm:spPr>
    </dgm:pt>
    <dgm:pt modelId="{D89B0B83-8702-460C-BDF8-937FD54B029E}" type="pres">
      <dgm:prSet presAssocID="{F49E505A-839B-45DB-A092-966C93060B18}" presName="topConnNode2" presStyleLbl="node2" presStyleIdx="0" presStyleCnt="0"/>
      <dgm:spPr/>
    </dgm:pt>
    <dgm:pt modelId="{3EC48454-9E75-446B-B5D8-49D46C92D0D1}" type="pres">
      <dgm:prSet presAssocID="{F49E505A-839B-45DB-A092-966C93060B18}" presName="hierChild4" presStyleCnt="0"/>
      <dgm:spPr/>
    </dgm:pt>
    <dgm:pt modelId="{0D058736-A9C9-4964-9899-E64537EB6E9B}" type="pres">
      <dgm:prSet presAssocID="{F49E505A-839B-45DB-A092-966C93060B18}" presName="hierChild5" presStyleCnt="0"/>
      <dgm:spPr/>
    </dgm:pt>
    <dgm:pt modelId="{5D7BEADC-7660-43D4-A00D-90FDCAB3FCEF}" type="pres">
      <dgm:prSet presAssocID="{6190DC7C-79E8-480A-8ADF-3AD44372B018}" presName="Name28" presStyleLbl="parChTrans1D2" presStyleIdx="2" presStyleCnt="4"/>
      <dgm:spPr/>
    </dgm:pt>
    <dgm:pt modelId="{4E92A696-58F2-4964-B667-87BFCB5EDCCE}" type="pres">
      <dgm:prSet presAssocID="{C14F82E9-C8E4-4ADA-8CE6-590CF317671B}" presName="hierRoot2" presStyleCnt="0">
        <dgm:presLayoutVars>
          <dgm:hierBranch val="init"/>
        </dgm:presLayoutVars>
      </dgm:prSet>
      <dgm:spPr/>
    </dgm:pt>
    <dgm:pt modelId="{725991D0-34EC-4D79-9B57-DB53F4DEC4C5}" type="pres">
      <dgm:prSet presAssocID="{C14F82E9-C8E4-4ADA-8CE6-590CF317671B}" presName="rootComposite2" presStyleCnt="0"/>
      <dgm:spPr/>
    </dgm:pt>
    <dgm:pt modelId="{B6A88D49-8B02-40D9-8A77-03513F6A93FA}" type="pres">
      <dgm:prSet presAssocID="{C14F82E9-C8E4-4ADA-8CE6-590CF317671B}" presName="rootText2" presStyleLbl="alignAcc1" presStyleIdx="0" presStyleCnt="0">
        <dgm:presLayoutVars>
          <dgm:chPref val="3"/>
        </dgm:presLayoutVars>
      </dgm:prSet>
      <dgm:spPr/>
    </dgm:pt>
    <dgm:pt modelId="{52A49717-15C6-45A5-953E-7A5CB6664FD0}" type="pres">
      <dgm:prSet presAssocID="{C14F82E9-C8E4-4ADA-8CE6-590CF317671B}" presName="topArc2" presStyleLbl="parChTrans1D1" presStyleIdx="6" presStyleCnt="10"/>
      <dgm:spPr>
        <a:ln w="38100">
          <a:solidFill>
            <a:srgbClr val="FF0000"/>
          </a:solidFill>
        </a:ln>
      </dgm:spPr>
    </dgm:pt>
    <dgm:pt modelId="{84884AB2-2E98-47DB-9557-D225479EFB79}" type="pres">
      <dgm:prSet presAssocID="{C14F82E9-C8E4-4ADA-8CE6-590CF317671B}" presName="bottomArc2" presStyleLbl="parChTrans1D1" presStyleIdx="7" presStyleCnt="10"/>
      <dgm:spPr>
        <a:ln w="38100">
          <a:solidFill>
            <a:srgbClr val="FF0000"/>
          </a:solidFill>
        </a:ln>
      </dgm:spPr>
    </dgm:pt>
    <dgm:pt modelId="{C6095906-D22B-49A2-A915-A48B3DC06B1F}" type="pres">
      <dgm:prSet presAssocID="{C14F82E9-C8E4-4ADA-8CE6-590CF317671B}" presName="topConnNode2" presStyleLbl="node2" presStyleIdx="0" presStyleCnt="0"/>
      <dgm:spPr/>
    </dgm:pt>
    <dgm:pt modelId="{39990FEE-20CB-499F-9B58-BF2938253B39}" type="pres">
      <dgm:prSet presAssocID="{C14F82E9-C8E4-4ADA-8CE6-590CF317671B}" presName="hierChild4" presStyleCnt="0"/>
      <dgm:spPr/>
    </dgm:pt>
    <dgm:pt modelId="{7BA320E4-90C0-40DF-94D1-FCC3C838A594}" type="pres">
      <dgm:prSet presAssocID="{C14F82E9-C8E4-4ADA-8CE6-590CF317671B}" presName="hierChild5" presStyleCnt="0"/>
      <dgm:spPr/>
    </dgm:pt>
    <dgm:pt modelId="{F2166A2F-7ACF-45F4-960E-032B4DE8DC06}" type="pres">
      <dgm:prSet presAssocID="{95CD0A71-762A-4F3E-97C7-BB5BAF713334}" presName="hierChild3" presStyleCnt="0"/>
      <dgm:spPr/>
    </dgm:pt>
    <dgm:pt modelId="{7B25A279-FDBB-450C-B7CB-2A1ABC99270D}" type="pres">
      <dgm:prSet presAssocID="{B26D4861-B085-4A25-9B11-98449F8724C6}" presName="Name101" presStyleLbl="parChTrans1D2" presStyleIdx="3" presStyleCnt="4"/>
      <dgm:spPr/>
    </dgm:pt>
    <dgm:pt modelId="{940DF99C-04D2-430C-A8A5-CAA26EA6A1EE}" type="pres">
      <dgm:prSet presAssocID="{7363E0DD-1B66-490F-8063-3C7A1C00EF45}" presName="hierRoot3" presStyleCnt="0">
        <dgm:presLayoutVars>
          <dgm:hierBranch val="init"/>
        </dgm:presLayoutVars>
      </dgm:prSet>
      <dgm:spPr/>
    </dgm:pt>
    <dgm:pt modelId="{9762F1A6-92A8-4AB5-A5A1-2679488CCA66}" type="pres">
      <dgm:prSet presAssocID="{7363E0DD-1B66-490F-8063-3C7A1C00EF45}" presName="rootComposite3" presStyleCnt="0"/>
      <dgm:spPr/>
    </dgm:pt>
    <dgm:pt modelId="{FAD4DBE2-75C3-4F14-87E6-2417B0FAE339}" type="pres">
      <dgm:prSet presAssocID="{7363E0DD-1B66-490F-8063-3C7A1C00EF45}" presName="rootText3" presStyleLbl="alignAcc1" presStyleIdx="0" presStyleCnt="0">
        <dgm:presLayoutVars>
          <dgm:chPref val="3"/>
        </dgm:presLayoutVars>
      </dgm:prSet>
      <dgm:spPr/>
    </dgm:pt>
    <dgm:pt modelId="{B9714614-7700-45B7-BCA8-EDB2DEEA3E33}" type="pres">
      <dgm:prSet presAssocID="{7363E0DD-1B66-490F-8063-3C7A1C00EF45}" presName="topArc3" presStyleLbl="parChTrans1D1" presStyleIdx="8" presStyleCnt="10"/>
      <dgm:spPr>
        <a:ln w="38100">
          <a:solidFill>
            <a:srgbClr val="00B050"/>
          </a:solidFill>
        </a:ln>
      </dgm:spPr>
    </dgm:pt>
    <dgm:pt modelId="{E2396948-FC63-4524-B56B-EA99FD51438A}" type="pres">
      <dgm:prSet presAssocID="{7363E0DD-1B66-490F-8063-3C7A1C00EF45}" presName="bottomArc3" presStyleLbl="parChTrans1D1" presStyleIdx="9" presStyleCnt="10"/>
      <dgm:spPr>
        <a:ln w="38100">
          <a:solidFill>
            <a:srgbClr val="00B050"/>
          </a:solidFill>
        </a:ln>
      </dgm:spPr>
    </dgm:pt>
    <dgm:pt modelId="{6B580E54-BF5C-474F-A046-713E1E0F647D}" type="pres">
      <dgm:prSet presAssocID="{7363E0DD-1B66-490F-8063-3C7A1C00EF45}" presName="topConnNode3" presStyleLbl="asst1" presStyleIdx="0" presStyleCnt="0"/>
      <dgm:spPr/>
    </dgm:pt>
    <dgm:pt modelId="{F2B4F923-BDFF-4BCB-8118-1B93E57DB112}" type="pres">
      <dgm:prSet presAssocID="{7363E0DD-1B66-490F-8063-3C7A1C00EF45}" presName="hierChild6" presStyleCnt="0"/>
      <dgm:spPr/>
    </dgm:pt>
    <dgm:pt modelId="{51ECAEEE-8BD5-438E-9818-B732B2C54BCF}" type="pres">
      <dgm:prSet presAssocID="{7363E0DD-1B66-490F-8063-3C7A1C00EF45}" presName="hierChild7" presStyleCnt="0"/>
      <dgm:spPr/>
    </dgm:pt>
  </dgm:ptLst>
  <dgm:cxnLst>
    <dgm:cxn modelId="{CC035C0C-75B6-4289-ACF5-B53F90F217B0}" type="presOf" srcId="{C14F82E9-C8E4-4ADA-8CE6-590CF317671B}" destId="{C6095906-D22B-49A2-A915-A48B3DC06B1F}" srcOrd="1" destOrd="0" presId="urn:microsoft.com/office/officeart/2008/layout/HalfCircleOrganizationChart"/>
    <dgm:cxn modelId="{C5D8B394-3589-47B3-9EBA-EED15B1C8637}" type="presOf" srcId="{7363E0DD-1B66-490F-8063-3C7A1C00EF45}" destId="{6B580E54-BF5C-474F-A046-713E1E0F647D}" srcOrd="1" destOrd="0" presId="urn:microsoft.com/office/officeart/2008/layout/HalfCircleOrganizationChart"/>
    <dgm:cxn modelId="{0766DFEB-D940-41C9-A72A-A9AB9E46CD10}" srcId="{95CD0A71-762A-4F3E-97C7-BB5BAF713334}" destId="{F49E505A-839B-45DB-A092-966C93060B18}" srcOrd="2" destOrd="0" parTransId="{D1999F1B-84D7-47FB-A5A4-85D820C09352}" sibTransId="{C23FC4A6-7278-4077-81E0-C9228AADACC5}"/>
    <dgm:cxn modelId="{E00AD7B3-D27C-4CBD-9B62-F82528357155}" srcId="{95CD0A71-762A-4F3E-97C7-BB5BAF713334}" destId="{7363E0DD-1B66-490F-8063-3C7A1C00EF45}" srcOrd="0" destOrd="0" parTransId="{B26D4861-B085-4A25-9B11-98449F8724C6}" sibTransId="{44CE7F38-8507-4412-95BE-4AE9BB738868}"/>
    <dgm:cxn modelId="{2F535649-B747-4385-8663-4CFB6FBEABCF}" type="presOf" srcId="{E7F5A3F7-BEEE-4D88-AD1E-0A16710342AC}" destId="{13963E9B-C36D-4A83-8183-F146B48C2A01}" srcOrd="0" destOrd="0" presId="urn:microsoft.com/office/officeart/2008/layout/HalfCircleOrganizationChart"/>
    <dgm:cxn modelId="{AEF69F89-CD72-4F1A-BF9C-E52A211A5F9C}" type="presOf" srcId="{6190DC7C-79E8-480A-8ADF-3AD44372B018}" destId="{5D7BEADC-7660-43D4-A00D-90FDCAB3FCEF}" srcOrd="0" destOrd="0" presId="urn:microsoft.com/office/officeart/2008/layout/HalfCircleOrganizationChart"/>
    <dgm:cxn modelId="{80C4FAA8-EC6E-4210-9A2F-5CD83125B1CB}" type="presOf" srcId="{B26D4861-B085-4A25-9B11-98449F8724C6}" destId="{7B25A279-FDBB-450C-B7CB-2A1ABC99270D}" srcOrd="0" destOrd="0" presId="urn:microsoft.com/office/officeart/2008/layout/HalfCircleOrganizationChart"/>
    <dgm:cxn modelId="{C1F0659B-193D-4E11-B56F-7EED086E0355}" type="presOf" srcId="{D66B0328-AA9D-4240-AA68-1FA421D1B24F}" destId="{75127DDB-B546-4D7C-91EB-E74066BA35A6}" srcOrd="0" destOrd="0" presId="urn:microsoft.com/office/officeart/2008/layout/HalfCircleOrganizationChart"/>
    <dgm:cxn modelId="{E72968B4-9FD1-491C-9C6C-B18041A0B513}" type="presOf" srcId="{C14F82E9-C8E4-4ADA-8CE6-590CF317671B}" destId="{B6A88D49-8B02-40D9-8A77-03513F6A93FA}" srcOrd="0" destOrd="0" presId="urn:microsoft.com/office/officeart/2008/layout/HalfCircleOrganizationChart"/>
    <dgm:cxn modelId="{90A478F3-9D83-4901-8602-A5C9C928F45E}" srcId="{95CD0A71-762A-4F3E-97C7-BB5BAF713334}" destId="{D66B0328-AA9D-4240-AA68-1FA421D1B24F}" srcOrd="1" destOrd="0" parTransId="{E7F5A3F7-BEEE-4D88-AD1E-0A16710342AC}" sibTransId="{E5BC3FD0-E196-4365-ABFB-1884496D1757}"/>
    <dgm:cxn modelId="{506F8B61-821F-4A63-B1CA-31FF434EDA3F}" type="presOf" srcId="{BB1F8B85-A014-448C-9FB4-28E5C1D7D830}" destId="{73BDAEAE-268B-4B11-BB0D-790BC5937EDA}" srcOrd="0" destOrd="0" presId="urn:microsoft.com/office/officeart/2008/layout/HalfCircleOrganizationChart"/>
    <dgm:cxn modelId="{C4FB6870-995A-45A1-AEA0-67618D86DA84}" type="presOf" srcId="{D66B0328-AA9D-4240-AA68-1FA421D1B24F}" destId="{C925E8D0-91FB-4C97-AEFD-C79AB0E5BC42}" srcOrd="1" destOrd="0" presId="urn:microsoft.com/office/officeart/2008/layout/HalfCircleOrganizationChart"/>
    <dgm:cxn modelId="{DCB2F3F0-054E-492C-A031-651E62269917}" type="presOf" srcId="{D1999F1B-84D7-47FB-A5A4-85D820C09352}" destId="{0A8667EB-681E-4F8D-9982-A902229D161E}" srcOrd="0" destOrd="0" presId="urn:microsoft.com/office/officeart/2008/layout/HalfCircleOrganizationChart"/>
    <dgm:cxn modelId="{2164B52E-2687-44E5-A27F-FD4C65336A94}" type="presOf" srcId="{F49E505A-839B-45DB-A092-966C93060B18}" destId="{A1F51E94-7BF8-42C1-AC24-F98B5E6831EB}" srcOrd="0" destOrd="0" presId="urn:microsoft.com/office/officeart/2008/layout/HalfCircleOrganizationChart"/>
    <dgm:cxn modelId="{F41AAEFB-3753-459C-A241-1CC027BF93D9}" srcId="{95CD0A71-762A-4F3E-97C7-BB5BAF713334}" destId="{C14F82E9-C8E4-4ADA-8CE6-590CF317671B}" srcOrd="3" destOrd="0" parTransId="{6190DC7C-79E8-480A-8ADF-3AD44372B018}" sibTransId="{497E8B08-3807-46B6-A18F-D749DBCB6B18}"/>
    <dgm:cxn modelId="{C1701256-5778-44B8-9D46-CF2EB06FE6A2}" srcId="{BB1F8B85-A014-448C-9FB4-28E5C1D7D830}" destId="{95CD0A71-762A-4F3E-97C7-BB5BAF713334}" srcOrd="0" destOrd="0" parTransId="{FF539782-A838-4596-8619-37E9CEB96C33}" sibTransId="{25E07AF9-0448-4A14-A5D9-C9116C588503}"/>
    <dgm:cxn modelId="{275016A9-18AB-4726-8638-83D018D88A2F}" type="presOf" srcId="{95CD0A71-762A-4F3E-97C7-BB5BAF713334}" destId="{7CCE1DAF-9B9E-42DC-89CB-B5EEC3A6EB0F}" srcOrd="1" destOrd="0" presId="urn:microsoft.com/office/officeart/2008/layout/HalfCircleOrganizationChart"/>
    <dgm:cxn modelId="{214DF074-E4EA-479A-8F9F-C41FB4F01DC8}" type="presOf" srcId="{7363E0DD-1B66-490F-8063-3C7A1C00EF45}" destId="{FAD4DBE2-75C3-4F14-87E6-2417B0FAE339}" srcOrd="0" destOrd="0" presId="urn:microsoft.com/office/officeart/2008/layout/HalfCircleOrganizationChart"/>
    <dgm:cxn modelId="{80081919-5440-4A9C-A84A-5828B0C8CF81}" type="presOf" srcId="{95CD0A71-762A-4F3E-97C7-BB5BAF713334}" destId="{32172F38-4169-4A86-8A5D-B23E30E26CC7}" srcOrd="0" destOrd="0" presId="urn:microsoft.com/office/officeart/2008/layout/HalfCircleOrganizationChart"/>
    <dgm:cxn modelId="{17D10DCF-E212-4E38-BC9A-198BDE59D6B7}" type="presOf" srcId="{F49E505A-839B-45DB-A092-966C93060B18}" destId="{D89B0B83-8702-460C-BDF8-937FD54B029E}" srcOrd="1" destOrd="0" presId="urn:microsoft.com/office/officeart/2008/layout/HalfCircleOrganizationChart"/>
    <dgm:cxn modelId="{E3A47317-7A78-4963-8FD7-AC69894676A5}" type="presParOf" srcId="{73BDAEAE-268B-4B11-BB0D-790BC5937EDA}" destId="{A823943B-3B41-47FD-A2F6-984F6DDD1F23}" srcOrd="0" destOrd="0" presId="urn:microsoft.com/office/officeart/2008/layout/HalfCircleOrganizationChart"/>
    <dgm:cxn modelId="{A35CE572-497F-4528-B7B5-7DD5886062CC}" type="presParOf" srcId="{A823943B-3B41-47FD-A2F6-984F6DDD1F23}" destId="{3A1B915A-3EBE-4B26-881B-FEB2B3D62B3B}" srcOrd="0" destOrd="0" presId="urn:microsoft.com/office/officeart/2008/layout/HalfCircleOrganizationChart"/>
    <dgm:cxn modelId="{4947178C-C3AC-4D98-834F-B8D1870A9A65}" type="presParOf" srcId="{3A1B915A-3EBE-4B26-881B-FEB2B3D62B3B}" destId="{32172F38-4169-4A86-8A5D-B23E30E26CC7}" srcOrd="0" destOrd="0" presId="urn:microsoft.com/office/officeart/2008/layout/HalfCircleOrganizationChart"/>
    <dgm:cxn modelId="{2DBD6260-780D-4420-A488-EAD93B644BC6}" type="presParOf" srcId="{3A1B915A-3EBE-4B26-881B-FEB2B3D62B3B}" destId="{2EBF5464-3BE5-4EB9-A5C9-8E6587D3B308}" srcOrd="1" destOrd="0" presId="urn:microsoft.com/office/officeart/2008/layout/HalfCircleOrganizationChart"/>
    <dgm:cxn modelId="{DF492EDF-09E6-45A5-8989-8495D86917C0}" type="presParOf" srcId="{3A1B915A-3EBE-4B26-881B-FEB2B3D62B3B}" destId="{22475A34-EB75-4AE5-8558-069D1C73F2B9}" srcOrd="2" destOrd="0" presId="urn:microsoft.com/office/officeart/2008/layout/HalfCircleOrganizationChart"/>
    <dgm:cxn modelId="{28A2D93C-3BB3-41A3-BBFF-C72DD12B7B66}" type="presParOf" srcId="{3A1B915A-3EBE-4B26-881B-FEB2B3D62B3B}" destId="{7CCE1DAF-9B9E-42DC-89CB-B5EEC3A6EB0F}" srcOrd="3" destOrd="0" presId="urn:microsoft.com/office/officeart/2008/layout/HalfCircleOrganizationChart"/>
    <dgm:cxn modelId="{0047BC76-A113-41C7-A2A2-98A43DFA4087}" type="presParOf" srcId="{A823943B-3B41-47FD-A2F6-984F6DDD1F23}" destId="{37EE1461-8B90-44A9-BFD1-9CE4B3D9915A}" srcOrd="1" destOrd="0" presId="urn:microsoft.com/office/officeart/2008/layout/HalfCircleOrganizationChart"/>
    <dgm:cxn modelId="{3E543D96-841E-417E-81C1-9B2339F9FD82}" type="presParOf" srcId="{37EE1461-8B90-44A9-BFD1-9CE4B3D9915A}" destId="{13963E9B-C36D-4A83-8183-F146B48C2A01}" srcOrd="0" destOrd="0" presId="urn:microsoft.com/office/officeart/2008/layout/HalfCircleOrganizationChart"/>
    <dgm:cxn modelId="{D10590B2-A0CB-4D28-8C62-E27D03CA7363}" type="presParOf" srcId="{37EE1461-8B90-44A9-BFD1-9CE4B3D9915A}" destId="{99BB733C-19FE-47A0-97C9-8BE5A864F3F2}" srcOrd="1" destOrd="0" presId="urn:microsoft.com/office/officeart/2008/layout/HalfCircleOrganizationChart"/>
    <dgm:cxn modelId="{CA0BCA8C-F7D8-4876-BFCC-D5C816983283}" type="presParOf" srcId="{99BB733C-19FE-47A0-97C9-8BE5A864F3F2}" destId="{D4E434B1-4DEB-484B-A961-6477B18D33B2}" srcOrd="0" destOrd="0" presId="urn:microsoft.com/office/officeart/2008/layout/HalfCircleOrganizationChart"/>
    <dgm:cxn modelId="{FB5E75DC-2741-4496-BBAD-B69C83E4CD5E}" type="presParOf" srcId="{D4E434B1-4DEB-484B-A961-6477B18D33B2}" destId="{75127DDB-B546-4D7C-91EB-E74066BA35A6}" srcOrd="0" destOrd="0" presId="urn:microsoft.com/office/officeart/2008/layout/HalfCircleOrganizationChart"/>
    <dgm:cxn modelId="{00B1AC53-0661-46B3-828B-299A3F2A4598}" type="presParOf" srcId="{D4E434B1-4DEB-484B-A961-6477B18D33B2}" destId="{CA5217B0-301C-490B-8BB3-52B762ADED43}" srcOrd="1" destOrd="0" presId="urn:microsoft.com/office/officeart/2008/layout/HalfCircleOrganizationChart"/>
    <dgm:cxn modelId="{2080E16C-67CB-400E-90F2-556DE21A7FE8}" type="presParOf" srcId="{D4E434B1-4DEB-484B-A961-6477B18D33B2}" destId="{7AF9C850-A4D0-44B5-BACE-F762A95B717C}" srcOrd="2" destOrd="0" presId="urn:microsoft.com/office/officeart/2008/layout/HalfCircleOrganizationChart"/>
    <dgm:cxn modelId="{1D6BBC53-CC6F-4997-A630-D95524EED890}" type="presParOf" srcId="{D4E434B1-4DEB-484B-A961-6477B18D33B2}" destId="{C925E8D0-91FB-4C97-AEFD-C79AB0E5BC42}" srcOrd="3" destOrd="0" presId="urn:microsoft.com/office/officeart/2008/layout/HalfCircleOrganizationChart"/>
    <dgm:cxn modelId="{D5A51A05-1C55-48AA-9D50-86FFA041F9EF}" type="presParOf" srcId="{99BB733C-19FE-47A0-97C9-8BE5A864F3F2}" destId="{7D36EA76-788F-47D7-9147-08383D2B16CB}" srcOrd="1" destOrd="0" presId="urn:microsoft.com/office/officeart/2008/layout/HalfCircleOrganizationChart"/>
    <dgm:cxn modelId="{C720EB8A-1138-4539-B4A6-749973BAB922}" type="presParOf" srcId="{99BB733C-19FE-47A0-97C9-8BE5A864F3F2}" destId="{B55BEB41-FAEE-4988-BA88-609DFB6A850F}" srcOrd="2" destOrd="0" presId="urn:microsoft.com/office/officeart/2008/layout/HalfCircleOrganizationChart"/>
    <dgm:cxn modelId="{3BA2276B-AD1A-4A24-B33F-F65A1225A8DC}" type="presParOf" srcId="{37EE1461-8B90-44A9-BFD1-9CE4B3D9915A}" destId="{0A8667EB-681E-4F8D-9982-A902229D161E}" srcOrd="2" destOrd="0" presId="urn:microsoft.com/office/officeart/2008/layout/HalfCircleOrganizationChart"/>
    <dgm:cxn modelId="{4BCAD7D4-E00C-4A45-9D0C-B41110D51003}" type="presParOf" srcId="{37EE1461-8B90-44A9-BFD1-9CE4B3D9915A}" destId="{0D34E8DE-7A4D-454E-96FA-5E5E037DF19A}" srcOrd="3" destOrd="0" presId="urn:microsoft.com/office/officeart/2008/layout/HalfCircleOrganizationChart"/>
    <dgm:cxn modelId="{70EDA768-4FE0-4D7D-805C-3232F1937D7C}" type="presParOf" srcId="{0D34E8DE-7A4D-454E-96FA-5E5E037DF19A}" destId="{9ACCB782-3116-4D94-93E8-B736A670719C}" srcOrd="0" destOrd="0" presId="urn:microsoft.com/office/officeart/2008/layout/HalfCircleOrganizationChart"/>
    <dgm:cxn modelId="{916E4108-33F7-4D39-ACD5-C47F13D92144}" type="presParOf" srcId="{9ACCB782-3116-4D94-93E8-B736A670719C}" destId="{A1F51E94-7BF8-42C1-AC24-F98B5E6831EB}" srcOrd="0" destOrd="0" presId="urn:microsoft.com/office/officeart/2008/layout/HalfCircleOrganizationChart"/>
    <dgm:cxn modelId="{16304D76-FB94-4963-AC2F-BB686D421B60}" type="presParOf" srcId="{9ACCB782-3116-4D94-93E8-B736A670719C}" destId="{BF570848-EA74-4411-821F-CAE3B2B8B1E0}" srcOrd="1" destOrd="0" presId="urn:microsoft.com/office/officeart/2008/layout/HalfCircleOrganizationChart"/>
    <dgm:cxn modelId="{88D5739F-60E5-42D2-A449-71B131AD7A57}" type="presParOf" srcId="{9ACCB782-3116-4D94-93E8-B736A670719C}" destId="{F9BE5DA5-05E4-4F0A-8C55-5E7712E403CC}" srcOrd="2" destOrd="0" presId="urn:microsoft.com/office/officeart/2008/layout/HalfCircleOrganizationChart"/>
    <dgm:cxn modelId="{20DA4A67-0021-4D62-970B-57EFAE8595F9}" type="presParOf" srcId="{9ACCB782-3116-4D94-93E8-B736A670719C}" destId="{D89B0B83-8702-460C-BDF8-937FD54B029E}" srcOrd="3" destOrd="0" presId="urn:microsoft.com/office/officeart/2008/layout/HalfCircleOrganizationChart"/>
    <dgm:cxn modelId="{85296516-C71B-4879-A428-49DB6625C393}" type="presParOf" srcId="{0D34E8DE-7A4D-454E-96FA-5E5E037DF19A}" destId="{3EC48454-9E75-446B-B5D8-49D46C92D0D1}" srcOrd="1" destOrd="0" presId="urn:microsoft.com/office/officeart/2008/layout/HalfCircleOrganizationChart"/>
    <dgm:cxn modelId="{65DECAAD-3FA5-4F09-ACFC-362B7345FBDE}" type="presParOf" srcId="{0D34E8DE-7A4D-454E-96FA-5E5E037DF19A}" destId="{0D058736-A9C9-4964-9899-E64537EB6E9B}" srcOrd="2" destOrd="0" presId="urn:microsoft.com/office/officeart/2008/layout/HalfCircleOrganizationChart"/>
    <dgm:cxn modelId="{C0660206-E71B-4AA0-91DA-8796FD714623}" type="presParOf" srcId="{37EE1461-8B90-44A9-BFD1-9CE4B3D9915A}" destId="{5D7BEADC-7660-43D4-A00D-90FDCAB3FCEF}" srcOrd="4" destOrd="0" presId="urn:microsoft.com/office/officeart/2008/layout/HalfCircleOrganizationChart"/>
    <dgm:cxn modelId="{726FC62C-B906-42BB-8898-391D466F88E7}" type="presParOf" srcId="{37EE1461-8B90-44A9-BFD1-9CE4B3D9915A}" destId="{4E92A696-58F2-4964-B667-87BFCB5EDCCE}" srcOrd="5" destOrd="0" presId="urn:microsoft.com/office/officeart/2008/layout/HalfCircleOrganizationChart"/>
    <dgm:cxn modelId="{6DCC7D3C-25B0-4A2C-9343-67A41408B85F}" type="presParOf" srcId="{4E92A696-58F2-4964-B667-87BFCB5EDCCE}" destId="{725991D0-34EC-4D79-9B57-DB53F4DEC4C5}" srcOrd="0" destOrd="0" presId="urn:microsoft.com/office/officeart/2008/layout/HalfCircleOrganizationChart"/>
    <dgm:cxn modelId="{E4B6E341-77B7-46EE-9ECC-94A703DB4424}" type="presParOf" srcId="{725991D0-34EC-4D79-9B57-DB53F4DEC4C5}" destId="{B6A88D49-8B02-40D9-8A77-03513F6A93FA}" srcOrd="0" destOrd="0" presId="urn:microsoft.com/office/officeart/2008/layout/HalfCircleOrganizationChart"/>
    <dgm:cxn modelId="{F080638B-5359-498C-ACEC-84C9BB7AF28C}" type="presParOf" srcId="{725991D0-34EC-4D79-9B57-DB53F4DEC4C5}" destId="{52A49717-15C6-45A5-953E-7A5CB6664FD0}" srcOrd="1" destOrd="0" presId="urn:microsoft.com/office/officeart/2008/layout/HalfCircleOrganizationChart"/>
    <dgm:cxn modelId="{CFE31B3D-52AC-4840-8030-EDEEDA695EBE}" type="presParOf" srcId="{725991D0-34EC-4D79-9B57-DB53F4DEC4C5}" destId="{84884AB2-2E98-47DB-9557-D225479EFB79}" srcOrd="2" destOrd="0" presId="urn:microsoft.com/office/officeart/2008/layout/HalfCircleOrganizationChart"/>
    <dgm:cxn modelId="{C7CEC892-8F5D-4772-BD15-4E8E3DD31D2F}" type="presParOf" srcId="{725991D0-34EC-4D79-9B57-DB53F4DEC4C5}" destId="{C6095906-D22B-49A2-A915-A48B3DC06B1F}" srcOrd="3" destOrd="0" presId="urn:microsoft.com/office/officeart/2008/layout/HalfCircleOrganizationChart"/>
    <dgm:cxn modelId="{6F09B4CC-7872-497D-AEAF-928A0AC84B43}" type="presParOf" srcId="{4E92A696-58F2-4964-B667-87BFCB5EDCCE}" destId="{39990FEE-20CB-499F-9B58-BF2938253B39}" srcOrd="1" destOrd="0" presId="urn:microsoft.com/office/officeart/2008/layout/HalfCircleOrganizationChart"/>
    <dgm:cxn modelId="{7A480F79-C479-46C3-8822-BAEF984035C2}" type="presParOf" srcId="{4E92A696-58F2-4964-B667-87BFCB5EDCCE}" destId="{7BA320E4-90C0-40DF-94D1-FCC3C838A594}" srcOrd="2" destOrd="0" presId="urn:microsoft.com/office/officeart/2008/layout/HalfCircleOrganizationChart"/>
    <dgm:cxn modelId="{92AB6ED4-7E7B-4C9B-8229-E6623EF21243}" type="presParOf" srcId="{A823943B-3B41-47FD-A2F6-984F6DDD1F23}" destId="{F2166A2F-7ACF-45F4-960E-032B4DE8DC06}" srcOrd="2" destOrd="0" presId="urn:microsoft.com/office/officeart/2008/layout/HalfCircleOrganizationChart"/>
    <dgm:cxn modelId="{E1953063-F601-4913-8BA6-3C7B96816AB2}" type="presParOf" srcId="{F2166A2F-7ACF-45F4-960E-032B4DE8DC06}" destId="{7B25A279-FDBB-450C-B7CB-2A1ABC99270D}" srcOrd="0" destOrd="0" presId="urn:microsoft.com/office/officeart/2008/layout/HalfCircleOrganizationChart"/>
    <dgm:cxn modelId="{3256EDEF-7F7D-4F44-855F-12BED556D247}" type="presParOf" srcId="{F2166A2F-7ACF-45F4-960E-032B4DE8DC06}" destId="{940DF99C-04D2-430C-A8A5-CAA26EA6A1EE}" srcOrd="1" destOrd="0" presId="urn:microsoft.com/office/officeart/2008/layout/HalfCircleOrganizationChart"/>
    <dgm:cxn modelId="{C9D1805E-2E45-4463-B5DD-F2420326F618}" type="presParOf" srcId="{940DF99C-04D2-430C-A8A5-CAA26EA6A1EE}" destId="{9762F1A6-92A8-4AB5-A5A1-2679488CCA66}" srcOrd="0" destOrd="0" presId="urn:microsoft.com/office/officeart/2008/layout/HalfCircleOrganizationChart"/>
    <dgm:cxn modelId="{907FA300-5D91-4029-826F-0C80C306057F}" type="presParOf" srcId="{9762F1A6-92A8-4AB5-A5A1-2679488CCA66}" destId="{FAD4DBE2-75C3-4F14-87E6-2417B0FAE339}" srcOrd="0" destOrd="0" presId="urn:microsoft.com/office/officeart/2008/layout/HalfCircleOrganizationChart"/>
    <dgm:cxn modelId="{9B7D17FC-7D14-4EB0-B8D0-3341B7154D65}" type="presParOf" srcId="{9762F1A6-92A8-4AB5-A5A1-2679488CCA66}" destId="{B9714614-7700-45B7-BCA8-EDB2DEEA3E33}" srcOrd="1" destOrd="0" presId="urn:microsoft.com/office/officeart/2008/layout/HalfCircleOrganizationChart"/>
    <dgm:cxn modelId="{6D127CCA-F377-4DA0-AAFB-05222053A92E}" type="presParOf" srcId="{9762F1A6-92A8-4AB5-A5A1-2679488CCA66}" destId="{E2396948-FC63-4524-B56B-EA99FD51438A}" srcOrd="2" destOrd="0" presId="urn:microsoft.com/office/officeart/2008/layout/HalfCircleOrganizationChart"/>
    <dgm:cxn modelId="{2914AA61-CD2B-45FF-BA4A-F8198EB448E1}" type="presParOf" srcId="{9762F1A6-92A8-4AB5-A5A1-2679488CCA66}" destId="{6B580E54-BF5C-474F-A046-713E1E0F647D}" srcOrd="3" destOrd="0" presId="urn:microsoft.com/office/officeart/2008/layout/HalfCircleOrganizationChart"/>
    <dgm:cxn modelId="{32256355-2CE2-48EA-B5C7-CBC78D27B0E5}" type="presParOf" srcId="{940DF99C-04D2-430C-A8A5-CAA26EA6A1EE}" destId="{F2B4F923-BDFF-4BCB-8118-1B93E57DB112}" srcOrd="1" destOrd="0" presId="urn:microsoft.com/office/officeart/2008/layout/HalfCircleOrganizationChart"/>
    <dgm:cxn modelId="{769E34CA-52B2-402D-BA92-49EF0A4E9351}" type="presParOf" srcId="{940DF99C-04D2-430C-A8A5-CAA26EA6A1EE}" destId="{51ECAEEE-8BD5-438E-9818-B732B2C54BCF}"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9BB84-7092-4EFB-BB11-491E257B4A3B}">
      <dsp:nvSpPr>
        <dsp:cNvPr id="0" name=""/>
        <dsp:cNvSpPr/>
      </dsp:nvSpPr>
      <dsp:spPr>
        <a:xfrm>
          <a:off x="0" y="127000"/>
          <a:ext cx="6096000" cy="3810000"/>
        </a:xfrm>
        <a:prstGeom prst="swooshArrow">
          <a:avLst>
            <a:gd name="adj1" fmla="val 25000"/>
            <a:gd name="adj2" fmla="val 25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23B37B-1EB0-43CD-A405-8BF5801DE280}">
      <dsp:nvSpPr>
        <dsp:cNvPr id="0" name=""/>
        <dsp:cNvSpPr/>
      </dsp:nvSpPr>
      <dsp:spPr>
        <a:xfrm>
          <a:off x="76199" y="3581400"/>
          <a:ext cx="158496" cy="15849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2F1D7-E6BA-415E-A3F1-2C77B5F45E49}">
      <dsp:nvSpPr>
        <dsp:cNvPr id="0" name=""/>
        <dsp:cNvSpPr/>
      </dsp:nvSpPr>
      <dsp:spPr>
        <a:xfrm>
          <a:off x="152396" y="3539495"/>
          <a:ext cx="865643" cy="422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889000">
            <a:lnSpc>
              <a:spcPct val="90000"/>
            </a:lnSpc>
            <a:spcBef>
              <a:spcPct val="0"/>
            </a:spcBef>
            <a:spcAft>
              <a:spcPct val="35000"/>
            </a:spcAft>
          </a:pPr>
          <a:r>
            <a:rPr lang="en-US" sz="2000" kern="1200" smtClean="0"/>
            <a:t>1959</a:t>
          </a:r>
          <a:endParaRPr lang="en-US" sz="2000" kern="1200"/>
        </a:p>
      </dsp:txBody>
      <dsp:txXfrm>
        <a:off x="152396" y="3539495"/>
        <a:ext cx="865643" cy="422906"/>
      </dsp:txXfrm>
    </dsp:sp>
    <dsp:sp modelId="{FD52EAB7-4B6C-410E-80CB-39C1F21A14A4}">
      <dsp:nvSpPr>
        <dsp:cNvPr id="0" name=""/>
        <dsp:cNvSpPr/>
      </dsp:nvSpPr>
      <dsp:spPr>
        <a:xfrm>
          <a:off x="2173224" y="1721104"/>
          <a:ext cx="286512" cy="28651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5EF30-5AC6-483F-87C5-932667AF0275}">
      <dsp:nvSpPr>
        <dsp:cNvPr id="0" name=""/>
        <dsp:cNvSpPr/>
      </dsp:nvSpPr>
      <dsp:spPr>
        <a:xfrm>
          <a:off x="2362207" y="1524001"/>
          <a:ext cx="1219195" cy="44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1333500">
            <a:lnSpc>
              <a:spcPct val="90000"/>
            </a:lnSpc>
            <a:spcBef>
              <a:spcPct val="0"/>
            </a:spcBef>
            <a:spcAft>
              <a:spcPct val="35000"/>
            </a:spcAft>
          </a:pPr>
          <a:r>
            <a:rPr lang="en-US" sz="3000" kern="1200" smtClean="0"/>
            <a:t>2003</a:t>
          </a:r>
          <a:endParaRPr lang="en-US" sz="3000" kern="1200"/>
        </a:p>
      </dsp:txBody>
      <dsp:txXfrm>
        <a:off x="2362207" y="1524001"/>
        <a:ext cx="1219195" cy="447047"/>
      </dsp:txXfrm>
    </dsp:sp>
    <dsp:sp modelId="{DE125691-5FD3-476F-B043-9E623E272B3C}">
      <dsp:nvSpPr>
        <dsp:cNvPr id="0" name=""/>
        <dsp:cNvSpPr/>
      </dsp:nvSpPr>
      <dsp:spPr>
        <a:xfrm>
          <a:off x="3855720" y="1090930"/>
          <a:ext cx="396240" cy="39624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36419-5B03-41F0-AAC4-4D309B350A05}">
      <dsp:nvSpPr>
        <dsp:cNvPr id="0" name=""/>
        <dsp:cNvSpPr/>
      </dsp:nvSpPr>
      <dsp:spPr>
        <a:xfrm>
          <a:off x="4145280" y="905070"/>
          <a:ext cx="1463040" cy="71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1955800">
            <a:lnSpc>
              <a:spcPct val="90000"/>
            </a:lnSpc>
            <a:spcBef>
              <a:spcPct val="0"/>
            </a:spcBef>
            <a:spcAft>
              <a:spcPct val="35000"/>
            </a:spcAft>
          </a:pPr>
          <a:r>
            <a:rPr lang="en-US" sz="4400" kern="1200" smtClean="0"/>
            <a:t>2019</a:t>
          </a:r>
          <a:endParaRPr lang="en-US" sz="4400" kern="1200"/>
        </a:p>
      </dsp:txBody>
      <dsp:txXfrm>
        <a:off x="4145280" y="905070"/>
        <a:ext cx="1463040" cy="71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5A279-FDBB-450C-B7CB-2A1ABC99270D}">
      <dsp:nvSpPr>
        <dsp:cNvPr id="0" name=""/>
        <dsp:cNvSpPr/>
      </dsp:nvSpPr>
      <dsp:spPr>
        <a:xfrm>
          <a:off x="2798910" y="1672968"/>
          <a:ext cx="896789" cy="648281"/>
        </a:xfrm>
        <a:custGeom>
          <a:avLst/>
          <a:gdLst/>
          <a:ahLst/>
          <a:cxnLst/>
          <a:rect l="0" t="0" r="0" b="0"/>
          <a:pathLst>
            <a:path>
              <a:moveTo>
                <a:pt x="896789" y="0"/>
              </a:moveTo>
              <a:lnTo>
                <a:pt x="896789" y="648281"/>
              </a:lnTo>
              <a:lnTo>
                <a:pt x="0" y="648281"/>
              </a:lnTo>
            </a:path>
          </a:pathLst>
        </a:custGeom>
        <a:noFill/>
        <a:ln w="38100" cap="flat" cmpd="sng" algn="ctr">
          <a:solidFill>
            <a:srgbClr val="00B050"/>
          </a:solidFill>
          <a:prstDash val="solid"/>
          <a:miter lim="800000"/>
        </a:ln>
        <a:effectLst/>
      </dsp:spPr>
      <dsp:style>
        <a:lnRef idx="2">
          <a:scrgbClr r="0" g="0" b="0"/>
        </a:lnRef>
        <a:fillRef idx="0">
          <a:scrgbClr r="0" g="0" b="0"/>
        </a:fillRef>
        <a:effectRef idx="0">
          <a:scrgbClr r="0" g="0" b="0"/>
        </a:effectRef>
        <a:fontRef idx="minor"/>
      </dsp:style>
    </dsp:sp>
    <dsp:sp modelId="{5D7BEADC-7660-43D4-A00D-90FDCAB3FCEF}">
      <dsp:nvSpPr>
        <dsp:cNvPr id="0" name=""/>
        <dsp:cNvSpPr/>
      </dsp:nvSpPr>
      <dsp:spPr>
        <a:xfrm>
          <a:off x="3695700" y="1672968"/>
          <a:ext cx="2614734" cy="1988062"/>
        </a:xfrm>
        <a:custGeom>
          <a:avLst/>
          <a:gdLst/>
          <a:ahLst/>
          <a:cxnLst/>
          <a:rect l="0" t="0" r="0" b="0"/>
          <a:pathLst>
            <a:path>
              <a:moveTo>
                <a:pt x="0" y="0"/>
              </a:moveTo>
              <a:lnTo>
                <a:pt x="0" y="1761164"/>
              </a:lnTo>
              <a:lnTo>
                <a:pt x="2614734" y="1761164"/>
              </a:lnTo>
              <a:lnTo>
                <a:pt x="2614734" y="1988062"/>
              </a:lnTo>
            </a:path>
          </a:pathLst>
        </a:custGeom>
        <a:noFill/>
        <a:ln w="3810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0A8667EB-681E-4F8D-9982-A902229D161E}">
      <dsp:nvSpPr>
        <dsp:cNvPr id="0" name=""/>
        <dsp:cNvSpPr/>
      </dsp:nvSpPr>
      <dsp:spPr>
        <a:xfrm>
          <a:off x="3649980" y="1672968"/>
          <a:ext cx="91440" cy="1988062"/>
        </a:xfrm>
        <a:custGeom>
          <a:avLst/>
          <a:gdLst/>
          <a:ahLst/>
          <a:cxnLst/>
          <a:rect l="0" t="0" r="0" b="0"/>
          <a:pathLst>
            <a:path>
              <a:moveTo>
                <a:pt x="45720" y="0"/>
              </a:moveTo>
              <a:lnTo>
                <a:pt x="45720" y="1988062"/>
              </a:lnTo>
            </a:path>
          </a:pathLst>
        </a:custGeom>
        <a:noFill/>
        <a:ln w="3810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13963E9B-C36D-4A83-8183-F146B48C2A01}">
      <dsp:nvSpPr>
        <dsp:cNvPr id="0" name=""/>
        <dsp:cNvSpPr/>
      </dsp:nvSpPr>
      <dsp:spPr>
        <a:xfrm>
          <a:off x="1080965" y="1672968"/>
          <a:ext cx="2614734" cy="1988062"/>
        </a:xfrm>
        <a:custGeom>
          <a:avLst/>
          <a:gdLst/>
          <a:ahLst/>
          <a:cxnLst/>
          <a:rect l="0" t="0" r="0" b="0"/>
          <a:pathLst>
            <a:path>
              <a:moveTo>
                <a:pt x="2614734" y="0"/>
              </a:moveTo>
              <a:lnTo>
                <a:pt x="2614734" y="1761164"/>
              </a:lnTo>
              <a:lnTo>
                <a:pt x="0" y="1761164"/>
              </a:lnTo>
              <a:lnTo>
                <a:pt x="0" y="1988062"/>
              </a:lnTo>
            </a:path>
          </a:pathLst>
        </a:custGeom>
        <a:noFill/>
        <a:ln w="3810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2EBF5464-3BE5-4EB9-A5C9-8E6587D3B308}">
      <dsp:nvSpPr>
        <dsp:cNvPr id="0" name=""/>
        <dsp:cNvSpPr/>
      </dsp:nvSpPr>
      <dsp:spPr>
        <a:xfrm>
          <a:off x="3155465" y="592499"/>
          <a:ext cx="1080468" cy="1080468"/>
        </a:xfrm>
        <a:prstGeom prst="arc">
          <a:avLst>
            <a:gd name="adj1" fmla="val 13200000"/>
            <a:gd name="adj2" fmla="val 19200000"/>
          </a:avLst>
        </a:prstGeom>
        <a:noFill/>
        <a:ln w="38100" cap="flat" cmpd="sng" algn="ctr">
          <a:solidFill>
            <a:srgbClr val="FF6600"/>
          </a:solidFill>
          <a:prstDash val="solid"/>
          <a:miter lim="800000"/>
        </a:ln>
        <a:effectLst/>
      </dsp:spPr>
      <dsp:style>
        <a:lnRef idx="2">
          <a:scrgbClr r="0" g="0" b="0"/>
        </a:lnRef>
        <a:fillRef idx="0">
          <a:scrgbClr r="0" g="0" b="0"/>
        </a:fillRef>
        <a:effectRef idx="0">
          <a:scrgbClr r="0" g="0" b="0"/>
        </a:effectRef>
        <a:fontRef idx="minor"/>
      </dsp:style>
    </dsp:sp>
    <dsp:sp modelId="{22475A34-EB75-4AE5-8558-069D1C73F2B9}">
      <dsp:nvSpPr>
        <dsp:cNvPr id="0" name=""/>
        <dsp:cNvSpPr/>
      </dsp:nvSpPr>
      <dsp:spPr>
        <a:xfrm>
          <a:off x="3155465" y="592499"/>
          <a:ext cx="1080468" cy="1080468"/>
        </a:xfrm>
        <a:prstGeom prst="arc">
          <a:avLst>
            <a:gd name="adj1" fmla="val 2400000"/>
            <a:gd name="adj2" fmla="val 8400000"/>
          </a:avLst>
        </a:prstGeom>
        <a:noFill/>
        <a:ln w="38100" cap="flat" cmpd="sng" algn="ctr">
          <a:solidFill>
            <a:srgbClr val="FF6600"/>
          </a:solidFill>
          <a:prstDash val="solid"/>
          <a:miter lim="800000"/>
        </a:ln>
        <a:effectLst/>
      </dsp:spPr>
      <dsp:style>
        <a:lnRef idx="2">
          <a:scrgbClr r="0" g="0" b="0"/>
        </a:lnRef>
        <a:fillRef idx="0">
          <a:scrgbClr r="0" g="0" b="0"/>
        </a:fillRef>
        <a:effectRef idx="0">
          <a:scrgbClr r="0" g="0" b="0"/>
        </a:effectRef>
        <a:fontRef idx="minor"/>
      </dsp:style>
    </dsp:sp>
    <dsp:sp modelId="{32172F38-4169-4A86-8A5D-B23E30E26CC7}">
      <dsp:nvSpPr>
        <dsp:cNvPr id="0" name=""/>
        <dsp:cNvSpPr/>
      </dsp:nvSpPr>
      <dsp:spPr>
        <a:xfrm>
          <a:off x="2615231" y="786984"/>
          <a:ext cx="2160937" cy="6915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Cao học</a:t>
          </a:r>
          <a:endParaRPr lang="en-US" sz="2400" kern="1200"/>
        </a:p>
      </dsp:txBody>
      <dsp:txXfrm>
        <a:off x="2615231" y="786984"/>
        <a:ext cx="2160937" cy="691500"/>
      </dsp:txXfrm>
    </dsp:sp>
    <dsp:sp modelId="{CA5217B0-301C-490B-8BB3-52B762ADED43}">
      <dsp:nvSpPr>
        <dsp:cNvPr id="0" name=""/>
        <dsp:cNvSpPr/>
      </dsp:nvSpPr>
      <dsp:spPr>
        <a:xfrm>
          <a:off x="540730" y="3661031"/>
          <a:ext cx="1080468" cy="1080468"/>
        </a:xfrm>
        <a:prstGeom prst="arc">
          <a:avLst>
            <a:gd name="adj1" fmla="val 13200000"/>
            <a:gd name="adj2" fmla="val 19200000"/>
          </a:avLst>
        </a:prstGeom>
        <a:noFill/>
        <a:ln w="38100" cap="flat" cmpd="sng" algn="ctr">
          <a:solidFill>
            <a:srgbClr val="0070C0"/>
          </a:solidFill>
          <a:prstDash val="solid"/>
          <a:miter lim="800000"/>
        </a:ln>
        <a:effectLst/>
      </dsp:spPr>
      <dsp:style>
        <a:lnRef idx="2">
          <a:scrgbClr r="0" g="0" b="0"/>
        </a:lnRef>
        <a:fillRef idx="0">
          <a:scrgbClr r="0" g="0" b="0"/>
        </a:fillRef>
        <a:effectRef idx="0">
          <a:scrgbClr r="0" g="0" b="0"/>
        </a:effectRef>
        <a:fontRef idx="minor"/>
      </dsp:style>
    </dsp:sp>
    <dsp:sp modelId="{7AF9C850-A4D0-44B5-BACE-F762A95B717C}">
      <dsp:nvSpPr>
        <dsp:cNvPr id="0" name=""/>
        <dsp:cNvSpPr/>
      </dsp:nvSpPr>
      <dsp:spPr>
        <a:xfrm>
          <a:off x="540730" y="3661031"/>
          <a:ext cx="1080468" cy="1080468"/>
        </a:xfrm>
        <a:prstGeom prst="arc">
          <a:avLst>
            <a:gd name="adj1" fmla="val 2400000"/>
            <a:gd name="adj2" fmla="val 8400000"/>
          </a:avLst>
        </a:prstGeom>
        <a:noFill/>
        <a:ln w="38100" cap="flat" cmpd="sng" algn="ctr">
          <a:solidFill>
            <a:srgbClr val="0070C0"/>
          </a:solidFill>
          <a:prstDash val="solid"/>
          <a:miter lim="800000"/>
        </a:ln>
        <a:effectLst/>
      </dsp:spPr>
      <dsp:style>
        <a:lnRef idx="2">
          <a:scrgbClr r="0" g="0" b="0"/>
        </a:lnRef>
        <a:fillRef idx="0">
          <a:scrgbClr r="0" g="0" b="0"/>
        </a:fillRef>
        <a:effectRef idx="0">
          <a:scrgbClr r="0" g="0" b="0"/>
        </a:effectRef>
        <a:fontRef idx="minor"/>
      </dsp:style>
    </dsp:sp>
    <dsp:sp modelId="{75127DDB-B546-4D7C-91EB-E74066BA35A6}">
      <dsp:nvSpPr>
        <dsp:cNvPr id="0" name=""/>
        <dsp:cNvSpPr/>
      </dsp:nvSpPr>
      <dsp:spPr>
        <a:xfrm>
          <a:off x="496" y="3855515"/>
          <a:ext cx="2160937" cy="6915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Công nghệ phần mềm</a:t>
          </a:r>
          <a:endParaRPr lang="en-US" sz="2400" kern="1200"/>
        </a:p>
      </dsp:txBody>
      <dsp:txXfrm>
        <a:off x="496" y="3855515"/>
        <a:ext cx="2160937" cy="691500"/>
      </dsp:txXfrm>
    </dsp:sp>
    <dsp:sp modelId="{BF570848-EA74-4411-821F-CAE3B2B8B1E0}">
      <dsp:nvSpPr>
        <dsp:cNvPr id="0" name=""/>
        <dsp:cNvSpPr/>
      </dsp:nvSpPr>
      <dsp:spPr>
        <a:xfrm>
          <a:off x="3155465" y="3661031"/>
          <a:ext cx="1080468" cy="1080468"/>
        </a:xfrm>
        <a:prstGeom prst="arc">
          <a:avLst>
            <a:gd name="adj1" fmla="val 13200000"/>
            <a:gd name="adj2" fmla="val 19200000"/>
          </a:avLst>
        </a:prstGeom>
        <a:noFill/>
        <a:ln w="381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F9BE5DA5-05E4-4F0A-8C55-5E7712E403CC}">
      <dsp:nvSpPr>
        <dsp:cNvPr id="0" name=""/>
        <dsp:cNvSpPr/>
      </dsp:nvSpPr>
      <dsp:spPr>
        <a:xfrm>
          <a:off x="3155465" y="3661031"/>
          <a:ext cx="1080468" cy="1080468"/>
        </a:xfrm>
        <a:prstGeom prst="arc">
          <a:avLst>
            <a:gd name="adj1" fmla="val 2400000"/>
            <a:gd name="adj2" fmla="val 8400000"/>
          </a:avLst>
        </a:prstGeom>
        <a:noFill/>
        <a:ln w="381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A1F51E94-7BF8-42C1-AC24-F98B5E6831EB}">
      <dsp:nvSpPr>
        <dsp:cNvPr id="0" name=""/>
        <dsp:cNvSpPr/>
      </dsp:nvSpPr>
      <dsp:spPr>
        <a:xfrm>
          <a:off x="2615231" y="3855515"/>
          <a:ext cx="2160937" cy="6915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Mạng và Truyền thông</a:t>
          </a:r>
          <a:endParaRPr lang="en-US" sz="2400" kern="1200"/>
        </a:p>
      </dsp:txBody>
      <dsp:txXfrm>
        <a:off x="2615231" y="3855515"/>
        <a:ext cx="2160937" cy="691500"/>
      </dsp:txXfrm>
    </dsp:sp>
    <dsp:sp modelId="{52A49717-15C6-45A5-953E-7A5CB6664FD0}">
      <dsp:nvSpPr>
        <dsp:cNvPr id="0" name=""/>
        <dsp:cNvSpPr/>
      </dsp:nvSpPr>
      <dsp:spPr>
        <a:xfrm>
          <a:off x="5770200" y="3661031"/>
          <a:ext cx="1080468" cy="1080468"/>
        </a:xfrm>
        <a:prstGeom prst="arc">
          <a:avLst>
            <a:gd name="adj1" fmla="val 13200000"/>
            <a:gd name="adj2" fmla="val 19200000"/>
          </a:avLst>
        </a:prstGeom>
        <a:noFill/>
        <a:ln w="38100" cap="flat" cmpd="sng" algn="ctr">
          <a:solidFill>
            <a:srgbClr val="FF0000"/>
          </a:solidFill>
          <a:prstDash val="solid"/>
          <a:miter lim="800000"/>
        </a:ln>
        <a:effectLst/>
      </dsp:spPr>
      <dsp:style>
        <a:lnRef idx="2">
          <a:scrgbClr r="0" g="0" b="0"/>
        </a:lnRef>
        <a:fillRef idx="0">
          <a:scrgbClr r="0" g="0" b="0"/>
        </a:fillRef>
        <a:effectRef idx="0">
          <a:scrgbClr r="0" g="0" b="0"/>
        </a:effectRef>
        <a:fontRef idx="minor"/>
      </dsp:style>
    </dsp:sp>
    <dsp:sp modelId="{84884AB2-2E98-47DB-9557-D225479EFB79}">
      <dsp:nvSpPr>
        <dsp:cNvPr id="0" name=""/>
        <dsp:cNvSpPr/>
      </dsp:nvSpPr>
      <dsp:spPr>
        <a:xfrm>
          <a:off x="5770200" y="3661031"/>
          <a:ext cx="1080468" cy="1080468"/>
        </a:xfrm>
        <a:prstGeom prst="arc">
          <a:avLst>
            <a:gd name="adj1" fmla="val 2400000"/>
            <a:gd name="adj2" fmla="val 8400000"/>
          </a:avLst>
        </a:prstGeom>
        <a:noFill/>
        <a:ln w="38100" cap="flat" cmpd="sng" algn="ctr">
          <a:solidFill>
            <a:srgbClr val="FF0000"/>
          </a:solidFill>
          <a:prstDash val="solid"/>
          <a:miter lim="800000"/>
        </a:ln>
        <a:effectLst/>
      </dsp:spPr>
      <dsp:style>
        <a:lnRef idx="2">
          <a:scrgbClr r="0" g="0" b="0"/>
        </a:lnRef>
        <a:fillRef idx="0">
          <a:scrgbClr r="0" g="0" b="0"/>
        </a:fillRef>
        <a:effectRef idx="0">
          <a:scrgbClr r="0" g="0" b="0"/>
        </a:effectRef>
        <a:fontRef idx="minor"/>
      </dsp:style>
    </dsp:sp>
    <dsp:sp modelId="{B6A88D49-8B02-40D9-8A77-03513F6A93FA}">
      <dsp:nvSpPr>
        <dsp:cNvPr id="0" name=""/>
        <dsp:cNvSpPr/>
      </dsp:nvSpPr>
      <dsp:spPr>
        <a:xfrm>
          <a:off x="5229965" y="3855515"/>
          <a:ext cx="2160937" cy="6915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100000"/>
            </a:lnSpc>
            <a:spcBef>
              <a:spcPct val="0"/>
            </a:spcBef>
            <a:spcAft>
              <a:spcPts val="0"/>
            </a:spcAft>
          </a:pPr>
          <a:r>
            <a:rPr lang="en-US" sz="2400" kern="1200" smtClean="0"/>
            <a:t>Hệ thống </a:t>
          </a:r>
        </a:p>
        <a:p>
          <a:pPr lvl="0" algn="ctr" defTabSz="1066800">
            <a:lnSpc>
              <a:spcPct val="100000"/>
            </a:lnSpc>
            <a:spcBef>
              <a:spcPct val="0"/>
            </a:spcBef>
            <a:spcAft>
              <a:spcPts val="0"/>
            </a:spcAft>
          </a:pPr>
          <a:r>
            <a:rPr lang="en-US" sz="2400" kern="1200" smtClean="0"/>
            <a:t>thông tin</a:t>
          </a:r>
          <a:endParaRPr lang="en-US" sz="2000" kern="1200"/>
        </a:p>
      </dsp:txBody>
      <dsp:txXfrm>
        <a:off x="5229965" y="3855515"/>
        <a:ext cx="2160937" cy="691500"/>
      </dsp:txXfrm>
    </dsp:sp>
    <dsp:sp modelId="{B9714614-7700-45B7-BCA8-EDB2DEEA3E33}">
      <dsp:nvSpPr>
        <dsp:cNvPr id="0" name=""/>
        <dsp:cNvSpPr/>
      </dsp:nvSpPr>
      <dsp:spPr>
        <a:xfrm>
          <a:off x="1848098" y="2126765"/>
          <a:ext cx="1080468" cy="1080468"/>
        </a:xfrm>
        <a:prstGeom prst="arc">
          <a:avLst>
            <a:gd name="adj1" fmla="val 13200000"/>
            <a:gd name="adj2" fmla="val 19200000"/>
          </a:avLst>
        </a:prstGeom>
        <a:noFill/>
        <a:ln w="38100" cap="flat" cmpd="sng" algn="ctr">
          <a:solidFill>
            <a:srgbClr val="00B050"/>
          </a:solidFill>
          <a:prstDash val="solid"/>
          <a:miter lim="800000"/>
        </a:ln>
        <a:effectLst/>
      </dsp:spPr>
      <dsp:style>
        <a:lnRef idx="2">
          <a:scrgbClr r="0" g="0" b="0"/>
        </a:lnRef>
        <a:fillRef idx="0">
          <a:scrgbClr r="0" g="0" b="0"/>
        </a:fillRef>
        <a:effectRef idx="0">
          <a:scrgbClr r="0" g="0" b="0"/>
        </a:effectRef>
        <a:fontRef idx="minor"/>
      </dsp:style>
    </dsp:sp>
    <dsp:sp modelId="{E2396948-FC63-4524-B56B-EA99FD51438A}">
      <dsp:nvSpPr>
        <dsp:cNvPr id="0" name=""/>
        <dsp:cNvSpPr/>
      </dsp:nvSpPr>
      <dsp:spPr>
        <a:xfrm>
          <a:off x="1848098" y="2126765"/>
          <a:ext cx="1080468" cy="1080468"/>
        </a:xfrm>
        <a:prstGeom prst="arc">
          <a:avLst>
            <a:gd name="adj1" fmla="val 2400000"/>
            <a:gd name="adj2" fmla="val 8400000"/>
          </a:avLst>
        </a:prstGeom>
        <a:noFill/>
        <a:ln w="38100" cap="flat" cmpd="sng" algn="ctr">
          <a:solidFill>
            <a:srgbClr val="00B050"/>
          </a:solidFill>
          <a:prstDash val="solid"/>
          <a:miter lim="800000"/>
        </a:ln>
        <a:effectLst/>
      </dsp:spPr>
      <dsp:style>
        <a:lnRef idx="2">
          <a:scrgbClr r="0" g="0" b="0"/>
        </a:lnRef>
        <a:fillRef idx="0">
          <a:scrgbClr r="0" g="0" b="0"/>
        </a:fillRef>
        <a:effectRef idx="0">
          <a:scrgbClr r="0" g="0" b="0"/>
        </a:effectRef>
        <a:fontRef idx="minor"/>
      </dsp:style>
    </dsp:sp>
    <dsp:sp modelId="{FAD4DBE2-75C3-4F14-87E6-2417B0FAE339}">
      <dsp:nvSpPr>
        <dsp:cNvPr id="0" name=""/>
        <dsp:cNvSpPr/>
      </dsp:nvSpPr>
      <dsp:spPr>
        <a:xfrm>
          <a:off x="1307863" y="2321249"/>
          <a:ext cx="2160937" cy="6915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Đại học</a:t>
          </a:r>
          <a:endParaRPr lang="en-US" sz="2400" kern="1200"/>
        </a:p>
      </dsp:txBody>
      <dsp:txXfrm>
        <a:off x="1307863" y="2321249"/>
        <a:ext cx="2160937" cy="69150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51554206-E13B-4D55-8AA5-44003A07A0C2}" type="slidenum">
              <a:rPr lang="en-US"/>
              <a:pPr/>
              <a:t>‹#›</a:t>
            </a:fld>
            <a:endParaRPr lang="en-US"/>
          </a:p>
        </p:txBody>
      </p:sp>
    </p:spTree>
    <p:extLst>
      <p:ext uri="{BB962C8B-B14F-4D97-AF65-F5344CB8AC3E}">
        <p14:creationId xmlns:p14="http://schemas.microsoft.com/office/powerpoint/2010/main" val="1736349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26628" name="Rectangle 4"/>
          <p:cNvSpPr>
            <a:spLocks noRo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CD34D71A-63CE-4FAB-9F94-213D2CFC9638}" type="slidenum">
              <a:rPr lang="en-US"/>
              <a:pPr/>
              <a:t>‹#›</a:t>
            </a:fld>
            <a:endParaRPr lang="en-US"/>
          </a:p>
        </p:txBody>
      </p:sp>
    </p:spTree>
    <p:extLst>
      <p:ext uri="{BB962C8B-B14F-4D97-AF65-F5344CB8AC3E}">
        <p14:creationId xmlns:p14="http://schemas.microsoft.com/office/powerpoint/2010/main" val="25413327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70AD7-4D12-479C-990B-2383C30910A4}" type="slidenum">
              <a:rPr lang="en-US"/>
              <a:pPr/>
              <a:t>1</a:t>
            </a:fld>
            <a:endParaRPr lang="en-US"/>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408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7" name="Rectangle 3"/>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smtClean="0"/>
              <a:t>Click to edit Master title style</a:t>
            </a:r>
          </a:p>
        </p:txBody>
      </p:sp>
      <p:sp>
        <p:nvSpPr>
          <p:cNvPr id="47108" name="Rectangle 4"/>
          <p:cNvSpPr>
            <a:spLocks noGrp="1" noChangeArrowheads="1"/>
          </p:cNvSpPr>
          <p:nvPr>
            <p:ph type="subTitle" idx="1"/>
          </p:nvPr>
        </p:nvSpPr>
        <p:spPr>
          <a:xfrm>
            <a:off x="849313" y="3049588"/>
            <a:ext cx="6248400" cy="2362200"/>
          </a:xfrm>
        </p:spPr>
        <p:txBody>
          <a:bodyPr/>
          <a:lstStyle>
            <a:lvl1pPr marL="0" indent="0" algn="r">
              <a:defRPr sz="2900"/>
            </a:lvl1pPr>
          </a:lstStyle>
          <a:p>
            <a:pPr lvl="0"/>
            <a:r>
              <a:rPr lang="en-US" altLang="en-US" noProof="0" smtClean="0"/>
              <a:t>Click to edit Master subtitle style</a:t>
            </a:r>
          </a:p>
        </p:txBody>
      </p:sp>
      <p:sp>
        <p:nvSpPr>
          <p:cNvPr id="47109" name="Rectangle 5"/>
          <p:cNvSpPr>
            <a:spLocks noGrp="1" noChangeArrowheads="1"/>
          </p:cNvSpPr>
          <p:nvPr>
            <p:ph type="dt" sz="half" idx="2"/>
          </p:nvPr>
        </p:nvSpPr>
        <p:spPr/>
        <p:txBody>
          <a:bodyPr/>
          <a:lstStyle>
            <a:lvl1pPr>
              <a:defRPr/>
            </a:lvl1pPr>
          </a:lstStyle>
          <a:p>
            <a:endParaRPr lang="en-US" altLang="en-US"/>
          </a:p>
        </p:txBody>
      </p:sp>
      <p:sp>
        <p:nvSpPr>
          <p:cNvPr id="47110" name="Rectangle 6"/>
          <p:cNvSpPr>
            <a:spLocks noGrp="1" noChangeArrowheads="1"/>
          </p:cNvSpPr>
          <p:nvPr>
            <p:ph type="ftr" sz="quarter" idx="3"/>
          </p:nvPr>
        </p:nvSpPr>
        <p:spPr/>
        <p:txBody>
          <a:bodyPr/>
          <a:lstStyle>
            <a:lvl1pPr>
              <a:defRPr/>
            </a:lvl1pPr>
          </a:lstStyle>
          <a:p>
            <a:endParaRPr lang="en-US" altLang="en-US"/>
          </a:p>
        </p:txBody>
      </p:sp>
      <p:sp>
        <p:nvSpPr>
          <p:cNvPr id="47111" name="Rectangle 7"/>
          <p:cNvSpPr>
            <a:spLocks noGrp="1" noChangeArrowheads="1"/>
          </p:cNvSpPr>
          <p:nvPr>
            <p:ph type="sldNum" sz="quarter" idx="4"/>
          </p:nvPr>
        </p:nvSpPr>
        <p:spPr/>
        <p:txBody>
          <a:bodyPr/>
          <a:lstStyle>
            <a:lvl1pPr>
              <a:defRPr/>
            </a:lvl1pPr>
          </a:lstStyle>
          <a:p>
            <a:fld id="{F3086580-9AE4-475E-858D-08D3FB293117}" type="slidenum">
              <a:rPr lang="en-US" altLang="en-US"/>
              <a:pPr/>
              <a:t>‹#›</a:t>
            </a:fld>
            <a:endParaRPr lang="en-US" altLang="en-US"/>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5161A94-393A-4A19-B057-F15AB788F573}" type="slidenum">
              <a:rPr lang="en-US" altLang="en-US"/>
              <a:pPr/>
              <a:t>‹#›</a:t>
            </a:fld>
            <a:endParaRPr lang="en-US" altLang="en-US"/>
          </a:p>
        </p:txBody>
      </p:sp>
    </p:spTree>
    <p:extLst>
      <p:ext uri="{BB962C8B-B14F-4D97-AF65-F5344CB8AC3E}">
        <p14:creationId xmlns:p14="http://schemas.microsoft.com/office/powerpoint/2010/main" val="390531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076950" cy="57070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043E184-48EF-48E3-B102-A6DCD09439C2}" type="slidenum">
              <a:rPr lang="en-US" altLang="en-US"/>
              <a:pPr/>
              <a:t>‹#›</a:t>
            </a:fld>
            <a:endParaRPr lang="en-US" altLang="en-US"/>
          </a:p>
        </p:txBody>
      </p:sp>
    </p:spTree>
    <p:extLst>
      <p:ext uri="{BB962C8B-B14F-4D97-AF65-F5344CB8AC3E}">
        <p14:creationId xmlns:p14="http://schemas.microsoft.com/office/powerpoint/2010/main" val="252169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7C9D26A-47A5-45B9-9AC8-997E55EE5298}" type="slidenum">
              <a:rPr lang="en-US" altLang="en-US"/>
              <a:pPr/>
              <a:t>‹#›</a:t>
            </a:fld>
            <a:endParaRPr lang="en-US" altLang="en-US"/>
          </a:p>
        </p:txBody>
      </p:sp>
    </p:spTree>
    <p:extLst>
      <p:ext uri="{BB962C8B-B14F-4D97-AF65-F5344CB8AC3E}">
        <p14:creationId xmlns:p14="http://schemas.microsoft.com/office/powerpoint/2010/main" val="285759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F2A7AA6-F9AA-4D0E-B2D6-7711A0E9011E}" type="slidenum">
              <a:rPr lang="en-US" altLang="en-US"/>
              <a:pPr/>
              <a:t>‹#›</a:t>
            </a:fld>
            <a:endParaRPr lang="en-US" altLang="en-US"/>
          </a:p>
        </p:txBody>
      </p:sp>
    </p:spTree>
    <p:extLst>
      <p:ext uri="{BB962C8B-B14F-4D97-AF65-F5344CB8AC3E}">
        <p14:creationId xmlns:p14="http://schemas.microsoft.com/office/powerpoint/2010/main" val="318155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0" y="1524000"/>
            <a:ext cx="3619500" cy="4411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524000"/>
            <a:ext cx="3619500" cy="4411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468F9F7-18A2-4D20-907F-AD9D7D6C2B79}" type="slidenum">
              <a:rPr lang="en-US" altLang="en-US"/>
              <a:pPr/>
              <a:t>‹#›</a:t>
            </a:fld>
            <a:endParaRPr lang="en-US" altLang="en-US"/>
          </a:p>
        </p:txBody>
      </p:sp>
    </p:spTree>
    <p:extLst>
      <p:ext uri="{BB962C8B-B14F-4D97-AF65-F5344CB8AC3E}">
        <p14:creationId xmlns:p14="http://schemas.microsoft.com/office/powerpoint/2010/main" val="4049536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DE27187-15CB-4664-85FB-2208747D3ADC}" type="slidenum">
              <a:rPr lang="en-US" altLang="en-US"/>
              <a:pPr/>
              <a:t>‹#›</a:t>
            </a:fld>
            <a:endParaRPr lang="en-US" altLang="en-US"/>
          </a:p>
        </p:txBody>
      </p:sp>
    </p:spTree>
    <p:extLst>
      <p:ext uri="{BB962C8B-B14F-4D97-AF65-F5344CB8AC3E}">
        <p14:creationId xmlns:p14="http://schemas.microsoft.com/office/powerpoint/2010/main" val="255735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E4CFF1F-0543-4586-AB3B-4ADAD8A0D5C8}" type="slidenum">
              <a:rPr lang="en-US" altLang="en-US"/>
              <a:pPr/>
              <a:t>‹#›</a:t>
            </a:fld>
            <a:endParaRPr lang="en-US" altLang="en-US"/>
          </a:p>
        </p:txBody>
      </p:sp>
    </p:spTree>
    <p:extLst>
      <p:ext uri="{BB962C8B-B14F-4D97-AF65-F5344CB8AC3E}">
        <p14:creationId xmlns:p14="http://schemas.microsoft.com/office/powerpoint/2010/main" val="214530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6D5083F1-1387-4CB7-980C-797073D45235}" type="slidenum">
              <a:rPr lang="en-US" altLang="en-US"/>
              <a:pPr/>
              <a:t>‹#›</a:t>
            </a:fld>
            <a:endParaRPr lang="en-US" altLang="en-US"/>
          </a:p>
        </p:txBody>
      </p:sp>
    </p:spTree>
    <p:extLst>
      <p:ext uri="{BB962C8B-B14F-4D97-AF65-F5344CB8AC3E}">
        <p14:creationId xmlns:p14="http://schemas.microsoft.com/office/powerpoint/2010/main" val="196501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7BF1835-E242-4BD9-B057-5B1E49E74E0D}" type="slidenum">
              <a:rPr lang="en-US" altLang="en-US"/>
              <a:pPr/>
              <a:t>‹#›</a:t>
            </a:fld>
            <a:endParaRPr lang="en-US" altLang="en-US"/>
          </a:p>
        </p:txBody>
      </p:sp>
    </p:spTree>
    <p:extLst>
      <p:ext uri="{BB962C8B-B14F-4D97-AF65-F5344CB8AC3E}">
        <p14:creationId xmlns:p14="http://schemas.microsoft.com/office/powerpoint/2010/main" val="4701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C4896A8-0D19-4B1A-8012-E10745A9509C}" type="slidenum">
              <a:rPr lang="en-US" altLang="en-US"/>
              <a:pPr/>
              <a:t>‹#›</a:t>
            </a:fld>
            <a:endParaRPr lang="en-US" altLang="en-US"/>
          </a:p>
        </p:txBody>
      </p:sp>
    </p:spTree>
    <p:extLst>
      <p:ext uri="{BB962C8B-B14F-4D97-AF65-F5344CB8AC3E}">
        <p14:creationId xmlns:p14="http://schemas.microsoft.com/office/powerpoint/2010/main" val="24680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3" name="Rectangle 3"/>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US" altLang="en-US" smtClean="0"/>
          </a:p>
        </p:txBody>
      </p:sp>
      <p:sp>
        <p:nvSpPr>
          <p:cNvPr id="46084" name="Rectangle 4"/>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6085"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endParaRPr lang="en-US" altLang="en-US"/>
          </a:p>
        </p:txBody>
      </p:sp>
      <p:sp>
        <p:nvSpPr>
          <p:cNvPr id="46086"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endParaRPr lang="en-US" altLang="en-US"/>
          </a:p>
        </p:txBody>
      </p:sp>
      <p:sp>
        <p:nvSpPr>
          <p:cNvPr id="46087"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CDCBF003-34D0-4D7D-ABC2-84DAFDED0040}" type="slidenum">
              <a:rPr lang="en-US" altLang="en-US"/>
              <a:pPr/>
              <a:t>‹#›</a:t>
            </a:fld>
            <a:endParaRPr lang="en-US" altLang="en-US"/>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l" rtl="0" eaLnBrk="1" fontAlgn="base" hangingPunct="1">
        <a:spcBef>
          <a:spcPct val="0"/>
        </a:spcBef>
        <a:spcAft>
          <a:spcPct val="0"/>
        </a:spcAft>
        <a:defRPr sz="3600" b="1" kern="1200">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panose="020B0604020202020204" pitchFamily="34" charset="0"/>
        </a:defRPr>
      </a:lvl2pPr>
      <a:lvl3pPr algn="l" rtl="0" eaLnBrk="1" fontAlgn="base" hangingPunct="1">
        <a:spcBef>
          <a:spcPct val="0"/>
        </a:spcBef>
        <a:spcAft>
          <a:spcPct val="0"/>
        </a:spcAft>
        <a:defRPr sz="3600" b="1">
          <a:solidFill>
            <a:schemeClr val="tx2"/>
          </a:solidFill>
          <a:latin typeface="Arial" panose="020B0604020202020204" pitchFamily="34" charset="0"/>
        </a:defRPr>
      </a:lvl3pPr>
      <a:lvl4pPr algn="l" rtl="0" eaLnBrk="1" fontAlgn="base" hangingPunct="1">
        <a:spcBef>
          <a:spcPct val="0"/>
        </a:spcBef>
        <a:spcAft>
          <a:spcPct val="0"/>
        </a:spcAft>
        <a:defRPr sz="3600" b="1">
          <a:solidFill>
            <a:schemeClr val="tx2"/>
          </a:solidFill>
          <a:latin typeface="Arial" panose="020B0604020202020204" pitchFamily="34" charset="0"/>
        </a:defRPr>
      </a:lvl4pPr>
      <a:lvl5pPr algn="l" rtl="0" eaLnBrk="1" fontAlgn="base" hangingPunct="1">
        <a:spcBef>
          <a:spcPct val="0"/>
        </a:spcBef>
        <a:spcAft>
          <a:spcPct val="0"/>
        </a:spcAft>
        <a:defRPr sz="3600" b="1">
          <a:solidFill>
            <a:schemeClr val="tx2"/>
          </a:solidFill>
          <a:latin typeface="Arial" panose="020B0604020202020204" pitchFamily="34" charset="0"/>
        </a:defRPr>
      </a:lvl5pPr>
      <a:lvl6pPr marL="457200" algn="l" rtl="0" eaLnBrk="1" fontAlgn="base" hangingPunct="1">
        <a:spcBef>
          <a:spcPct val="0"/>
        </a:spcBef>
        <a:spcAft>
          <a:spcPct val="0"/>
        </a:spcAft>
        <a:defRPr sz="3600" b="1">
          <a:solidFill>
            <a:schemeClr val="tx2"/>
          </a:solidFill>
          <a:latin typeface="Arial" panose="020B0604020202020204" pitchFamily="34" charset="0"/>
        </a:defRPr>
      </a:lvl6pPr>
      <a:lvl7pPr marL="914400" algn="l" rtl="0" eaLnBrk="1" fontAlgn="base" hangingPunct="1">
        <a:spcBef>
          <a:spcPct val="0"/>
        </a:spcBef>
        <a:spcAft>
          <a:spcPct val="0"/>
        </a:spcAft>
        <a:defRPr sz="3600" b="1">
          <a:solidFill>
            <a:schemeClr val="tx2"/>
          </a:solidFill>
          <a:latin typeface="Arial" panose="020B0604020202020204" pitchFamily="34" charset="0"/>
        </a:defRPr>
      </a:lvl7pPr>
      <a:lvl8pPr marL="1371600" algn="l" rtl="0" eaLnBrk="1" fontAlgn="base" hangingPunct="1">
        <a:spcBef>
          <a:spcPct val="0"/>
        </a:spcBef>
        <a:spcAft>
          <a:spcPct val="0"/>
        </a:spcAft>
        <a:defRPr sz="3600" b="1">
          <a:solidFill>
            <a:schemeClr val="tx2"/>
          </a:solidFill>
          <a:latin typeface="Arial" panose="020B0604020202020204" pitchFamily="34" charset="0"/>
        </a:defRPr>
      </a:lvl8pPr>
      <a:lvl9pPr marL="1828800" algn="l" rtl="0" eaLnBrk="1" fontAlgn="base" hangingPunct="1">
        <a:spcBef>
          <a:spcPct val="0"/>
        </a:spcBef>
        <a:spcAft>
          <a:spcPct val="0"/>
        </a:spcAft>
        <a:defRPr sz="3600" b="1">
          <a:solidFill>
            <a:schemeClr val="tx2"/>
          </a:solidFill>
          <a:latin typeface="Arial" panose="020B0604020202020204" pitchFamily="34" charset="0"/>
        </a:defRPr>
      </a:lvl9pPr>
    </p:titleStyle>
    <p:bodyStyle>
      <a:lvl1pPr marL="342900" indent="-342900" algn="l" rtl="0" eaLnBrk="1" fontAlgn="base" hangingPunct="1">
        <a:spcBef>
          <a:spcPct val="25000"/>
        </a:spcBef>
        <a:spcAft>
          <a:spcPct val="0"/>
        </a:spcAft>
        <a:buClr>
          <a:schemeClr val="tx2"/>
        </a:buClr>
        <a:buSzPct val="60000"/>
        <a:buFont typeface="Wingdings" panose="05000000000000000000" pitchFamily="2" charset="2"/>
        <a:defRPr sz="2700" kern="12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buClr>
        <a:buSzPct val="55000"/>
        <a:buFont typeface="Wingdings" panose="05000000000000000000" pitchFamily="2" charset="2"/>
        <a:buChar char="l"/>
        <a:defRPr sz="2400" kern="1200">
          <a:solidFill>
            <a:schemeClr val="tx1"/>
          </a:solidFill>
          <a:latin typeface="+mn-lt"/>
          <a:ea typeface="+mn-ea"/>
          <a:cs typeface="+mn-cs"/>
        </a:defRPr>
      </a:lvl2pPr>
      <a:lvl3pPr marL="987425" indent="-293688" algn="l" rtl="0" eaLnBrk="1" fontAlgn="base" hangingPunct="1">
        <a:spcBef>
          <a:spcPct val="0"/>
        </a:spcBef>
        <a:spcAft>
          <a:spcPct val="25000"/>
        </a:spcAft>
        <a:buClr>
          <a:schemeClr val="accent1"/>
        </a:buClr>
        <a:buSzPct val="50000"/>
        <a:buFont typeface="Wingdings" panose="05000000000000000000" pitchFamily="2" charset="2"/>
        <a:buChar char="l"/>
        <a:defRPr sz="22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26" Type="http://schemas.openxmlformats.org/officeDocument/2006/relationships/image" Target="../media/image11.png"/><Relationship Id="rId25"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24" Type="http://schemas.openxmlformats.org/officeDocument/2006/relationships/image" Target="../media/image22.svg"/><Relationship Id="rId32" Type="http://schemas.openxmlformats.org/officeDocument/2006/relationships/image" Target="../media/image14.jpeg"/><Relationship Id="rId31" Type="http://schemas.openxmlformats.org/officeDocument/2006/relationships/image" Target="../media/image13.png"/><Relationship Id="rId27" Type="http://schemas.openxmlformats.org/officeDocument/2006/relationships/image" Target="../media/image12.png"/><Relationship Id="rId30" Type="http://schemas.openxmlformats.org/officeDocument/2006/relationships/image" Target="../media/image28.sv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Grp="1" noChangeArrowheads="1"/>
          </p:cNvSpPr>
          <p:nvPr>
            <p:ph type="ctrTitle"/>
          </p:nvPr>
        </p:nvSpPr>
        <p:spPr>
          <a:xfrm>
            <a:off x="1143000" y="1273175"/>
            <a:ext cx="5867400" cy="1470025"/>
          </a:xfrm>
        </p:spPr>
        <p:txBody>
          <a:bodyPr/>
          <a:lstStyle/>
          <a:p>
            <a:r>
              <a:rPr lang="en-US" sz="3800" smtClean="0">
                <a:solidFill>
                  <a:schemeClr val="tx1"/>
                </a:solidFill>
              </a:rPr>
              <a:t>KHOA CÔNG NGHỆ THÔNG TIN</a:t>
            </a:r>
            <a:endParaRPr lang="en-US" sz="3800">
              <a:solidFill>
                <a:schemeClr val="tx1"/>
              </a:solidFill>
            </a:endParaRPr>
          </a:p>
        </p:txBody>
      </p:sp>
      <p:sp>
        <p:nvSpPr>
          <p:cNvPr id="2057" name="Rectangle 9"/>
          <p:cNvSpPr>
            <a:spLocks noGrp="1" noChangeArrowheads="1"/>
          </p:cNvSpPr>
          <p:nvPr>
            <p:ph type="subTitle" idx="1"/>
          </p:nvPr>
        </p:nvSpPr>
        <p:spPr>
          <a:xfrm>
            <a:off x="685800" y="2895600"/>
            <a:ext cx="6324600" cy="990600"/>
          </a:xfrm>
        </p:spPr>
        <p:txBody>
          <a:bodyPr/>
          <a:lstStyle/>
          <a:p>
            <a:r>
              <a:rPr lang="en-US" b="1" smtClean="0"/>
              <a:t>ĐẠI HỌC NHA TRANG</a:t>
            </a:r>
            <a:endParaRPr lang="en-US" b="1"/>
          </a:p>
        </p:txBody>
      </p:sp>
      <p:sp>
        <p:nvSpPr>
          <p:cNvPr id="2" name="Rectangle 1"/>
          <p:cNvSpPr/>
          <p:nvPr/>
        </p:nvSpPr>
        <p:spPr>
          <a:xfrm>
            <a:off x="1066800" y="6117654"/>
            <a:ext cx="7543800" cy="461665"/>
          </a:xfrm>
          <a:prstGeom prst="rect">
            <a:avLst/>
          </a:prstGeom>
        </p:spPr>
        <p:txBody>
          <a:bodyPr wrap="square">
            <a:spAutoFit/>
          </a:bodyPr>
          <a:lstStyle/>
          <a:p>
            <a:pPr>
              <a:buNone/>
            </a:pPr>
            <a:r>
              <a:rPr lang="en-US" sz="2400" smtClean="0"/>
              <a:t>http://www.ntu.edu.vn/kcntt/vi-vn/giớithiệu.aspx</a:t>
            </a:r>
            <a:endParaRPr lang="en-US" sz="2400"/>
          </a:p>
        </p:txBody>
      </p:sp>
      <p:pic>
        <p:nvPicPr>
          <p:cNvPr id="2061" name="Picture 13" descr="Kết quả hình ảnh cho click mouse gif&quot;"/>
          <p:cNvPicPr>
            <a:picLocks noChangeAspect="1" noChangeArrowheads="1" noCrop="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flipH="1">
            <a:off x="228600" y="5838974"/>
            <a:ext cx="1347472" cy="1019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228600" y="800100"/>
            <a:ext cx="2971800" cy="685800"/>
          </a:xfrm>
        </p:spPr>
        <p:txBody>
          <a:bodyPr/>
          <a:lstStyle/>
          <a:p>
            <a:r>
              <a:rPr lang="en-US" smtClean="0"/>
              <a:t>GIỚI THIỆU</a:t>
            </a:r>
            <a:endParaRPr lang="en-US"/>
          </a:p>
        </p:txBody>
      </p:sp>
      <p:sp>
        <p:nvSpPr>
          <p:cNvPr id="22533" name="Rectangle 5"/>
          <p:cNvSpPr>
            <a:spLocks noGrp="1" noChangeArrowheads="1"/>
          </p:cNvSpPr>
          <p:nvPr>
            <p:ph type="body" idx="1"/>
          </p:nvPr>
        </p:nvSpPr>
        <p:spPr>
          <a:xfrm>
            <a:off x="1066800" y="1676400"/>
            <a:ext cx="7391400" cy="2819400"/>
          </a:xfrm>
        </p:spPr>
        <p:txBody>
          <a:bodyPr/>
          <a:lstStyle/>
          <a:p>
            <a:pPr>
              <a:spcBef>
                <a:spcPts val="600"/>
              </a:spcBef>
              <a:spcAft>
                <a:spcPts val="600"/>
              </a:spcAft>
            </a:pPr>
            <a:r>
              <a:rPr lang="en-US" smtClean="0"/>
              <a:t>Thành lập: </a:t>
            </a:r>
            <a:r>
              <a:rPr lang="en-US"/>
              <a:t>17/01/2003</a:t>
            </a:r>
          </a:p>
          <a:p>
            <a:pPr>
              <a:spcBef>
                <a:spcPts val="600"/>
              </a:spcBef>
              <a:spcAft>
                <a:spcPts val="600"/>
              </a:spcAft>
            </a:pPr>
            <a:r>
              <a:rPr lang="en-US" smtClean="0"/>
              <a:t>Cơ cấu: 3 Bộ môn </a:t>
            </a:r>
          </a:p>
          <a:p>
            <a:pPr marL="806450" lvl="1" indent="-457200">
              <a:spcBef>
                <a:spcPts val="600"/>
              </a:spcBef>
              <a:spcAft>
                <a:spcPts val="600"/>
              </a:spcAft>
              <a:buFont typeface="Wingdings" panose="05000000000000000000" pitchFamily="2" charset="2"/>
              <a:buChar char="q"/>
            </a:pPr>
            <a:r>
              <a:rPr lang="en-US" smtClean="0"/>
              <a:t>Hệ thống thông tin, </a:t>
            </a:r>
          </a:p>
          <a:p>
            <a:pPr marL="806450" lvl="1" indent="-457200">
              <a:spcBef>
                <a:spcPts val="600"/>
              </a:spcBef>
              <a:spcAft>
                <a:spcPts val="600"/>
              </a:spcAft>
              <a:buFont typeface="Wingdings" panose="05000000000000000000" pitchFamily="2" charset="2"/>
              <a:buChar char="q"/>
            </a:pPr>
            <a:r>
              <a:rPr lang="en-US" smtClean="0"/>
              <a:t>Mạng máy tính &amp; Truyền thông, </a:t>
            </a:r>
          </a:p>
          <a:p>
            <a:pPr marL="806450" lvl="1" indent="-457200">
              <a:spcBef>
                <a:spcPts val="600"/>
              </a:spcBef>
              <a:spcAft>
                <a:spcPts val="600"/>
              </a:spcAft>
              <a:buFont typeface="Wingdings" panose="05000000000000000000" pitchFamily="2" charset="2"/>
              <a:buChar char="q"/>
            </a:pPr>
            <a:r>
              <a:rPr lang="en-US" smtClean="0"/>
              <a:t>Kỹ thuật phần mềm</a:t>
            </a:r>
            <a:endParaRPr lang="en-US"/>
          </a:p>
        </p:txBody>
      </p:sp>
      <p:graphicFrame>
        <p:nvGraphicFramePr>
          <p:cNvPr id="46" name="Diagram 45"/>
          <p:cNvGraphicFramePr/>
          <p:nvPr>
            <p:extLst>
              <p:ext uri="{D42A27DB-BD31-4B8C-83A1-F6EECF244321}">
                <p14:modId xmlns:p14="http://schemas.microsoft.com/office/powerpoint/2010/main" val="605007392"/>
              </p:ext>
            </p:extLst>
          </p:nvPr>
        </p:nvGraphicFramePr>
        <p:xfrm>
          <a:off x="3048000" y="2895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7" name="Rounded Rectangular Callout 46"/>
          <p:cNvSpPr/>
          <p:nvPr/>
        </p:nvSpPr>
        <p:spPr bwMode="auto">
          <a:xfrm>
            <a:off x="1524000" y="5562600"/>
            <a:ext cx="1905000" cy="685800"/>
          </a:xfrm>
          <a:prstGeom prst="wedgeRoundRectCallout">
            <a:avLst>
              <a:gd name="adj1" fmla="val 35467"/>
              <a:gd name="adj2" fmla="val 79790"/>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US" sz="2000" smtClean="0"/>
              <a:t>Thành lập Nhà trường</a:t>
            </a:r>
            <a:endParaRPr kumimoji="0" lang="en-US" sz="2000" b="0" i="0" u="none" strike="noStrike" cap="none" normalizeH="0" baseline="0" smtClean="0">
              <a:ln>
                <a:noFill/>
              </a:ln>
              <a:solidFill>
                <a:schemeClr val="tx1"/>
              </a:solidFill>
              <a:effectLst/>
            </a:endParaRPr>
          </a:p>
        </p:txBody>
      </p:sp>
      <p:sp>
        <p:nvSpPr>
          <p:cNvPr id="50" name="Rounded Rectangular Callout 49"/>
          <p:cNvSpPr/>
          <p:nvPr/>
        </p:nvSpPr>
        <p:spPr bwMode="auto">
          <a:xfrm>
            <a:off x="4762500" y="5219700"/>
            <a:ext cx="2019300" cy="685800"/>
          </a:xfrm>
          <a:prstGeom prst="wedgeRoundRectCallout">
            <a:avLst>
              <a:gd name="adj1" fmla="val -20218"/>
              <a:gd name="adj2" fmla="val -9275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US" sz="2000" smtClean="0"/>
              <a:t>Thành lập Khoa CNTT</a:t>
            </a:r>
            <a:endParaRPr kumimoji="0" lang="en-US" sz="2000" b="0" i="0" u="none" strike="noStrike" cap="none" normalizeH="0" baseline="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228599" y="843374"/>
            <a:ext cx="2546279" cy="680626"/>
          </a:xfrm>
        </p:spPr>
        <p:txBody>
          <a:bodyPr/>
          <a:lstStyle/>
          <a:p>
            <a:r>
              <a:rPr lang="en-US" smtClean="0"/>
              <a:t>NHÂN SỰ</a:t>
            </a:r>
            <a:endParaRPr lang="en-US"/>
          </a:p>
        </p:txBody>
      </p:sp>
      <p:sp>
        <p:nvSpPr>
          <p:cNvPr id="8197" name="Rectangle 5"/>
          <p:cNvSpPr>
            <a:spLocks noGrp="1" noChangeArrowheads="1"/>
          </p:cNvSpPr>
          <p:nvPr>
            <p:ph type="body" idx="1"/>
          </p:nvPr>
        </p:nvSpPr>
        <p:spPr>
          <a:xfrm>
            <a:off x="327443" y="5780578"/>
            <a:ext cx="8420107" cy="841984"/>
          </a:xfrm>
        </p:spPr>
        <p:txBody>
          <a:bodyPr/>
          <a:lstStyle/>
          <a:p>
            <a:pPr marL="0" indent="0" algn="just"/>
            <a:r>
              <a:rPr lang="en-US"/>
              <a:t>Đ</a:t>
            </a:r>
            <a:r>
              <a:rPr lang="en-US" smtClean="0"/>
              <a:t>ến năm 2020, tỷ lệ giảng viên có trình độ sau đại học sẽ tăng lên 100% theo quy định của Luật Đại học</a:t>
            </a:r>
            <a:endParaRPr lang="en-US"/>
          </a:p>
        </p:txBody>
      </p:sp>
      <p:grpSp>
        <p:nvGrpSpPr>
          <p:cNvPr id="23" name="Group 22"/>
          <p:cNvGrpSpPr/>
          <p:nvPr/>
        </p:nvGrpSpPr>
        <p:grpSpPr>
          <a:xfrm>
            <a:off x="2286000" y="1273812"/>
            <a:ext cx="6691086" cy="4621591"/>
            <a:chOff x="2750457" y="1227666"/>
            <a:chExt cx="6691086" cy="4621591"/>
          </a:xfrm>
        </p:grpSpPr>
        <p:graphicFrame>
          <p:nvGraphicFramePr>
            <p:cNvPr id="24" name="Chart 23"/>
            <p:cNvGraphicFramePr/>
            <p:nvPr>
              <p:extLst>
                <p:ext uri="{D42A27DB-BD31-4B8C-83A1-F6EECF244321}">
                  <p14:modId xmlns:p14="http://schemas.microsoft.com/office/powerpoint/2010/main" val="2883376675"/>
                </p:ext>
              </p:extLst>
            </p:nvPr>
          </p:nvGraphicFramePr>
          <p:xfrm>
            <a:off x="2750457" y="1227666"/>
            <a:ext cx="6691086" cy="4621591"/>
          </p:xfrm>
          <a:graphic>
            <a:graphicData uri="http://schemas.openxmlformats.org/drawingml/2006/chart">
              <c:chart xmlns:c="http://schemas.openxmlformats.org/drawingml/2006/chart" xmlns:r="http://schemas.openxmlformats.org/officeDocument/2006/relationships" r:id="rId2"/>
            </a:graphicData>
          </a:graphic>
        </p:graphicFrame>
        <p:sp>
          <p:nvSpPr>
            <p:cNvPr id="25" name="Oval 24"/>
            <p:cNvSpPr/>
            <p:nvPr/>
          </p:nvSpPr>
          <p:spPr>
            <a:xfrm>
              <a:off x="5196000" y="2365830"/>
              <a:ext cx="1800000" cy="1800000"/>
            </a:xfrm>
            <a:prstGeom prst="ellipse">
              <a:avLst/>
            </a:prstGeom>
            <a:solidFill>
              <a:srgbClr val="763B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TextBox 25"/>
            <p:cNvSpPr txBox="1"/>
            <p:nvPr/>
          </p:nvSpPr>
          <p:spPr>
            <a:xfrm>
              <a:off x="5312171" y="3065775"/>
              <a:ext cx="1567657"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smtClean="0">
                  <a:ln>
                    <a:noFill/>
                  </a:ln>
                  <a:solidFill>
                    <a:prstClr val="white"/>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44 Giảng viên</a:t>
              </a:r>
              <a:endParaRPr kumimoji="0" lang="en-IN" sz="2800" b="0" i="0" u="none" strike="noStrike" kern="0" cap="none" spc="0" normalizeH="0" baseline="0" noProof="0" dirty="0">
                <a:ln>
                  <a:noFill/>
                </a:ln>
                <a:solidFill>
                  <a:prstClr val="white"/>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grpSp>
      <p:cxnSp>
        <p:nvCxnSpPr>
          <p:cNvPr id="28" name="Connector: Elbow 13"/>
          <p:cNvCxnSpPr/>
          <p:nvPr/>
        </p:nvCxnSpPr>
        <p:spPr>
          <a:xfrm>
            <a:off x="6415371" y="1668064"/>
            <a:ext cx="1357029" cy="270583"/>
          </a:xfrm>
          <a:prstGeom prst="bentConnector3">
            <a:avLst>
              <a:gd name="adj1" fmla="val 50000"/>
            </a:avLst>
          </a:prstGeom>
          <a:noFill/>
          <a:ln w="28575" cap="flat" cmpd="sng" algn="ctr">
            <a:solidFill>
              <a:srgbClr val="00B0F0"/>
            </a:solidFill>
            <a:prstDash val="solid"/>
            <a:miter lim="800000"/>
            <a:headEnd w="lg" len="lg"/>
            <a:tailEnd type="oval" w="lg" len="lg"/>
          </a:ln>
          <a:effectLst/>
        </p:spPr>
      </p:cxnSp>
      <p:sp>
        <p:nvSpPr>
          <p:cNvPr id="29" name="TextBox 28"/>
          <p:cNvSpPr txBox="1"/>
          <p:nvPr/>
        </p:nvSpPr>
        <p:spPr>
          <a:xfrm>
            <a:off x="7790607" y="1504856"/>
            <a:ext cx="452667" cy="830997"/>
          </a:xfrm>
          <a:prstGeom prst="rect">
            <a:avLst/>
          </a:prstGeom>
          <a:noFill/>
        </p:spPr>
        <p:txBody>
          <a:bodyPr wrap="square" rtlCol="0">
            <a:spAutoFit/>
          </a:bodyPr>
          <a:lstStyle/>
          <a:p>
            <a:pPr algn="r" fontAlgn="auto">
              <a:spcBef>
                <a:spcPts val="0"/>
              </a:spcBef>
              <a:spcAft>
                <a:spcPts val="0"/>
              </a:spcAft>
              <a:buClrTx/>
              <a:buSzTx/>
              <a:buFontTx/>
              <a:buNone/>
            </a:pPr>
            <a:r>
              <a:rPr lang="en-IN" sz="4800">
                <a:solidFill>
                  <a:srgbClr val="00B0F0"/>
                </a:solidFill>
                <a:latin typeface="Adobe Arabic" panose="02040503050201020203" pitchFamily="18" charset="-78"/>
                <a:ea typeface="Open Sans Extrabold" panose="020B0906030804020204" pitchFamily="34" charset="0"/>
                <a:cs typeface="Adobe Arabic" panose="02040503050201020203" pitchFamily="18" charset="-78"/>
              </a:rPr>
              <a:t>5</a:t>
            </a:r>
            <a:endParaRPr lang="en-IN" sz="4800" dirty="0">
              <a:solidFill>
                <a:srgbClr val="00B0F0"/>
              </a:solidFill>
              <a:latin typeface="Adobe Arabic" panose="02040503050201020203" pitchFamily="18" charset="-78"/>
              <a:ea typeface="Open Sans Extrabold" panose="020B0906030804020204" pitchFamily="34" charset="0"/>
              <a:cs typeface="Adobe Arabic" panose="02040503050201020203" pitchFamily="18" charset="-78"/>
            </a:endParaRPr>
          </a:p>
        </p:txBody>
      </p:sp>
      <p:sp>
        <p:nvSpPr>
          <p:cNvPr id="30" name="TextBox 29"/>
          <p:cNvSpPr txBox="1"/>
          <p:nvPr/>
        </p:nvSpPr>
        <p:spPr>
          <a:xfrm>
            <a:off x="6102426" y="929161"/>
            <a:ext cx="1305561" cy="584775"/>
          </a:xfrm>
          <a:prstGeom prst="rect">
            <a:avLst/>
          </a:prstGeom>
          <a:noFill/>
        </p:spPr>
        <p:txBody>
          <a:bodyPr wrap="square" rtlCol="0">
            <a:spAutoFit/>
          </a:bodyPr>
          <a:lstStyle/>
          <a:p>
            <a:pPr algn="r" fontAlgn="auto">
              <a:spcBef>
                <a:spcPts val="0"/>
              </a:spcBef>
              <a:spcAft>
                <a:spcPts val="0"/>
              </a:spcAft>
              <a:buClrTx/>
              <a:buSzTx/>
              <a:buFontTx/>
              <a:buNone/>
            </a:pPr>
            <a:r>
              <a:rPr lang="en-IN" sz="3200">
                <a:solidFill>
                  <a:srgbClr val="00B0F0"/>
                </a:solidFill>
                <a:latin typeface="Calibri" panose="020F0502020204030204"/>
              </a:rPr>
              <a:t>Tiến sĩ</a:t>
            </a:r>
            <a:endParaRPr lang="en-IN" sz="3200" dirty="0">
              <a:solidFill>
                <a:srgbClr val="00B0F0"/>
              </a:solidFill>
              <a:latin typeface="Calibri" panose="020F0502020204030204"/>
            </a:endParaRPr>
          </a:p>
        </p:txBody>
      </p:sp>
      <p:cxnSp>
        <p:nvCxnSpPr>
          <p:cNvPr id="31" name="Connector: Elbow 17"/>
          <p:cNvCxnSpPr>
            <a:cxnSpLocks/>
          </p:cNvCxnSpPr>
          <p:nvPr/>
        </p:nvCxnSpPr>
        <p:spPr>
          <a:xfrm rot="10800000" flipV="1">
            <a:off x="2194700" y="4490365"/>
            <a:ext cx="2093845" cy="381639"/>
          </a:xfrm>
          <a:prstGeom prst="bentConnector3">
            <a:avLst>
              <a:gd name="adj1" fmla="val 37869"/>
            </a:avLst>
          </a:prstGeom>
          <a:noFill/>
          <a:ln w="28575" cap="flat" cmpd="sng" algn="ctr">
            <a:solidFill>
              <a:srgbClr val="FFC000"/>
            </a:solidFill>
            <a:prstDash val="solid"/>
            <a:miter lim="800000"/>
            <a:headEnd w="lg" len="lg"/>
            <a:tailEnd type="oval" w="lg" len="lg"/>
          </a:ln>
          <a:effectLst/>
        </p:spPr>
      </p:cxnSp>
      <p:sp>
        <p:nvSpPr>
          <p:cNvPr id="32" name="TextBox 31"/>
          <p:cNvSpPr txBox="1"/>
          <p:nvPr/>
        </p:nvSpPr>
        <p:spPr>
          <a:xfrm>
            <a:off x="1524161" y="4506725"/>
            <a:ext cx="697432" cy="707886"/>
          </a:xfrm>
          <a:prstGeom prst="rect">
            <a:avLst/>
          </a:prstGeom>
          <a:noFill/>
        </p:spPr>
        <p:txBody>
          <a:bodyPr wrap="square" rtlCol="0">
            <a:spAutoFit/>
          </a:bodyPr>
          <a:lstStyle/>
          <a:p>
            <a:pPr fontAlgn="auto">
              <a:spcBef>
                <a:spcPts val="0"/>
              </a:spcBef>
              <a:spcAft>
                <a:spcPts val="0"/>
              </a:spcAft>
              <a:buClrTx/>
              <a:buSzTx/>
              <a:buFontTx/>
              <a:buNone/>
            </a:pPr>
            <a:r>
              <a:rPr lang="en-IN" sz="4000" b="1">
                <a:solidFill>
                  <a:srgbClr val="FFC000"/>
                </a:solidFill>
                <a:latin typeface="Adobe Arabic" panose="02040503050201020203" pitchFamily="18" charset="-78"/>
                <a:ea typeface="Open Sans Extrabold" panose="020B0906030804020204" pitchFamily="34" charset="0"/>
                <a:cs typeface="Adobe Arabic" panose="02040503050201020203" pitchFamily="18" charset="-78"/>
              </a:rPr>
              <a:t>32</a:t>
            </a:r>
            <a:endParaRPr lang="en-IN" sz="4000" b="1" dirty="0">
              <a:solidFill>
                <a:srgbClr val="FFC000"/>
              </a:solidFill>
              <a:latin typeface="Adobe Arabic" panose="02040503050201020203" pitchFamily="18" charset="-78"/>
              <a:ea typeface="Open Sans Extrabold" panose="020B0906030804020204" pitchFamily="34" charset="0"/>
              <a:cs typeface="Adobe Arabic" panose="02040503050201020203" pitchFamily="18" charset="-78"/>
            </a:endParaRPr>
          </a:p>
        </p:txBody>
      </p:sp>
      <p:sp>
        <p:nvSpPr>
          <p:cNvPr id="33" name="TextBox 32"/>
          <p:cNvSpPr txBox="1"/>
          <p:nvPr/>
        </p:nvSpPr>
        <p:spPr>
          <a:xfrm>
            <a:off x="2137826" y="4298728"/>
            <a:ext cx="1419517" cy="584775"/>
          </a:xfrm>
          <a:prstGeom prst="rect">
            <a:avLst/>
          </a:prstGeom>
          <a:noFill/>
        </p:spPr>
        <p:txBody>
          <a:bodyPr wrap="square" rtlCol="0">
            <a:spAutoFit/>
          </a:bodyPr>
          <a:lstStyle/>
          <a:p>
            <a:pPr fontAlgn="auto">
              <a:spcBef>
                <a:spcPts val="0"/>
              </a:spcBef>
              <a:spcAft>
                <a:spcPts val="0"/>
              </a:spcAft>
              <a:buClrTx/>
              <a:buSzTx/>
              <a:buFontTx/>
              <a:buNone/>
            </a:pPr>
            <a:r>
              <a:rPr lang="en-IN" sz="3200">
                <a:solidFill>
                  <a:srgbClr val="FFC000"/>
                </a:solidFill>
                <a:latin typeface="Calibri" panose="020F0502020204030204"/>
              </a:rPr>
              <a:t>Thạc sỹ</a:t>
            </a:r>
            <a:endParaRPr lang="en-IN" sz="3200" dirty="0">
              <a:solidFill>
                <a:srgbClr val="FFC000"/>
              </a:solidFill>
              <a:latin typeface="Calibri" panose="020F0502020204030204"/>
            </a:endParaRPr>
          </a:p>
        </p:txBody>
      </p:sp>
      <p:cxnSp>
        <p:nvCxnSpPr>
          <p:cNvPr id="34" name="Connector: Elbow 36"/>
          <p:cNvCxnSpPr>
            <a:cxnSpLocks/>
          </p:cNvCxnSpPr>
          <p:nvPr/>
        </p:nvCxnSpPr>
        <p:spPr>
          <a:xfrm rot="10800000" flipV="1">
            <a:off x="2221593" y="2029402"/>
            <a:ext cx="2124588" cy="376687"/>
          </a:xfrm>
          <a:prstGeom prst="bentConnector3">
            <a:avLst>
              <a:gd name="adj1" fmla="val 41139"/>
            </a:avLst>
          </a:prstGeom>
          <a:noFill/>
          <a:ln w="28575" cap="flat" cmpd="sng" algn="ctr">
            <a:solidFill>
              <a:srgbClr val="C55A11"/>
            </a:solidFill>
            <a:prstDash val="solid"/>
            <a:miter lim="800000"/>
            <a:headEnd w="lg" len="lg"/>
            <a:tailEnd type="oval" w="lg" len="lg"/>
          </a:ln>
          <a:effectLst/>
        </p:spPr>
      </p:cxnSp>
      <p:sp>
        <p:nvSpPr>
          <p:cNvPr id="35" name="TextBox 34"/>
          <p:cNvSpPr txBox="1"/>
          <p:nvPr/>
        </p:nvSpPr>
        <p:spPr>
          <a:xfrm>
            <a:off x="1704683" y="1964522"/>
            <a:ext cx="516910" cy="830997"/>
          </a:xfrm>
          <a:prstGeom prst="rect">
            <a:avLst/>
          </a:prstGeom>
          <a:noFill/>
        </p:spPr>
        <p:txBody>
          <a:bodyPr wrap="square" rtlCol="0">
            <a:spAutoFit/>
          </a:bodyPr>
          <a:lstStyle/>
          <a:p>
            <a:pPr fontAlgn="auto">
              <a:spcBef>
                <a:spcPts val="0"/>
              </a:spcBef>
              <a:spcAft>
                <a:spcPts val="0"/>
              </a:spcAft>
              <a:buClrTx/>
              <a:buSzTx/>
              <a:buFontTx/>
              <a:buNone/>
            </a:pPr>
            <a:r>
              <a:rPr lang="en-IN" sz="4800" b="1">
                <a:solidFill>
                  <a:srgbClr val="C55A11"/>
                </a:solidFill>
                <a:latin typeface="Adobe Arabic" panose="02040503050201020203" pitchFamily="18" charset="-78"/>
                <a:ea typeface="Open Sans Extrabold" panose="020B0906030804020204" pitchFamily="34" charset="0"/>
                <a:cs typeface="Adobe Arabic" panose="02040503050201020203" pitchFamily="18" charset="-78"/>
              </a:rPr>
              <a:t>4</a:t>
            </a:r>
            <a:endParaRPr lang="en-IN" sz="4800" b="1" dirty="0">
              <a:solidFill>
                <a:srgbClr val="C55A11"/>
              </a:solidFill>
              <a:latin typeface="Adobe Arabic" panose="02040503050201020203" pitchFamily="18" charset="-78"/>
              <a:ea typeface="Open Sans Extrabold" panose="020B0906030804020204" pitchFamily="34" charset="0"/>
              <a:cs typeface="Adobe Arabic" panose="02040503050201020203" pitchFamily="18" charset="-78"/>
            </a:endParaRPr>
          </a:p>
        </p:txBody>
      </p:sp>
      <p:sp>
        <p:nvSpPr>
          <p:cNvPr id="36" name="TextBox 35"/>
          <p:cNvSpPr txBox="1"/>
          <p:nvPr/>
        </p:nvSpPr>
        <p:spPr>
          <a:xfrm>
            <a:off x="2325190" y="1821314"/>
            <a:ext cx="1044790" cy="584775"/>
          </a:xfrm>
          <a:prstGeom prst="rect">
            <a:avLst/>
          </a:prstGeom>
          <a:noFill/>
        </p:spPr>
        <p:txBody>
          <a:bodyPr wrap="square" rtlCol="0">
            <a:spAutoFit/>
          </a:bodyPr>
          <a:lstStyle/>
          <a:p>
            <a:pPr fontAlgn="auto">
              <a:spcBef>
                <a:spcPts val="0"/>
              </a:spcBef>
              <a:spcAft>
                <a:spcPts val="0"/>
              </a:spcAft>
              <a:buClrTx/>
              <a:buSzTx/>
              <a:buFontTx/>
              <a:buNone/>
            </a:pPr>
            <a:r>
              <a:rPr lang="en-IN" sz="3200" spc="300">
                <a:solidFill>
                  <a:srgbClr val="C55A11"/>
                </a:solidFill>
                <a:latin typeface="Calibri" panose="020F0502020204030204"/>
              </a:rPr>
              <a:t>NCS</a:t>
            </a:r>
            <a:endParaRPr lang="en-IN" sz="3200" spc="300" dirty="0">
              <a:solidFill>
                <a:srgbClr val="C55A11"/>
              </a:solidFill>
              <a:latin typeface="Calibri" panose="020F0502020204030204"/>
            </a:endParaRPr>
          </a:p>
        </p:txBody>
      </p:sp>
      <p:cxnSp>
        <p:nvCxnSpPr>
          <p:cNvPr id="37" name="Connector: Elbow 41"/>
          <p:cNvCxnSpPr>
            <a:cxnSpLocks/>
          </p:cNvCxnSpPr>
          <p:nvPr/>
        </p:nvCxnSpPr>
        <p:spPr>
          <a:xfrm rot="16200000" flipV="1">
            <a:off x="4498893" y="846219"/>
            <a:ext cx="915364" cy="450063"/>
          </a:xfrm>
          <a:prstGeom prst="bentConnector3">
            <a:avLst>
              <a:gd name="adj1" fmla="val 50000"/>
            </a:avLst>
          </a:prstGeom>
          <a:noFill/>
          <a:ln w="28575" cap="flat" cmpd="sng" algn="ctr">
            <a:solidFill>
              <a:srgbClr val="0070C0"/>
            </a:solidFill>
            <a:prstDash val="solid"/>
            <a:miter lim="800000"/>
            <a:headEnd w="lg" len="lg"/>
            <a:tailEnd type="oval" w="lg" len="lg"/>
          </a:ln>
          <a:effectLst/>
        </p:spPr>
      </p:cxnSp>
      <p:sp>
        <p:nvSpPr>
          <p:cNvPr id="38" name="TextBox 37"/>
          <p:cNvSpPr txBox="1"/>
          <p:nvPr/>
        </p:nvSpPr>
        <p:spPr>
          <a:xfrm>
            <a:off x="4537497" y="-99010"/>
            <a:ext cx="504250" cy="830997"/>
          </a:xfrm>
          <a:prstGeom prst="rect">
            <a:avLst/>
          </a:prstGeom>
          <a:noFill/>
        </p:spPr>
        <p:txBody>
          <a:bodyPr wrap="square" rtlCol="0">
            <a:spAutoFit/>
          </a:bodyPr>
          <a:lstStyle/>
          <a:p>
            <a:pPr fontAlgn="auto">
              <a:spcBef>
                <a:spcPts val="0"/>
              </a:spcBef>
              <a:spcAft>
                <a:spcPts val="0"/>
              </a:spcAft>
              <a:buClrTx/>
              <a:buSzTx/>
              <a:buFontTx/>
              <a:buNone/>
            </a:pPr>
            <a:r>
              <a:rPr lang="en-IN" sz="4800">
                <a:solidFill>
                  <a:srgbClr val="0070C0"/>
                </a:solidFill>
                <a:latin typeface="Adobe Arabic" panose="02040503050201020203" pitchFamily="18" charset="-78"/>
                <a:ea typeface="Open Sans Extrabold" panose="020B0906030804020204" pitchFamily="34" charset="0"/>
                <a:cs typeface="Adobe Arabic" panose="02040503050201020203" pitchFamily="18" charset="-78"/>
              </a:rPr>
              <a:t>3</a:t>
            </a:r>
            <a:endParaRPr lang="en-IN" sz="4800" dirty="0">
              <a:solidFill>
                <a:srgbClr val="0070C0"/>
              </a:solidFill>
              <a:latin typeface="Adobe Arabic" panose="02040503050201020203" pitchFamily="18" charset="-78"/>
              <a:ea typeface="Open Sans Extrabold" panose="020B0906030804020204" pitchFamily="34" charset="0"/>
              <a:cs typeface="Adobe Arabic" panose="02040503050201020203" pitchFamily="18" charset="-78"/>
            </a:endParaRPr>
          </a:p>
        </p:txBody>
      </p:sp>
      <p:sp>
        <p:nvSpPr>
          <p:cNvPr id="39" name="TextBox 38"/>
          <p:cNvSpPr txBox="1"/>
          <p:nvPr/>
        </p:nvSpPr>
        <p:spPr>
          <a:xfrm>
            <a:off x="3596000" y="1018122"/>
            <a:ext cx="1685305" cy="584775"/>
          </a:xfrm>
          <a:prstGeom prst="rect">
            <a:avLst/>
          </a:prstGeom>
          <a:noFill/>
        </p:spPr>
        <p:txBody>
          <a:bodyPr wrap="square" rtlCol="0">
            <a:spAutoFit/>
          </a:bodyPr>
          <a:lstStyle/>
          <a:p>
            <a:pPr fontAlgn="auto">
              <a:spcBef>
                <a:spcPts val="0"/>
              </a:spcBef>
              <a:spcAft>
                <a:spcPts val="0"/>
              </a:spcAft>
              <a:buClrTx/>
              <a:buSzTx/>
              <a:buFontTx/>
              <a:buNone/>
            </a:pPr>
            <a:r>
              <a:rPr lang="en-IN" sz="3200">
                <a:solidFill>
                  <a:srgbClr val="0070C0"/>
                </a:solidFill>
                <a:latin typeface="Calibri" panose="020F0502020204030204"/>
              </a:rPr>
              <a:t>Cao học</a:t>
            </a:r>
            <a:endParaRPr lang="en-IN" sz="3200" dirty="0">
              <a:solidFill>
                <a:srgbClr val="0070C0"/>
              </a:solidFill>
              <a:latin typeface="Calibri" panose="020F050202020403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685800"/>
            <a:ext cx="2514600" cy="838200"/>
          </a:xfrm>
        </p:spPr>
        <p:txBody>
          <a:bodyPr/>
          <a:lstStyle/>
          <a:p>
            <a:r>
              <a:rPr lang="en-US" smtClean="0"/>
              <a:t>ĐÀO TẠO</a:t>
            </a:r>
            <a:endParaRPr lang="en-US"/>
          </a:p>
        </p:txBody>
      </p:sp>
      <p:graphicFrame>
        <p:nvGraphicFramePr>
          <p:cNvPr id="2" name="Diagram 1"/>
          <p:cNvGraphicFramePr/>
          <p:nvPr>
            <p:extLst>
              <p:ext uri="{D42A27DB-BD31-4B8C-83A1-F6EECF244321}">
                <p14:modId xmlns:p14="http://schemas.microsoft.com/office/powerpoint/2010/main" val="3710650242"/>
              </p:ext>
            </p:extLst>
          </p:nvPr>
        </p:nvGraphicFramePr>
        <p:xfrm>
          <a:off x="609600" y="685800"/>
          <a:ext cx="7391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smtClean="0"/>
              <a:t>QUY MÔ ĐÀO TẠO</a:t>
            </a:r>
            <a:endParaRPr lang="en-US"/>
          </a:p>
        </p:txBody>
      </p:sp>
      <p:sp>
        <p:nvSpPr>
          <p:cNvPr id="10245" name="Rectangle 5"/>
          <p:cNvSpPr>
            <a:spLocks noGrp="1" noChangeArrowheads="1"/>
          </p:cNvSpPr>
          <p:nvPr>
            <p:ph type="body" idx="1"/>
          </p:nvPr>
        </p:nvSpPr>
        <p:spPr>
          <a:xfrm>
            <a:off x="1143000" y="1828800"/>
            <a:ext cx="7391400" cy="4411663"/>
          </a:xfrm>
        </p:spPr>
        <p:txBody>
          <a:bodyPr/>
          <a:lstStyle/>
          <a:p>
            <a:pPr>
              <a:spcBef>
                <a:spcPts val="600"/>
              </a:spcBef>
              <a:spcAft>
                <a:spcPts val="600"/>
              </a:spcAft>
            </a:pPr>
            <a:r>
              <a:rPr lang="en-US" smtClean="0"/>
              <a:t>Hàng năm: 350 Sinh viên</a:t>
            </a:r>
          </a:p>
          <a:p>
            <a:pPr>
              <a:spcBef>
                <a:spcPts val="600"/>
              </a:spcBef>
              <a:spcAft>
                <a:spcPts val="600"/>
              </a:spcAft>
            </a:pPr>
            <a:r>
              <a:rPr lang="en-US" smtClean="0"/>
              <a:t>Tính từ 2000 đến nay: hơn 1500 HSSV</a:t>
            </a:r>
            <a:endParaRPr lang="en-US"/>
          </a:p>
          <a:p>
            <a:pPr>
              <a:spcBef>
                <a:spcPts val="600"/>
              </a:spcBef>
              <a:spcAft>
                <a:spcPts val="600"/>
              </a:spcAft>
            </a:pPr>
            <a:r>
              <a:rPr lang="en-US" smtClean="0"/>
              <a:t>Hiện Khoa CNTT đang quản lý:</a:t>
            </a:r>
          </a:p>
          <a:p>
            <a:pPr marL="806450" lvl="1" indent="-457200">
              <a:spcBef>
                <a:spcPts val="600"/>
              </a:spcBef>
              <a:spcAft>
                <a:spcPts val="600"/>
              </a:spcAft>
              <a:buFont typeface="Wingdings" panose="05000000000000000000" pitchFamily="2" charset="2"/>
              <a:buChar char="q"/>
            </a:pPr>
            <a:r>
              <a:rPr lang="en-US" smtClean="0"/>
              <a:t>1 lớp cao học: 28 học viên</a:t>
            </a:r>
          </a:p>
          <a:p>
            <a:pPr marL="806450" lvl="1" indent="-457200">
              <a:spcBef>
                <a:spcPts val="600"/>
              </a:spcBef>
              <a:spcAft>
                <a:spcPts val="600"/>
              </a:spcAft>
              <a:buFont typeface="Wingdings" panose="05000000000000000000" pitchFamily="2" charset="2"/>
              <a:buChar char="q"/>
            </a:pPr>
            <a:r>
              <a:rPr lang="en-US" smtClean="0"/>
              <a:t>1200 HSSV các hệ ĐH, CĐ</a:t>
            </a:r>
          </a:p>
          <a:p>
            <a:pPr marL="806450" lvl="1" indent="-457200">
              <a:spcBef>
                <a:spcPts val="600"/>
              </a:spcBef>
              <a:spcAft>
                <a:spcPts val="600"/>
              </a:spcAft>
              <a:buFont typeface="Wingdings" panose="05000000000000000000" pitchFamily="2" charset="2"/>
              <a:buChar char="q"/>
            </a:pPr>
            <a:r>
              <a:rPr lang="en-US" smtClean="0"/>
              <a:t>300 SV Liên thông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228600" y="838200"/>
            <a:ext cx="7696200" cy="685800"/>
          </a:xfrm>
        </p:spPr>
        <p:txBody>
          <a:bodyPr/>
          <a:lstStyle/>
          <a:p>
            <a:r>
              <a:rPr lang="en-US" smtClean="0"/>
              <a:t>HỢP TÁC</a:t>
            </a:r>
            <a:endParaRPr lang="en-US"/>
          </a:p>
        </p:txBody>
      </p:sp>
      <p:sp>
        <p:nvSpPr>
          <p:cNvPr id="11269" name="Rectangle 5"/>
          <p:cNvSpPr>
            <a:spLocks noGrp="1" noChangeArrowheads="1"/>
          </p:cNvSpPr>
          <p:nvPr>
            <p:ph type="body" idx="1"/>
          </p:nvPr>
        </p:nvSpPr>
        <p:spPr>
          <a:xfrm>
            <a:off x="914400" y="1676400"/>
            <a:ext cx="7391400" cy="1752600"/>
          </a:xfrm>
        </p:spPr>
        <p:txBody>
          <a:bodyPr/>
          <a:lstStyle/>
          <a:p>
            <a:pPr marL="0" indent="0" algn="just"/>
            <a:r>
              <a:rPr lang="en-US" smtClean="0"/>
              <a:t>T</a:t>
            </a:r>
            <a:r>
              <a:rPr lang="vi-VN" smtClean="0"/>
              <a:t>ập trung vào liên kết đào tạo, trao đổi thông tin, bồi dưỡng cán bộ giảng dạy, phát huy năng lực học tập của sinh viên phục vụ đào tạo, nghiên cứu khoa học</a:t>
            </a:r>
            <a:r>
              <a:rPr lang="en-US" smtClean="0"/>
              <a:t>.</a:t>
            </a:r>
          </a:p>
        </p:txBody>
      </p:sp>
      <p:pic>
        <p:nvPicPr>
          <p:cNvPr id="11271" name="Picture 7" descr="Kết quả hình ảnh cho IBM Việt Nam&quo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726" t="29166" r="17256" b="29166"/>
          <a:stretch/>
        </p:blipFill>
        <p:spPr bwMode="auto">
          <a:xfrm>
            <a:off x="533400" y="3581400"/>
            <a:ext cx="1676401"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277" name="Picture 13" descr="Kết quả hình ảnh cho SUN microsystem Việt Nam&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09801" y="43434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1279" name="Picture 15" descr="Kết quả hình ảnh cho Trung tâm Tin học Viễn thông Khánh Hòa&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102" y="3543300"/>
            <a:ext cx="19812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1281" name="Picture 17" descr="Kết quả hình ảnh cho FP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9800" y="4800147"/>
            <a:ext cx="2619373" cy="1585627"/>
          </a:xfrm>
          <a:prstGeom prst="rect">
            <a:avLst/>
          </a:prstGeom>
          <a:noFill/>
          <a:extLst>
            <a:ext uri="{909E8E84-426E-40DD-AFC4-6F175D3DCCD1}">
              <a14:hiddenFill xmlns:a14="http://schemas.microsoft.com/office/drawing/2010/main">
                <a:solidFill>
                  <a:srgbClr val="FFFFFF"/>
                </a:solidFill>
              </a14:hiddenFill>
            </a:ext>
          </a:extLst>
        </p:spPr>
      </p:pic>
      <p:pic>
        <p:nvPicPr>
          <p:cNvPr id="11283" name="Picture 19" descr="Kết quả hình ảnh cho Đại học Bách khoa Hà Nội logo&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000" y="4636230"/>
            <a:ext cx="1184275" cy="1764570"/>
          </a:xfrm>
          <a:prstGeom prst="rect">
            <a:avLst/>
          </a:prstGeom>
          <a:noFill/>
          <a:extLst>
            <a:ext uri="{909E8E84-426E-40DD-AFC4-6F175D3DCCD1}">
              <a14:hiddenFill xmlns:a14="http://schemas.microsoft.com/office/drawing/2010/main">
                <a:solidFill>
                  <a:srgbClr val="FFFFFF"/>
                </a:solidFill>
              </a14:hiddenFill>
            </a:ext>
          </a:extLst>
        </p:spPr>
      </p:pic>
      <p:pic>
        <p:nvPicPr>
          <p:cNvPr id="11285" name="Picture 21" descr="Kết quả hình ảnh cho logo trường đại học khoa học tự nhiên tp hcm&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1733" y="4910078"/>
            <a:ext cx="1462534" cy="1216874"/>
          </a:xfrm>
          <a:prstGeom prst="rect">
            <a:avLst/>
          </a:prstGeom>
          <a:noFill/>
          <a:extLst>
            <a:ext uri="{909E8E84-426E-40DD-AFC4-6F175D3DCCD1}">
              <a14:hiddenFill xmlns:a14="http://schemas.microsoft.com/office/drawing/2010/main">
                <a:solidFill>
                  <a:srgbClr val="FFFFFF"/>
                </a:solidFill>
              </a14:hiddenFill>
            </a:ext>
          </a:extLst>
        </p:spPr>
      </p:pic>
      <p:pic>
        <p:nvPicPr>
          <p:cNvPr id="11287" name="Picture 23" descr="Kết quả hình ảnh cho nine wonder  Nha Trang logo&quot;"/>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502400" y="3505200"/>
            <a:ext cx="18288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228600" y="381000"/>
            <a:ext cx="7696200" cy="762000"/>
          </a:xfrm>
        </p:spPr>
        <p:txBody>
          <a:bodyPr/>
          <a:lstStyle/>
          <a:p>
            <a:r>
              <a:rPr lang="en-US" smtClean="0"/>
              <a:t>NGHIÊN CỨU KHOA HỌC</a:t>
            </a:r>
            <a:endParaRPr lang="en-US"/>
          </a:p>
        </p:txBody>
      </p:sp>
      <p:sp>
        <p:nvSpPr>
          <p:cNvPr id="45" name="Rectangle: Rounded Corners 19"/>
          <p:cNvSpPr/>
          <p:nvPr/>
        </p:nvSpPr>
        <p:spPr>
          <a:xfrm>
            <a:off x="3939469" y="1537011"/>
            <a:ext cx="3691885" cy="803545"/>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20"/>
          <p:cNvSpPr/>
          <p:nvPr/>
        </p:nvSpPr>
        <p:spPr>
          <a:xfrm>
            <a:off x="4478491" y="2559394"/>
            <a:ext cx="3691885" cy="803545"/>
          </a:xfrm>
          <a:prstGeom prst="roundRect">
            <a:avLst>
              <a:gd name="adj" fmla="val 50000"/>
            </a:avLst>
          </a:prstGeom>
          <a:gradFill flip="none" rotWithShape="1">
            <a:gsLst>
              <a:gs pos="0">
                <a:srgbClr val="F05222"/>
              </a:gs>
              <a:gs pos="100000">
                <a:srgbClr val="FBA31A"/>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21"/>
          <p:cNvSpPr/>
          <p:nvPr/>
        </p:nvSpPr>
        <p:spPr>
          <a:xfrm>
            <a:off x="4858266" y="3581778"/>
            <a:ext cx="3691885" cy="803545"/>
          </a:xfrm>
          <a:prstGeom prst="roundRect">
            <a:avLst>
              <a:gd name="adj" fmla="val 50000"/>
            </a:avLst>
          </a:prstGeom>
          <a:gradFill flip="none" rotWithShape="1">
            <a:gsLst>
              <a:gs pos="0">
                <a:srgbClr val="A6228F"/>
              </a:gs>
              <a:gs pos="100000">
                <a:srgbClr val="D3509D"/>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Rounded Corners 22"/>
          <p:cNvSpPr/>
          <p:nvPr/>
        </p:nvSpPr>
        <p:spPr>
          <a:xfrm>
            <a:off x="4478490" y="4604161"/>
            <a:ext cx="3691885" cy="803545"/>
          </a:xfrm>
          <a:prstGeom prst="roundRect">
            <a:avLst>
              <a:gd name="adj" fmla="val 50000"/>
            </a:avLst>
          </a:prstGeom>
          <a:gradFill flip="none" rotWithShape="1">
            <a:gsLst>
              <a:gs pos="0">
                <a:srgbClr val="473E8F"/>
              </a:gs>
              <a:gs pos="100000">
                <a:srgbClr val="6957A1"/>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23"/>
          <p:cNvSpPr/>
          <p:nvPr/>
        </p:nvSpPr>
        <p:spPr>
          <a:xfrm>
            <a:off x="3939469" y="5626545"/>
            <a:ext cx="3691885" cy="803545"/>
          </a:xfrm>
          <a:prstGeom prst="roundRect">
            <a:avLst>
              <a:gd name="adj" fmla="val 50000"/>
            </a:avLst>
          </a:prstGeom>
          <a:gradFill flip="none" rotWithShape="1">
            <a:gsLst>
              <a:gs pos="0">
                <a:srgbClr val="00AAA9"/>
              </a:gs>
              <a:gs pos="100000">
                <a:srgbClr val="00AED0"/>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Freeform: Shape 32"/>
          <p:cNvSpPr/>
          <p:nvPr/>
        </p:nvSpPr>
        <p:spPr>
          <a:xfrm>
            <a:off x="762000" y="1295400"/>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Oval 50"/>
          <p:cNvSpPr/>
          <p:nvPr/>
        </p:nvSpPr>
        <p:spPr>
          <a:xfrm>
            <a:off x="2187598" y="1762558"/>
            <a:ext cx="352449" cy="352449"/>
          </a:xfrm>
          <a:prstGeom prst="ellipse">
            <a:avLst/>
          </a:prstGeom>
          <a:solidFill>
            <a:srgbClr val="FFD539"/>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2999006" y="2784942"/>
            <a:ext cx="352449" cy="352449"/>
          </a:xfrm>
          <a:prstGeom prst="ellipse">
            <a:avLst/>
          </a:prstGeom>
          <a:solidFill>
            <a:srgbClr val="F9951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3194463" y="3807325"/>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3014881" y="4829709"/>
            <a:ext cx="352449" cy="352449"/>
          </a:xfrm>
          <a:prstGeom prst="ellipse">
            <a:avLst/>
          </a:prstGeom>
          <a:solidFill>
            <a:srgbClr val="64539E"/>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a:off x="2187598" y="5852092"/>
            <a:ext cx="352449" cy="352449"/>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p:cNvCxnSpPr>
            <a:stCxn id="51" idx="6"/>
            <a:endCxn id="45" idx="1"/>
          </p:cNvCxnSpPr>
          <p:nvPr/>
        </p:nvCxnSpPr>
        <p:spPr>
          <a:xfrm>
            <a:off x="2540047" y="1938783"/>
            <a:ext cx="1399422"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a:stCxn id="52" idx="6"/>
            <a:endCxn id="46" idx="1"/>
          </p:cNvCxnSpPr>
          <p:nvPr/>
        </p:nvCxnSpPr>
        <p:spPr>
          <a:xfrm>
            <a:off x="3351455" y="2961167"/>
            <a:ext cx="1127036"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a:stCxn id="53" idx="6"/>
            <a:endCxn id="47" idx="1"/>
          </p:cNvCxnSpPr>
          <p:nvPr/>
        </p:nvCxnSpPr>
        <p:spPr>
          <a:xfrm>
            <a:off x="3546912" y="3983550"/>
            <a:ext cx="1311354"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a:stCxn id="54" idx="6"/>
            <a:endCxn id="48" idx="1"/>
          </p:cNvCxnSpPr>
          <p:nvPr/>
        </p:nvCxnSpPr>
        <p:spPr>
          <a:xfrm>
            <a:off x="3367330" y="5005934"/>
            <a:ext cx="1111160"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a:stCxn id="55" idx="6"/>
            <a:endCxn id="49" idx="1"/>
          </p:cNvCxnSpPr>
          <p:nvPr/>
        </p:nvCxnSpPr>
        <p:spPr>
          <a:xfrm>
            <a:off x="2540047" y="6028317"/>
            <a:ext cx="1399422"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014341" y="1616838"/>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4553509" y="26392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4927261" y="3662853"/>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4553509" y="4683989"/>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4014341" y="5706372"/>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p:cNvSpPr txBox="1"/>
          <p:nvPr/>
        </p:nvSpPr>
        <p:spPr>
          <a:xfrm>
            <a:off x="4807973" y="1477505"/>
            <a:ext cx="2898253" cy="904863"/>
          </a:xfrm>
          <a:prstGeom prst="rect">
            <a:avLst/>
          </a:prstGeom>
          <a:noFill/>
        </p:spPr>
        <p:txBody>
          <a:bodyPr wrap="square" rtlCol="0">
            <a:spAutoFit/>
          </a:bodyPr>
          <a:lstStyle/>
          <a:p>
            <a:r>
              <a:rPr lang="en-IN" sz="2400" smtClean="0">
                <a:latin typeface="Open Sans Condensed" panose="020B0806030504020204" pitchFamily="34" charset="0"/>
                <a:ea typeface="Open Sans Condensed" panose="020B0806030504020204" pitchFamily="34" charset="0"/>
                <a:cs typeface="Open Sans Condensed" panose="020B0806030504020204" pitchFamily="34" charset="0"/>
              </a:rPr>
              <a:t>3</a:t>
            </a:r>
            <a:endParaRPr lang="en-IN" sz="2400" dirty="0">
              <a:latin typeface="Open Sans Condensed" panose="020B0806030504020204" pitchFamily="34" charset="0"/>
              <a:ea typeface="Open Sans Condensed" panose="020B0806030504020204" pitchFamily="34" charset="0"/>
              <a:cs typeface="Open Sans Condensed" panose="020B0806030504020204" pitchFamily="34" charset="0"/>
            </a:endParaRPr>
          </a:p>
          <a:p>
            <a:r>
              <a:rPr lang="en-IN" sz="240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Dự án mang tầm quốc tế</a:t>
            </a:r>
            <a:endParaRPr lang="en-IN" sz="24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72" name="TextBox 71"/>
          <p:cNvSpPr txBox="1"/>
          <p:nvPr/>
        </p:nvSpPr>
        <p:spPr>
          <a:xfrm>
            <a:off x="5304601" y="2578130"/>
            <a:ext cx="2610317" cy="843308"/>
          </a:xfrm>
          <a:prstGeom prst="rect">
            <a:avLst/>
          </a:prstGeom>
          <a:noFill/>
        </p:spPr>
        <p:txBody>
          <a:bodyPr wrap="square" rtlCol="0">
            <a:spAutoFit/>
          </a:bodyPr>
          <a:lstStyle/>
          <a:p>
            <a:r>
              <a:rPr lang="en-IN" sz="2000" smtClean="0">
                <a:latin typeface="Open Sans Condensed" panose="020B0806030504020204" pitchFamily="34" charset="0"/>
                <a:ea typeface="Open Sans Condensed" panose="020B0806030504020204" pitchFamily="34" charset="0"/>
                <a:cs typeface="Open Sans Condensed" panose="020B0806030504020204" pitchFamily="34" charset="0"/>
              </a:rPr>
              <a:t>&gt;20</a:t>
            </a:r>
            <a:endParaRPr lang="en-IN" sz="2000" dirty="0">
              <a:latin typeface="Open Sans Condensed" panose="020B0806030504020204" pitchFamily="34" charset="0"/>
              <a:ea typeface="Open Sans Condensed" panose="020B0806030504020204" pitchFamily="34" charset="0"/>
              <a:cs typeface="Open Sans Condensed" panose="020B0806030504020204" pitchFamily="34" charset="0"/>
            </a:endParaRPr>
          </a:p>
          <a:p>
            <a:r>
              <a:rPr lang="en-IN" sz="240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Bài báo quốc tế</a:t>
            </a:r>
            <a:endParaRPr lang="en-IN" sz="24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73" name="TextBox 72"/>
          <p:cNvSpPr txBox="1"/>
          <p:nvPr/>
        </p:nvSpPr>
        <p:spPr>
          <a:xfrm>
            <a:off x="5662240" y="3581777"/>
            <a:ext cx="2855058" cy="830997"/>
          </a:xfrm>
          <a:prstGeom prst="rect">
            <a:avLst/>
          </a:prstGeom>
          <a:noFill/>
        </p:spPr>
        <p:txBody>
          <a:bodyPr wrap="square" rtlCol="0">
            <a:spAutoFit/>
          </a:bodyPr>
          <a:lstStyle/>
          <a:p>
            <a:r>
              <a:rPr lang="en-IN" sz="2400" smtClean="0">
                <a:latin typeface="Open Sans Condensed" panose="020B0806030504020204" pitchFamily="34" charset="0"/>
                <a:ea typeface="Open Sans Condensed" panose="020B0806030504020204" pitchFamily="34" charset="0"/>
                <a:cs typeface="Open Sans Condensed" panose="020B0806030504020204" pitchFamily="34" charset="0"/>
              </a:rPr>
              <a:t>&gt;80</a:t>
            </a:r>
            <a:endParaRPr lang="en-IN" sz="2400" dirty="0">
              <a:latin typeface="Open Sans Condensed" panose="020B0806030504020204" pitchFamily="34" charset="0"/>
              <a:ea typeface="Open Sans Condensed" panose="020B0806030504020204" pitchFamily="34" charset="0"/>
              <a:cs typeface="Open Sans Condensed" panose="020B0806030504020204" pitchFamily="34" charset="0"/>
            </a:endParaRPr>
          </a:p>
          <a:p>
            <a:r>
              <a:rPr lang="en-IN" sz="200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Hội thảo trong nước và quốc tế</a:t>
            </a:r>
            <a:endParaRPr lang="en-IN" sz="20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74" name="TextBox 73"/>
          <p:cNvSpPr txBox="1"/>
          <p:nvPr/>
        </p:nvSpPr>
        <p:spPr>
          <a:xfrm>
            <a:off x="5273534" y="4545663"/>
            <a:ext cx="2610317" cy="904863"/>
          </a:xfrm>
          <a:prstGeom prst="rect">
            <a:avLst/>
          </a:prstGeom>
          <a:noFill/>
        </p:spPr>
        <p:txBody>
          <a:bodyPr wrap="square" rtlCol="0">
            <a:spAutoFit/>
          </a:bodyPr>
          <a:lstStyle/>
          <a:p>
            <a:r>
              <a:rPr lang="en-IN" sz="2400" smtClean="0">
                <a:latin typeface="Open Sans Condensed" panose="020B0806030504020204" pitchFamily="34" charset="0"/>
                <a:ea typeface="Open Sans Condensed" panose="020B0806030504020204" pitchFamily="34" charset="0"/>
                <a:cs typeface="Open Sans Condensed" panose="020B0806030504020204" pitchFamily="34" charset="0"/>
              </a:rPr>
              <a:t>6</a:t>
            </a:r>
            <a:endParaRPr lang="en-IN" sz="2400" dirty="0">
              <a:latin typeface="Open Sans Condensed" panose="020B0806030504020204" pitchFamily="34" charset="0"/>
              <a:ea typeface="Open Sans Condensed" panose="020B0806030504020204" pitchFamily="34" charset="0"/>
              <a:cs typeface="Open Sans Condensed" panose="020B0806030504020204" pitchFamily="34" charset="0"/>
            </a:endParaRPr>
          </a:p>
          <a:p>
            <a:r>
              <a:rPr lang="en-IN" sz="240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Đề tài trong nước</a:t>
            </a:r>
            <a:endParaRPr lang="en-IN" sz="24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75" name="TextBox 74"/>
          <p:cNvSpPr txBox="1"/>
          <p:nvPr/>
        </p:nvSpPr>
        <p:spPr>
          <a:xfrm>
            <a:off x="4765412" y="5599093"/>
            <a:ext cx="2898525" cy="830997"/>
          </a:xfrm>
          <a:prstGeom prst="rect">
            <a:avLst/>
          </a:prstGeom>
          <a:noFill/>
        </p:spPr>
        <p:txBody>
          <a:bodyPr wrap="square" rtlCol="0">
            <a:spAutoFit/>
          </a:bodyPr>
          <a:lstStyle/>
          <a:p>
            <a:r>
              <a:rPr lang="en-IN" sz="2400" smtClean="0">
                <a:latin typeface="Open Sans Condensed" panose="020B0806030504020204" pitchFamily="34" charset="0"/>
                <a:ea typeface="Open Sans Condensed" panose="020B0806030504020204" pitchFamily="34" charset="0"/>
                <a:cs typeface="Open Sans Condensed" panose="020B0806030504020204" pitchFamily="34" charset="0"/>
              </a:rPr>
              <a:t>4</a:t>
            </a:r>
            <a:endParaRPr lang="en-IN" sz="2400" dirty="0">
              <a:latin typeface="Open Sans Condensed" panose="020B0806030504020204" pitchFamily="34" charset="0"/>
              <a:ea typeface="Open Sans Condensed" panose="020B0806030504020204" pitchFamily="34" charset="0"/>
              <a:cs typeface="Open Sans Condensed" panose="020B0806030504020204" pitchFamily="34" charset="0"/>
            </a:endParaRPr>
          </a:p>
          <a:p>
            <a:r>
              <a:rPr lang="en-IN" sz="200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Hội thảo trong nước hàng năm</a:t>
            </a:r>
            <a:endParaRPr lang="en-IN" sz="14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76" name="Graphic 100" descr="Optical disc"/>
          <p:cNvPicPr>
            <a:picLocks noChangeAspect="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4534285" y="4657360"/>
            <a:ext cx="670517" cy="670517"/>
          </a:xfrm>
          <a:prstGeom prst="rect">
            <a:avLst/>
          </a:prstGeom>
        </p:spPr>
      </p:pic>
      <p:pic>
        <p:nvPicPr>
          <p:cNvPr id="77" name="Graphic 102"/>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025607" y="1630528"/>
            <a:ext cx="621357" cy="621357"/>
          </a:xfrm>
          <a:prstGeom prst="rect">
            <a:avLst/>
          </a:prstGeom>
        </p:spPr>
      </p:pic>
      <p:pic>
        <p:nvPicPr>
          <p:cNvPr id="78" name="Graphic 104"/>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4559268" y="2666764"/>
            <a:ext cx="605318" cy="605318"/>
          </a:xfrm>
          <a:prstGeom prst="rect">
            <a:avLst/>
          </a:prstGeom>
        </p:spPr>
      </p:pic>
      <p:pic>
        <p:nvPicPr>
          <p:cNvPr id="79" name="Graphic 106" descr="Web cam"/>
          <p:cNvPicPr>
            <a:picLocks noChangeAspect="1"/>
          </p:cNvPicPr>
          <p:nvPr/>
        </p:nvPicPr>
        <p:blipFill>
          <a:blip r:embed="rId27" cstate="print">
            <a:duotone>
              <a:prstClr val="black"/>
              <a:schemeClr val="accent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3972052" y="5664088"/>
            <a:ext cx="686177" cy="686177"/>
          </a:xfrm>
          <a:prstGeom prst="rect">
            <a:avLst/>
          </a:prstGeom>
        </p:spPr>
      </p:pic>
      <p:pic>
        <p:nvPicPr>
          <p:cNvPr id="80" name="Graphic 108"/>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5018352" y="3769139"/>
            <a:ext cx="432000" cy="432000"/>
          </a:xfrm>
          <a:prstGeom prst="rect">
            <a:avLst/>
          </a:prstGeom>
        </p:spPr>
      </p:pic>
      <p:pic>
        <p:nvPicPr>
          <p:cNvPr id="12295" name="Picture 7" descr="Kết quả hình ảnh cho brain storm&quot;"/>
          <p:cNvPicPr>
            <a:picLocks noChangeAspect="1" noChangeArrowheads="1"/>
          </p:cNvPicPr>
          <p:nvPr/>
        </p:nvPicPr>
        <p:blipFill>
          <a:blip r:embed="rId3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650692">
            <a:off x="-262596" y="2193875"/>
            <a:ext cx="3675762" cy="3504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Kết quả hình ảnh cho thank you slide&quo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375" r="10626"/>
          <a:stretch/>
        </p:blipFill>
        <p:spPr bwMode="auto">
          <a:xfrm>
            <a:off x="-76200" y="0"/>
            <a:ext cx="9220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653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s Training_final2">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tabLst/>
          <a:defRPr kumimoji="0" lang="en-US" sz="2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tabLst/>
          <a:defRPr kumimoji="0" lang="en-US" sz="2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Sales training presentation</Template>
  <TotalTime>141</TotalTime>
  <Words>237</Words>
  <Application>Microsoft Office PowerPoint</Application>
  <PresentationFormat>On-screen Show (4:3)</PresentationFormat>
  <Paragraphs>53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Wingdings</vt:lpstr>
      <vt:lpstr>Sales Training_final2</vt:lpstr>
      <vt:lpstr>KHOA CÔNG NGHỆ THÔNG TIN</vt:lpstr>
      <vt:lpstr>GIỚI THIỆU</vt:lpstr>
      <vt:lpstr>NHÂN SỰ</vt:lpstr>
      <vt:lpstr>ĐÀO TẠO</vt:lpstr>
      <vt:lpstr>QUY MÔ ĐÀO TẠO</vt:lpstr>
      <vt:lpstr>HỢP TÁC</vt:lpstr>
      <vt:lpstr>NGHIÊN CỨU KHOA HỌC</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KHOA CÔNG NGHỆ THÔNG TIN</dc:title>
  <dc:subject/>
  <dc:creator>Thao Nguyen</dc:creator>
  <cp:keywords/>
  <dc:description/>
  <cp:lastModifiedBy>Thao Nguyen</cp:lastModifiedBy>
  <cp:revision>16</cp:revision>
  <dcterms:created xsi:type="dcterms:W3CDTF">2019-12-24T11:51:36Z</dcterms:created>
  <dcterms:modified xsi:type="dcterms:W3CDTF">2019-12-24T14:13:15Z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TC012137211033</vt:lpwstr>
  </property>
</Properties>
</file>