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0" r:id="rId5"/>
  </p:sldIdLst>
  <p:sldSz cx="6858000" cy="5143500"/>
  <p:notesSz cx="6858000" cy="9144000"/>
  <p:defaultTextStyle>
    <a:defPPr>
      <a:defRPr lang="en-US"/>
    </a:defPPr>
    <a:lvl1pPr marL="0" algn="l" defTabSz="34288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84" algn="l" defTabSz="34288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66" algn="l" defTabSz="34288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49" algn="l" defTabSz="34288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32" algn="l" defTabSz="34288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15" algn="l" defTabSz="34288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97" algn="l" defTabSz="34288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80" algn="l" defTabSz="34288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064" algn="l" defTabSz="34288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56" y="28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Economics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No. students</c:v>
                </c:pt>
              </c:strCache>
            </c:strRef>
          </c:cat>
          <c:val>
            <c:numRef>
              <c:f>Sheet1!$B$2</c:f>
              <c:numCache>
                <c:formatCode>0</c:formatCode>
                <c:ptCount val="1"/>
                <c:pt idx="0">
                  <c:v>650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DBE-46A8-9052-D239DE69C2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Accounting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No. students</c:v>
                </c:pt>
              </c:strCache>
            </c:strRef>
          </c:cat>
          <c:val>
            <c:numRef>
              <c:f>Sheet1!$C$2</c:f>
              <c:numCache>
                <c:formatCode>0</c:formatCode>
                <c:ptCount val="1"/>
                <c:pt idx="0">
                  <c:v>450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DBE-46A8-9052-D239DE69C2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Foreign Language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No. students</c:v>
                </c:pt>
              </c:strCache>
            </c:strRef>
          </c:cat>
          <c:val>
            <c:numRef>
              <c:f>Sheet1!$D$2</c:f>
              <c:numCache>
                <c:formatCode>0</c:formatCode>
                <c:ptCount val="1"/>
                <c:pt idx="0">
                  <c:v>250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DBE-46A8-9052-D239DE69C2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Information Technology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No. students</c:v>
                </c:pt>
              </c:strCache>
            </c:strRef>
          </c:cat>
          <c:val>
            <c:numRef>
              <c:f>Sheet1!$E$2</c:f>
              <c:numCache>
                <c:formatCode>0</c:formatCode>
                <c:ptCount val="1"/>
                <c:pt idx="0">
                  <c:v>200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DBE-46A8-9052-D239DE69C2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Food Technology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No. students</c:v>
                </c:pt>
              </c:strCache>
            </c:strRef>
          </c:cat>
          <c:val>
            <c:numRef>
              <c:f>Sheet1!$F$2</c:f>
              <c:numCache>
                <c:formatCode>0</c:formatCode>
                <c:ptCount val="1"/>
                <c:pt idx="0">
                  <c:v>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8489328"/>
        <c:axId val="1568490416"/>
      </c:barChart>
      <c:catAx>
        <c:axId val="15684893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568490416"/>
        <c:crosses val="autoZero"/>
        <c:auto val="1"/>
        <c:lblAlgn val="ctr"/>
        <c:lblOffset val="100"/>
        <c:noMultiLvlLbl val="0"/>
      </c:catAx>
      <c:valAx>
        <c:axId val="1568490416"/>
        <c:scaling>
          <c:orientation val="minMax"/>
          <c:max val="800"/>
          <c:min val="100"/>
        </c:scaling>
        <c:delete val="0"/>
        <c:axPos val="b"/>
        <c:majorGridlines/>
        <c:numFmt formatCode="0" sourceLinked="1"/>
        <c:majorTickMark val="out"/>
        <c:minorTickMark val="none"/>
        <c:tickLblPos val="nextTo"/>
        <c:crossAx val="1568489328"/>
        <c:crosses val="autoZero"/>
        <c:crossBetween val="between"/>
        <c:majorUnit val="200"/>
      </c:valAx>
    </c:plotArea>
    <c:legend>
      <c:legendPos val="r"/>
      <c:layout>
        <c:manualLayout>
          <c:xMode val="edge"/>
          <c:yMode val="edge"/>
          <c:x val="0.64424811898928291"/>
          <c:y val="8.1086374759316321E-2"/>
          <c:w val="0.35575188101071714"/>
          <c:h val="0.7266540928171854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2" y="1085851"/>
            <a:ext cx="4965726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2" y="3583035"/>
            <a:ext cx="4965726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4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3600440"/>
            <a:ext cx="4965725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2" y="514350"/>
            <a:ext cx="4965726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4025494"/>
            <a:ext cx="4965725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9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1085850"/>
            <a:ext cx="4965726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2743200"/>
            <a:ext cx="4965726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4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57" y="1085850"/>
            <a:ext cx="4500787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086133" y="2828380"/>
            <a:ext cx="4095869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3262993"/>
            <a:ext cx="4965726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5423" y="728440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9768" y="1960341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09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2343151"/>
            <a:ext cx="4965727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3583036"/>
            <a:ext cx="4965726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26" y="1485900"/>
            <a:ext cx="165804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7106" y="2000250"/>
            <a:ext cx="164706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28" y="1485900"/>
            <a:ext cx="165206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79190" y="2000250"/>
            <a:ext cx="165800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1485900"/>
            <a:ext cx="164974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08688" y="2000250"/>
            <a:ext cx="1649744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9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06" y="3188212"/>
            <a:ext cx="16542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7106" y="1657350"/>
            <a:ext cx="1654209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67106" y="3620409"/>
            <a:ext cx="1654209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8344" y="3188212"/>
            <a:ext cx="16488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88343" y="1657350"/>
            <a:ext cx="1648850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87582" y="3620409"/>
            <a:ext cx="1651034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3188212"/>
            <a:ext cx="164974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08687" y="1657350"/>
            <a:ext cx="164974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08619" y="3620407"/>
            <a:ext cx="165192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6501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17273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2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72337" y="322661"/>
            <a:ext cx="986095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106" y="579904"/>
            <a:ext cx="4176609" cy="41123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2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2146301"/>
            <a:ext cx="4965725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3583036"/>
            <a:ext cx="4965726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4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75" y="1545433"/>
            <a:ext cx="2473585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1482" y="1542070"/>
            <a:ext cx="247358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9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1428750"/>
            <a:ext cx="247358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5" y="1885950"/>
            <a:ext cx="2473585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1482" y="1428750"/>
            <a:ext cx="24735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482" y="1885950"/>
            <a:ext cx="2473585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1085850"/>
            <a:ext cx="1913597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048" y="1085850"/>
            <a:ext cx="2923510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2346961"/>
            <a:ext cx="19135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8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42" y="1390644"/>
            <a:ext cx="2865506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138" y="857250"/>
            <a:ext cx="180069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2743200"/>
            <a:ext cx="2861046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5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724574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267374" y="-342900"/>
            <a:ext cx="1200150" cy="12001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4724574" y="4572000"/>
            <a:ext cx="742950" cy="7429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15491" y="2000250"/>
            <a:ext cx="3143250" cy="31432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29841" y="2171700"/>
            <a:ext cx="1771650" cy="17716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5809233" y="0"/>
            <a:ext cx="51435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3" y="339538"/>
            <a:ext cx="5291535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1539694"/>
            <a:ext cx="5033741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621242" y="1371579"/>
            <a:ext cx="742949" cy="171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549A88-D7A4-404C-A0AA-F14301B7B578}" type="datetimeFigureOut">
              <a:rPr lang="en-US" smtClean="0"/>
              <a:t>01/03/2019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4675002" y="2447528"/>
            <a:ext cx="2894846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824824" y="221803"/>
            <a:ext cx="471610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573A-FCAA-43FF-B820-4A2042812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4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342905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80" indent="-257180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22" indent="-214316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65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70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76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82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87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93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98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1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3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9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6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Nha Trang University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Why we are the best university in the Fisheries!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125" y="1336394"/>
            <a:ext cx="244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University Identity!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Programs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Programs we offer: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/>
              <a:t>Bachelor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/>
              <a:t>Master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/>
              <a:t>Doctorate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6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Full-time </a:t>
            </a:r>
            <a:r>
              <a:rPr lang="en-US" smtClean="0"/>
              <a:t>Programs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Bachelor's Degree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Aquaculture </a:t>
            </a:r>
            <a:endParaRPr lang="en-US" dirty="0"/>
          </a:p>
          <a:p>
            <a:r>
              <a:rPr lang="en-US"/>
              <a:t>Food Technology</a:t>
            </a:r>
            <a:endParaRPr lang="en-US" dirty="0"/>
          </a:p>
          <a:p>
            <a:r>
              <a:rPr lang="en-US"/>
              <a:t>Mechanical  Engineering</a:t>
            </a:r>
            <a:endParaRPr lang="en-US" dirty="0"/>
          </a:p>
          <a:p>
            <a:r>
              <a:rPr lang="en-US"/>
              <a:t>Navigation</a:t>
            </a:r>
            <a:endParaRPr lang="en-US" dirty="0"/>
          </a:p>
          <a:p>
            <a:r>
              <a:rPr lang="en-US"/>
              <a:t>Civil Engineering</a:t>
            </a:r>
            <a:endParaRPr lang="en-US" dirty="0"/>
          </a:p>
          <a:p>
            <a:r>
              <a:rPr lang="en-US"/>
              <a:t>Information Technology</a:t>
            </a:r>
            <a:endParaRPr lang="en-US" dirty="0"/>
          </a:p>
          <a:p>
            <a:r>
              <a:rPr lang="en-US"/>
              <a:t>Business Administration</a:t>
            </a:r>
            <a:endParaRPr lang="en-US" dirty="0"/>
          </a:p>
          <a:p>
            <a:r>
              <a:rPr lang="en-US"/>
              <a:t>Marketing</a:t>
            </a:r>
            <a:endParaRPr lang="en-US" dirty="0"/>
          </a:p>
          <a:p>
            <a:r>
              <a:rPr lang="en-US" smtClean="0"/>
              <a:t>Biotechnology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Master's degree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Aquaculture</a:t>
            </a:r>
          </a:p>
          <a:p>
            <a:r>
              <a:rPr lang="en-US"/>
              <a:t>Fishing Technology</a:t>
            </a:r>
          </a:p>
          <a:p>
            <a:r>
              <a:rPr lang="en-US"/>
              <a:t>Post-harvest Technology</a:t>
            </a:r>
            <a:endParaRPr lang="en-US" dirty="0"/>
          </a:p>
          <a:p>
            <a:r>
              <a:rPr lang="en-US"/>
              <a:t>Business Administration</a:t>
            </a:r>
          </a:p>
          <a:p>
            <a:r>
              <a:rPr lang="en-US"/>
              <a:t>Development Economics</a:t>
            </a:r>
          </a:p>
          <a:p>
            <a:r>
              <a:rPr lang="en-US"/>
              <a:t>Mechanical Engineering</a:t>
            </a:r>
          </a:p>
          <a:p>
            <a:r>
              <a:rPr lang="en-US" smtClean="0"/>
              <a:t>Biotechnology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41" y="897595"/>
            <a:ext cx="5188787" cy="599534"/>
          </a:xfrm>
        </p:spPr>
        <p:txBody>
          <a:bodyPr/>
          <a:lstStyle/>
          <a:p>
            <a:r>
              <a:rPr lang="en-US"/>
              <a:t>Top </a:t>
            </a:r>
            <a:r>
              <a:rPr lang="en-US" smtClean="0"/>
              <a:t>6 </a:t>
            </a:r>
            <a:r>
              <a:rPr lang="en-US"/>
              <a:t>majors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3258611"/>
              </p:ext>
            </p:extLst>
          </p:nvPr>
        </p:nvGraphicFramePr>
        <p:xfrm>
          <a:off x="846305" y="1722158"/>
          <a:ext cx="5797685" cy="2741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308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</TotalTime>
  <Words>61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Nha Trang University</vt:lpstr>
      <vt:lpstr>Training Programs Information</vt:lpstr>
      <vt:lpstr>Full-time Programs</vt:lpstr>
      <vt:lpstr>Top 6 majors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Jerry’s Aquatics</dc:title>
  <dc:creator>Mike Carter</dc:creator>
  <cp:lastModifiedBy>ADMIN</cp:lastModifiedBy>
  <cp:revision>16</cp:revision>
  <dcterms:created xsi:type="dcterms:W3CDTF">2017-05-01T20:28:03Z</dcterms:created>
  <dcterms:modified xsi:type="dcterms:W3CDTF">2019-03-01T07:16:35Z</dcterms:modified>
</cp:coreProperties>
</file>