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74" r:id="rId4"/>
    <p:sldId id="275" r:id="rId5"/>
    <p:sldId id="272" r:id="rId6"/>
    <p:sldId id="273" r:id="rId7"/>
    <p:sldId id="268" r:id="rId8"/>
    <p:sldId id="270" r:id="rId9"/>
    <p:sldId id="276" r:id="rId10"/>
    <p:sldId id="277" r:id="rId11"/>
    <p:sldId id="278" r:id="rId12"/>
    <p:sldId id="27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1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03D09E-3A91-4E39-BCAF-FF65800242FD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A52F286-DA6B-4937-8364-3DD456E0BFFC}">
      <dgm:prSet/>
      <dgm:spPr/>
      <dgm:t>
        <a:bodyPr/>
        <a:lstStyle/>
        <a:p>
          <a:pPr rtl="0"/>
          <a:r>
            <a:rPr lang="en-US" b="0" i="0" smtClean="0">
              <a:solidFill>
                <a:schemeClr val="bg1"/>
              </a:solidFill>
            </a:rPr>
            <a:t>B1. Chuyển đổi hệ </a:t>
          </a:r>
          <a:r>
            <a:rPr lang="en-US" b="0" i="0" smtClean="0">
              <a:solidFill>
                <a:schemeClr val="bg1"/>
              </a:solidFill>
            </a:rPr>
            <a:t>16 </a:t>
          </a:r>
          <a:r>
            <a:rPr lang="en-US" b="0" i="0" smtClean="0">
              <a:solidFill>
                <a:schemeClr val="bg1"/>
              </a:solidFill>
            </a:rPr>
            <a:t>sang hệ 2</a:t>
          </a:r>
          <a:endParaRPr lang="en-US">
            <a:solidFill>
              <a:schemeClr val="bg1"/>
            </a:solidFill>
          </a:endParaRPr>
        </a:p>
      </dgm:t>
    </dgm:pt>
    <dgm:pt modelId="{66765938-0A5C-4BAF-B40C-B6E98FFCD48C}" type="parTrans" cxnId="{949B9DD9-D24C-469E-B619-8CCB3BF66C76}">
      <dgm:prSet/>
      <dgm:spPr/>
      <dgm:t>
        <a:bodyPr/>
        <a:lstStyle/>
        <a:p>
          <a:endParaRPr lang="en-US"/>
        </a:p>
      </dgm:t>
    </dgm:pt>
    <dgm:pt modelId="{DA3FFA0B-4A95-47C7-B6FD-C031932FB236}" type="sibTrans" cxnId="{949B9DD9-D24C-469E-B619-8CCB3BF66C76}">
      <dgm:prSet/>
      <dgm:spPr/>
      <dgm:t>
        <a:bodyPr/>
        <a:lstStyle/>
        <a:p>
          <a:endParaRPr lang="en-US"/>
        </a:p>
      </dgm:t>
    </dgm:pt>
    <dgm:pt modelId="{39E07727-69E7-487D-9114-926F6EA998EF}">
      <dgm:prSet/>
      <dgm:spPr/>
      <dgm:t>
        <a:bodyPr/>
        <a:lstStyle/>
        <a:p>
          <a:pPr rtl="0"/>
          <a:r>
            <a:rPr lang="en-US" b="0" i="0" smtClean="0">
              <a:solidFill>
                <a:schemeClr val="bg1"/>
              </a:solidFill>
            </a:rPr>
            <a:t>B2. Chuyển đổi hệ 2 sang hệ </a:t>
          </a:r>
          <a:r>
            <a:rPr lang="en-US" b="0" i="0" smtClean="0">
              <a:solidFill>
                <a:schemeClr val="bg1"/>
              </a:solidFill>
            </a:rPr>
            <a:t>8</a:t>
          </a:r>
          <a:endParaRPr lang="en-US">
            <a:solidFill>
              <a:schemeClr val="bg1"/>
            </a:solidFill>
          </a:endParaRPr>
        </a:p>
      </dgm:t>
    </dgm:pt>
    <dgm:pt modelId="{94FDC8B9-1F9A-4DB6-8D1A-1B40B55674A7}" type="parTrans" cxnId="{FC0C3125-43A1-4FF5-A49C-553CDB403015}">
      <dgm:prSet/>
      <dgm:spPr/>
      <dgm:t>
        <a:bodyPr/>
        <a:lstStyle/>
        <a:p>
          <a:endParaRPr lang="en-US"/>
        </a:p>
      </dgm:t>
    </dgm:pt>
    <dgm:pt modelId="{4D2648D0-DDF2-4513-B566-6A8BD1821B37}" type="sibTrans" cxnId="{FC0C3125-43A1-4FF5-A49C-553CDB403015}">
      <dgm:prSet/>
      <dgm:spPr/>
      <dgm:t>
        <a:bodyPr/>
        <a:lstStyle/>
        <a:p>
          <a:endParaRPr lang="en-US"/>
        </a:p>
      </dgm:t>
    </dgm:pt>
    <dgm:pt modelId="{88D30BC3-978A-42ED-A9D8-EAD8E1AEFD03}" type="pres">
      <dgm:prSet presAssocID="{8803D09E-3A91-4E39-BCAF-FF65800242FD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BB907F8-2C68-4010-A7B1-48509EAF5CBC}" type="pres">
      <dgm:prSet presAssocID="{8803D09E-3A91-4E39-BCAF-FF65800242FD}" presName="dummyMaxCanvas" presStyleCnt="0">
        <dgm:presLayoutVars/>
      </dgm:prSet>
      <dgm:spPr/>
    </dgm:pt>
    <dgm:pt modelId="{AC86DA66-0728-4024-B626-01067C3194B0}" type="pres">
      <dgm:prSet presAssocID="{8803D09E-3A91-4E39-BCAF-FF65800242FD}" presName="TwoNodes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449B4A-26F9-4435-ABBF-20298A2C9692}" type="pres">
      <dgm:prSet presAssocID="{8803D09E-3A91-4E39-BCAF-FF65800242FD}" presName="TwoNodes_2" presStyleLbl="node1" presStyleIdx="1" presStyleCnt="2" custScaleX="1042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2E4268-3BA6-4561-89DE-762A7C6399CB}" type="pres">
      <dgm:prSet presAssocID="{8803D09E-3A91-4E39-BCAF-FF65800242FD}" presName="TwoConn_1-2" presStyleLbl="f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7D2349-CB47-4BA0-8C3D-EDA82883F5AB}" type="pres">
      <dgm:prSet presAssocID="{8803D09E-3A91-4E39-BCAF-FF65800242FD}" presName="TwoNodes_1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92E191-60D5-4497-9166-C53256A87531}" type="pres">
      <dgm:prSet presAssocID="{8803D09E-3A91-4E39-BCAF-FF65800242FD}" presName="TwoNodes_2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1F275B8-27DA-4C03-A5B7-797644B2EA37}" type="presOf" srcId="{DA3FFA0B-4A95-47C7-B6FD-C031932FB236}" destId="{3B2E4268-3BA6-4561-89DE-762A7C6399CB}" srcOrd="0" destOrd="0" presId="urn:microsoft.com/office/officeart/2005/8/layout/vProcess5"/>
    <dgm:cxn modelId="{70BE6D16-CA71-40A9-8471-D7CFC7D519D0}" type="presOf" srcId="{DA52F286-DA6B-4937-8364-3DD456E0BFFC}" destId="{DC7D2349-CB47-4BA0-8C3D-EDA82883F5AB}" srcOrd="1" destOrd="0" presId="urn:microsoft.com/office/officeart/2005/8/layout/vProcess5"/>
    <dgm:cxn modelId="{B0C4E7C5-B6D6-4390-8F21-FB69A3EEDD18}" type="presOf" srcId="{39E07727-69E7-487D-9114-926F6EA998EF}" destId="{6D449B4A-26F9-4435-ABBF-20298A2C9692}" srcOrd="0" destOrd="0" presId="urn:microsoft.com/office/officeart/2005/8/layout/vProcess5"/>
    <dgm:cxn modelId="{C2D0356F-F3CE-4B7E-BB6F-2C75FB03F7FC}" type="presOf" srcId="{8803D09E-3A91-4E39-BCAF-FF65800242FD}" destId="{88D30BC3-978A-42ED-A9D8-EAD8E1AEFD03}" srcOrd="0" destOrd="0" presId="urn:microsoft.com/office/officeart/2005/8/layout/vProcess5"/>
    <dgm:cxn modelId="{FBF6F341-1270-49BE-BC1A-50914AC7B2A2}" type="presOf" srcId="{DA52F286-DA6B-4937-8364-3DD456E0BFFC}" destId="{AC86DA66-0728-4024-B626-01067C3194B0}" srcOrd="0" destOrd="0" presId="urn:microsoft.com/office/officeart/2005/8/layout/vProcess5"/>
    <dgm:cxn modelId="{949B9DD9-D24C-469E-B619-8CCB3BF66C76}" srcId="{8803D09E-3A91-4E39-BCAF-FF65800242FD}" destId="{DA52F286-DA6B-4937-8364-3DD456E0BFFC}" srcOrd="0" destOrd="0" parTransId="{66765938-0A5C-4BAF-B40C-B6E98FFCD48C}" sibTransId="{DA3FFA0B-4A95-47C7-B6FD-C031932FB236}"/>
    <dgm:cxn modelId="{D3FBDDA5-A50B-4B8C-BBA3-C60E36E9AB0C}" type="presOf" srcId="{39E07727-69E7-487D-9114-926F6EA998EF}" destId="{E192E191-60D5-4497-9166-C53256A87531}" srcOrd="1" destOrd="0" presId="urn:microsoft.com/office/officeart/2005/8/layout/vProcess5"/>
    <dgm:cxn modelId="{FC0C3125-43A1-4FF5-A49C-553CDB403015}" srcId="{8803D09E-3A91-4E39-BCAF-FF65800242FD}" destId="{39E07727-69E7-487D-9114-926F6EA998EF}" srcOrd="1" destOrd="0" parTransId="{94FDC8B9-1F9A-4DB6-8D1A-1B40B55674A7}" sibTransId="{4D2648D0-DDF2-4513-B566-6A8BD1821B37}"/>
    <dgm:cxn modelId="{F80F0485-14A2-4B34-8ADA-97360AB7CD53}" type="presParOf" srcId="{88D30BC3-978A-42ED-A9D8-EAD8E1AEFD03}" destId="{ABB907F8-2C68-4010-A7B1-48509EAF5CBC}" srcOrd="0" destOrd="0" presId="urn:microsoft.com/office/officeart/2005/8/layout/vProcess5"/>
    <dgm:cxn modelId="{C613C566-C8F1-40D4-A713-A48E1482EE44}" type="presParOf" srcId="{88D30BC3-978A-42ED-A9D8-EAD8E1AEFD03}" destId="{AC86DA66-0728-4024-B626-01067C3194B0}" srcOrd="1" destOrd="0" presId="urn:microsoft.com/office/officeart/2005/8/layout/vProcess5"/>
    <dgm:cxn modelId="{8112D38A-E2E5-4A99-AEDA-02F6818B50D5}" type="presParOf" srcId="{88D30BC3-978A-42ED-A9D8-EAD8E1AEFD03}" destId="{6D449B4A-26F9-4435-ABBF-20298A2C9692}" srcOrd="2" destOrd="0" presId="urn:microsoft.com/office/officeart/2005/8/layout/vProcess5"/>
    <dgm:cxn modelId="{B1C00215-43DD-4207-946F-88210C7FEEA7}" type="presParOf" srcId="{88D30BC3-978A-42ED-A9D8-EAD8E1AEFD03}" destId="{3B2E4268-3BA6-4561-89DE-762A7C6399CB}" srcOrd="3" destOrd="0" presId="urn:microsoft.com/office/officeart/2005/8/layout/vProcess5"/>
    <dgm:cxn modelId="{94563A88-2C40-4100-8E8E-72F9E144F9E3}" type="presParOf" srcId="{88D30BC3-978A-42ED-A9D8-EAD8E1AEFD03}" destId="{DC7D2349-CB47-4BA0-8C3D-EDA82883F5AB}" srcOrd="4" destOrd="0" presId="urn:microsoft.com/office/officeart/2005/8/layout/vProcess5"/>
    <dgm:cxn modelId="{DE37714A-81B1-4D46-A70C-F1F164EE1461}" type="presParOf" srcId="{88D30BC3-978A-42ED-A9D8-EAD8E1AEFD03}" destId="{E192E191-60D5-4497-9166-C53256A87531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03D09E-3A91-4E39-BCAF-FF65800242FD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A52F286-DA6B-4937-8364-3DD456E0BFFC}">
      <dgm:prSet/>
      <dgm:spPr/>
      <dgm:t>
        <a:bodyPr/>
        <a:lstStyle/>
        <a:p>
          <a:pPr rtl="0"/>
          <a:r>
            <a:rPr lang="en-US" b="0" i="0" smtClean="0">
              <a:solidFill>
                <a:schemeClr val="bg1"/>
              </a:solidFill>
            </a:rPr>
            <a:t>B1. Chuyển đổi hệ </a:t>
          </a:r>
          <a:r>
            <a:rPr lang="en-US" b="0" i="0" smtClean="0">
              <a:solidFill>
                <a:schemeClr val="bg1"/>
              </a:solidFill>
            </a:rPr>
            <a:t>16 </a:t>
          </a:r>
          <a:r>
            <a:rPr lang="en-US" b="0" i="0" smtClean="0">
              <a:solidFill>
                <a:schemeClr val="bg1"/>
              </a:solidFill>
            </a:rPr>
            <a:t>sang hệ 2</a:t>
          </a:r>
          <a:endParaRPr lang="en-US">
            <a:solidFill>
              <a:schemeClr val="bg1"/>
            </a:solidFill>
          </a:endParaRPr>
        </a:p>
      </dgm:t>
    </dgm:pt>
    <dgm:pt modelId="{66765938-0A5C-4BAF-B40C-B6E98FFCD48C}" type="parTrans" cxnId="{949B9DD9-D24C-469E-B619-8CCB3BF66C76}">
      <dgm:prSet/>
      <dgm:spPr/>
      <dgm:t>
        <a:bodyPr/>
        <a:lstStyle/>
        <a:p>
          <a:endParaRPr lang="en-US"/>
        </a:p>
      </dgm:t>
    </dgm:pt>
    <dgm:pt modelId="{DA3FFA0B-4A95-47C7-B6FD-C031932FB236}" type="sibTrans" cxnId="{949B9DD9-D24C-469E-B619-8CCB3BF66C76}">
      <dgm:prSet/>
      <dgm:spPr/>
      <dgm:t>
        <a:bodyPr/>
        <a:lstStyle/>
        <a:p>
          <a:endParaRPr lang="en-US"/>
        </a:p>
      </dgm:t>
    </dgm:pt>
    <dgm:pt modelId="{88D30BC3-978A-42ED-A9D8-EAD8E1AEFD03}" type="pres">
      <dgm:prSet presAssocID="{8803D09E-3A91-4E39-BCAF-FF65800242FD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BB907F8-2C68-4010-A7B1-48509EAF5CBC}" type="pres">
      <dgm:prSet presAssocID="{8803D09E-3A91-4E39-BCAF-FF65800242FD}" presName="dummyMaxCanvas" presStyleCnt="0">
        <dgm:presLayoutVars/>
      </dgm:prSet>
      <dgm:spPr/>
    </dgm:pt>
    <dgm:pt modelId="{D86B098D-9A31-48F8-B8FD-F782C8317A2F}" type="pres">
      <dgm:prSet presAssocID="{8803D09E-3A91-4E39-BCAF-FF65800242FD}" presName="OneNode_1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1C230B-911A-4C43-9F0D-BC4AD3E79AA9}" type="presOf" srcId="{DA52F286-DA6B-4937-8364-3DD456E0BFFC}" destId="{D86B098D-9A31-48F8-B8FD-F782C8317A2F}" srcOrd="0" destOrd="0" presId="urn:microsoft.com/office/officeart/2005/8/layout/vProcess5"/>
    <dgm:cxn modelId="{C2D0356F-F3CE-4B7E-BB6F-2C75FB03F7FC}" type="presOf" srcId="{8803D09E-3A91-4E39-BCAF-FF65800242FD}" destId="{88D30BC3-978A-42ED-A9D8-EAD8E1AEFD03}" srcOrd="0" destOrd="0" presId="urn:microsoft.com/office/officeart/2005/8/layout/vProcess5"/>
    <dgm:cxn modelId="{949B9DD9-D24C-469E-B619-8CCB3BF66C76}" srcId="{8803D09E-3A91-4E39-BCAF-FF65800242FD}" destId="{DA52F286-DA6B-4937-8364-3DD456E0BFFC}" srcOrd="0" destOrd="0" parTransId="{66765938-0A5C-4BAF-B40C-B6E98FFCD48C}" sibTransId="{DA3FFA0B-4A95-47C7-B6FD-C031932FB236}"/>
    <dgm:cxn modelId="{F80F0485-14A2-4B34-8ADA-97360AB7CD53}" type="presParOf" srcId="{88D30BC3-978A-42ED-A9D8-EAD8E1AEFD03}" destId="{ABB907F8-2C68-4010-A7B1-48509EAF5CBC}" srcOrd="0" destOrd="0" presId="urn:microsoft.com/office/officeart/2005/8/layout/vProcess5"/>
    <dgm:cxn modelId="{DDB475D9-F5D0-4530-99F7-C50DE8F8B15D}" type="presParOf" srcId="{88D30BC3-978A-42ED-A9D8-EAD8E1AEFD03}" destId="{D86B098D-9A31-48F8-B8FD-F782C8317A2F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03D09E-3A91-4E39-BCAF-FF65800242FD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9E07727-69E7-487D-9114-926F6EA998EF}">
      <dgm:prSet/>
      <dgm:spPr/>
      <dgm:t>
        <a:bodyPr/>
        <a:lstStyle/>
        <a:p>
          <a:pPr rtl="0"/>
          <a:r>
            <a:rPr lang="en-US" b="0" i="0" smtClean="0">
              <a:solidFill>
                <a:schemeClr val="bg1"/>
              </a:solidFill>
            </a:rPr>
            <a:t>B2. Chuyển đổi hệ 2 sang hệ </a:t>
          </a:r>
          <a:r>
            <a:rPr lang="en-US" b="0" i="0" smtClean="0">
              <a:solidFill>
                <a:schemeClr val="bg1"/>
              </a:solidFill>
            </a:rPr>
            <a:t>8</a:t>
          </a:r>
          <a:endParaRPr lang="en-US">
            <a:solidFill>
              <a:schemeClr val="bg1"/>
            </a:solidFill>
          </a:endParaRPr>
        </a:p>
      </dgm:t>
    </dgm:pt>
    <dgm:pt modelId="{94FDC8B9-1F9A-4DB6-8D1A-1B40B55674A7}" type="parTrans" cxnId="{FC0C3125-43A1-4FF5-A49C-553CDB403015}">
      <dgm:prSet/>
      <dgm:spPr/>
      <dgm:t>
        <a:bodyPr/>
        <a:lstStyle/>
        <a:p>
          <a:endParaRPr lang="en-US"/>
        </a:p>
      </dgm:t>
    </dgm:pt>
    <dgm:pt modelId="{4D2648D0-DDF2-4513-B566-6A8BD1821B37}" type="sibTrans" cxnId="{FC0C3125-43A1-4FF5-A49C-553CDB403015}">
      <dgm:prSet/>
      <dgm:spPr/>
      <dgm:t>
        <a:bodyPr/>
        <a:lstStyle/>
        <a:p>
          <a:endParaRPr lang="en-US"/>
        </a:p>
      </dgm:t>
    </dgm:pt>
    <dgm:pt modelId="{88D30BC3-978A-42ED-A9D8-EAD8E1AEFD03}" type="pres">
      <dgm:prSet presAssocID="{8803D09E-3A91-4E39-BCAF-FF65800242FD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BB907F8-2C68-4010-A7B1-48509EAF5CBC}" type="pres">
      <dgm:prSet presAssocID="{8803D09E-3A91-4E39-BCAF-FF65800242FD}" presName="dummyMaxCanvas" presStyleCnt="0">
        <dgm:presLayoutVars/>
      </dgm:prSet>
      <dgm:spPr/>
    </dgm:pt>
    <dgm:pt modelId="{5FF30059-E62C-44DE-99CC-04A56480E231}" type="pres">
      <dgm:prSet presAssocID="{8803D09E-3A91-4E39-BCAF-FF65800242FD}" presName="OneNode_1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2D0356F-F3CE-4B7E-BB6F-2C75FB03F7FC}" type="presOf" srcId="{8803D09E-3A91-4E39-BCAF-FF65800242FD}" destId="{88D30BC3-978A-42ED-A9D8-EAD8E1AEFD03}" srcOrd="0" destOrd="0" presId="urn:microsoft.com/office/officeart/2005/8/layout/vProcess5"/>
    <dgm:cxn modelId="{FC0C3125-43A1-4FF5-A49C-553CDB403015}" srcId="{8803D09E-3A91-4E39-BCAF-FF65800242FD}" destId="{39E07727-69E7-487D-9114-926F6EA998EF}" srcOrd="0" destOrd="0" parTransId="{94FDC8B9-1F9A-4DB6-8D1A-1B40B55674A7}" sibTransId="{4D2648D0-DDF2-4513-B566-6A8BD1821B37}"/>
    <dgm:cxn modelId="{A163D80F-CB1E-4320-B6E3-246F1DD6B406}" type="presOf" srcId="{39E07727-69E7-487D-9114-926F6EA998EF}" destId="{5FF30059-E62C-44DE-99CC-04A56480E231}" srcOrd="0" destOrd="0" presId="urn:microsoft.com/office/officeart/2005/8/layout/vProcess5"/>
    <dgm:cxn modelId="{F80F0485-14A2-4B34-8ADA-97360AB7CD53}" type="presParOf" srcId="{88D30BC3-978A-42ED-A9D8-EAD8E1AEFD03}" destId="{ABB907F8-2C68-4010-A7B1-48509EAF5CBC}" srcOrd="0" destOrd="0" presId="urn:microsoft.com/office/officeart/2005/8/layout/vProcess5"/>
    <dgm:cxn modelId="{6AE7824D-71B6-443F-B408-E5C0FD42C460}" type="presParOf" srcId="{88D30BC3-978A-42ED-A9D8-EAD8E1AEFD03}" destId="{5FF30059-E62C-44DE-99CC-04A56480E231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86DA66-0728-4024-B626-01067C3194B0}">
      <dsp:nvSpPr>
        <dsp:cNvPr id="0" name=""/>
        <dsp:cNvSpPr/>
      </dsp:nvSpPr>
      <dsp:spPr>
        <a:xfrm>
          <a:off x="-104178" y="0"/>
          <a:ext cx="9693293" cy="138341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0" i="0" kern="1200" smtClean="0">
              <a:solidFill>
                <a:schemeClr val="bg1"/>
              </a:solidFill>
            </a:rPr>
            <a:t>B1. Chuyển đổi hệ </a:t>
          </a:r>
          <a:r>
            <a:rPr lang="en-US" sz="4000" b="0" i="0" kern="1200" smtClean="0">
              <a:solidFill>
                <a:schemeClr val="bg1"/>
              </a:solidFill>
            </a:rPr>
            <a:t>16 </a:t>
          </a:r>
          <a:r>
            <a:rPr lang="en-US" sz="4000" b="0" i="0" kern="1200" smtClean="0">
              <a:solidFill>
                <a:schemeClr val="bg1"/>
              </a:solidFill>
            </a:rPr>
            <a:t>sang hệ 2</a:t>
          </a:r>
          <a:endParaRPr lang="en-US" sz="4000" kern="1200">
            <a:solidFill>
              <a:schemeClr val="bg1"/>
            </a:solidFill>
          </a:endParaRPr>
        </a:p>
      </dsp:txBody>
      <dsp:txXfrm>
        <a:off x="-63659" y="40519"/>
        <a:ext cx="8263427" cy="1302375"/>
      </dsp:txXfrm>
    </dsp:sp>
    <dsp:sp modelId="{6D449B4A-26F9-4435-ABBF-20298A2C9692}">
      <dsp:nvSpPr>
        <dsp:cNvPr id="0" name=""/>
        <dsp:cNvSpPr/>
      </dsp:nvSpPr>
      <dsp:spPr>
        <a:xfrm>
          <a:off x="1398045" y="1690839"/>
          <a:ext cx="10110008" cy="13834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0" i="0" kern="1200" smtClean="0">
              <a:solidFill>
                <a:schemeClr val="bg1"/>
              </a:solidFill>
            </a:rPr>
            <a:t>B2. Chuyển đổi hệ 2 sang hệ </a:t>
          </a:r>
          <a:r>
            <a:rPr lang="en-US" sz="4000" b="0" i="0" kern="1200" smtClean="0">
              <a:solidFill>
                <a:schemeClr val="bg1"/>
              </a:solidFill>
            </a:rPr>
            <a:t>8</a:t>
          </a:r>
          <a:endParaRPr lang="en-US" sz="4000" kern="1200">
            <a:solidFill>
              <a:schemeClr val="bg1"/>
            </a:solidFill>
          </a:endParaRPr>
        </a:p>
      </dsp:txBody>
      <dsp:txXfrm>
        <a:off x="1438564" y="1731358"/>
        <a:ext cx="7306974" cy="1302375"/>
      </dsp:txXfrm>
    </dsp:sp>
    <dsp:sp modelId="{3B2E4268-3BA6-4561-89DE-762A7C6399CB}">
      <dsp:nvSpPr>
        <dsp:cNvPr id="0" name=""/>
        <dsp:cNvSpPr/>
      </dsp:nvSpPr>
      <dsp:spPr>
        <a:xfrm>
          <a:off x="8689896" y="1087516"/>
          <a:ext cx="899219" cy="89921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8892220" y="1087516"/>
        <a:ext cx="494571" cy="6766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6B098D-9A31-48F8-B8FD-F782C8317A2F}">
      <dsp:nvSpPr>
        <dsp:cNvPr id="0" name=""/>
        <dsp:cNvSpPr/>
      </dsp:nvSpPr>
      <dsp:spPr>
        <a:xfrm>
          <a:off x="0" y="768563"/>
          <a:ext cx="11403875" cy="153712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lvl="0" algn="ctr" defTabSz="2622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b="0" i="0" kern="1200" smtClean="0">
              <a:solidFill>
                <a:schemeClr val="bg1"/>
              </a:solidFill>
            </a:rPr>
            <a:t>B1. Chuyển đổi hệ </a:t>
          </a:r>
          <a:r>
            <a:rPr lang="en-US" sz="5900" b="0" i="0" kern="1200" smtClean="0">
              <a:solidFill>
                <a:schemeClr val="bg1"/>
              </a:solidFill>
            </a:rPr>
            <a:t>16 </a:t>
          </a:r>
          <a:r>
            <a:rPr lang="en-US" sz="5900" b="0" i="0" kern="1200" smtClean="0">
              <a:solidFill>
                <a:schemeClr val="bg1"/>
              </a:solidFill>
            </a:rPr>
            <a:t>sang hệ 2</a:t>
          </a:r>
          <a:endParaRPr lang="en-US" sz="5900" kern="1200">
            <a:solidFill>
              <a:schemeClr val="bg1"/>
            </a:solidFill>
          </a:endParaRPr>
        </a:p>
      </dsp:txBody>
      <dsp:txXfrm>
        <a:off x="45021" y="813584"/>
        <a:ext cx="11313833" cy="14470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F30059-E62C-44DE-99CC-04A56480E231}">
      <dsp:nvSpPr>
        <dsp:cNvPr id="0" name=""/>
        <dsp:cNvSpPr/>
      </dsp:nvSpPr>
      <dsp:spPr>
        <a:xfrm>
          <a:off x="0" y="768563"/>
          <a:ext cx="11403875" cy="153712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lvl="0" algn="ctr" defTabSz="2755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200" b="0" i="0" kern="1200" smtClean="0">
              <a:solidFill>
                <a:schemeClr val="bg1"/>
              </a:solidFill>
            </a:rPr>
            <a:t>B2. Chuyển đổi hệ 2 sang hệ </a:t>
          </a:r>
          <a:r>
            <a:rPr lang="en-US" sz="6200" b="0" i="0" kern="1200" smtClean="0">
              <a:solidFill>
                <a:schemeClr val="bg1"/>
              </a:solidFill>
            </a:rPr>
            <a:t>8</a:t>
          </a:r>
          <a:endParaRPr lang="en-US" sz="6200" kern="1200">
            <a:solidFill>
              <a:schemeClr val="bg1"/>
            </a:solidFill>
          </a:endParaRPr>
        </a:p>
      </dsp:txBody>
      <dsp:txXfrm>
        <a:off x="45021" y="813584"/>
        <a:ext cx="11313833" cy="14470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lnSpc>
                <a:spcPct val="150000"/>
              </a:lnSpc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lnSpc>
                <a:spcPct val="150000"/>
              </a:lnSpc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29387709"/>
              </p:ext>
            </p:extLst>
          </p:nvPr>
        </p:nvGraphicFramePr>
        <p:xfrm>
          <a:off x="10393251" y="0"/>
          <a:ext cx="746974" cy="1221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974">
                  <a:extLst>
                    <a:ext uri="{9D8B030D-6E8A-4147-A177-3AD203B41FA5}">
                      <a16:colId xmlns:a16="http://schemas.microsoft.com/office/drawing/2014/main" val="604052619"/>
                    </a:ext>
                  </a:extLst>
                </a:gridCol>
              </a:tblGrid>
              <a:tr h="1221537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dthinh</a:t>
                      </a:r>
                      <a:endParaRPr lang="en-US"/>
                    </a:p>
                  </a:txBody>
                  <a:tcPr vert="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54651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22/10/2020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22/10/2020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22/10/2020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22/10/2020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22/10/2020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22/10/2020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59000982"/>
              </p:ext>
            </p:extLst>
          </p:nvPr>
        </p:nvGraphicFramePr>
        <p:xfrm>
          <a:off x="10393251" y="0"/>
          <a:ext cx="746974" cy="1221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974">
                  <a:extLst>
                    <a:ext uri="{9D8B030D-6E8A-4147-A177-3AD203B41FA5}">
                      <a16:colId xmlns:a16="http://schemas.microsoft.com/office/drawing/2014/main" val="604052619"/>
                    </a:ext>
                  </a:extLst>
                </a:gridCol>
              </a:tblGrid>
              <a:tr h="1221537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dthinh</a:t>
                      </a:r>
                      <a:endParaRPr lang="en-US"/>
                    </a:p>
                  </a:txBody>
                  <a:tcPr vert="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546516"/>
                  </a:ext>
                </a:extLst>
              </a:tr>
            </a:tbl>
          </a:graphicData>
        </a:graphic>
      </p:graphicFrame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80.png"/><Relationship Id="rId7" Type="http://schemas.openxmlformats.org/officeDocument/2006/relationships/image" Target="../media/image82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5.png"/><Relationship Id="rId4" Type="http://schemas.openxmlformats.org/officeDocument/2006/relationships/image" Target="../media/image8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1.png"/><Relationship Id="rId13" Type="http://schemas.openxmlformats.org/officeDocument/2006/relationships/image" Target="../media/image1501.png"/><Relationship Id="rId18" Type="http://schemas.openxmlformats.org/officeDocument/2006/relationships/image" Target="../media/image1551.png"/><Relationship Id="rId26" Type="http://schemas.openxmlformats.org/officeDocument/2006/relationships/image" Target="../media/image1631.png"/><Relationship Id="rId39" Type="http://schemas.openxmlformats.org/officeDocument/2006/relationships/image" Target="../media/image89.png"/><Relationship Id="rId3" Type="http://schemas.openxmlformats.org/officeDocument/2006/relationships/image" Target="../media/image1401.png"/><Relationship Id="rId21" Type="http://schemas.openxmlformats.org/officeDocument/2006/relationships/image" Target="../media/image1581.png"/><Relationship Id="rId34" Type="http://schemas.openxmlformats.org/officeDocument/2006/relationships/image" Target="../media/image84.png"/><Relationship Id="rId42" Type="http://schemas.openxmlformats.org/officeDocument/2006/relationships/image" Target="../media/image92.png"/><Relationship Id="rId47" Type="http://schemas.openxmlformats.org/officeDocument/2006/relationships/image" Target="../media/image97.png"/><Relationship Id="rId7" Type="http://schemas.openxmlformats.org/officeDocument/2006/relationships/image" Target="../media/image1441.png"/><Relationship Id="rId12" Type="http://schemas.openxmlformats.org/officeDocument/2006/relationships/image" Target="../media/image1491.png"/><Relationship Id="rId17" Type="http://schemas.openxmlformats.org/officeDocument/2006/relationships/image" Target="../media/image1541.png"/><Relationship Id="rId25" Type="http://schemas.openxmlformats.org/officeDocument/2006/relationships/image" Target="../media/image1621.png"/><Relationship Id="rId33" Type="http://schemas.openxmlformats.org/officeDocument/2006/relationships/image" Target="../media/image1701.png"/><Relationship Id="rId38" Type="http://schemas.openxmlformats.org/officeDocument/2006/relationships/image" Target="../media/image88.png"/><Relationship Id="rId46" Type="http://schemas.openxmlformats.org/officeDocument/2006/relationships/image" Target="../media/image96.png"/><Relationship Id="rId2" Type="http://schemas.openxmlformats.org/officeDocument/2006/relationships/image" Target="../media/image1391.png"/><Relationship Id="rId16" Type="http://schemas.openxmlformats.org/officeDocument/2006/relationships/image" Target="../media/image1531.png"/><Relationship Id="rId20" Type="http://schemas.openxmlformats.org/officeDocument/2006/relationships/image" Target="../media/image1571.png"/><Relationship Id="rId29" Type="http://schemas.openxmlformats.org/officeDocument/2006/relationships/image" Target="../media/image1661.png"/><Relationship Id="rId41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31.png"/><Relationship Id="rId11" Type="http://schemas.openxmlformats.org/officeDocument/2006/relationships/image" Target="../media/image1481.png"/><Relationship Id="rId24" Type="http://schemas.openxmlformats.org/officeDocument/2006/relationships/image" Target="../media/image1612.png"/><Relationship Id="rId32" Type="http://schemas.openxmlformats.org/officeDocument/2006/relationships/image" Target="../media/image1691.png"/><Relationship Id="rId37" Type="http://schemas.openxmlformats.org/officeDocument/2006/relationships/image" Target="../media/image87.png"/><Relationship Id="rId40" Type="http://schemas.openxmlformats.org/officeDocument/2006/relationships/image" Target="../media/image90.png"/><Relationship Id="rId45" Type="http://schemas.openxmlformats.org/officeDocument/2006/relationships/image" Target="../media/image95.png"/><Relationship Id="rId5" Type="http://schemas.openxmlformats.org/officeDocument/2006/relationships/image" Target="../media/image1421.png"/><Relationship Id="rId15" Type="http://schemas.openxmlformats.org/officeDocument/2006/relationships/image" Target="../media/image1521.png"/><Relationship Id="rId23" Type="http://schemas.openxmlformats.org/officeDocument/2006/relationships/image" Target="../media/image1601.png"/><Relationship Id="rId28" Type="http://schemas.openxmlformats.org/officeDocument/2006/relationships/image" Target="../media/image1651.png"/><Relationship Id="rId36" Type="http://schemas.openxmlformats.org/officeDocument/2006/relationships/image" Target="../media/image86.png"/><Relationship Id="rId10" Type="http://schemas.openxmlformats.org/officeDocument/2006/relationships/image" Target="../media/image1471.png"/><Relationship Id="rId19" Type="http://schemas.openxmlformats.org/officeDocument/2006/relationships/image" Target="../media/image1561.png"/><Relationship Id="rId31" Type="http://schemas.openxmlformats.org/officeDocument/2006/relationships/image" Target="../media/image1681.png"/><Relationship Id="rId44" Type="http://schemas.openxmlformats.org/officeDocument/2006/relationships/image" Target="../media/image94.png"/><Relationship Id="rId4" Type="http://schemas.openxmlformats.org/officeDocument/2006/relationships/image" Target="../media/image1412.png"/><Relationship Id="rId9" Type="http://schemas.openxmlformats.org/officeDocument/2006/relationships/image" Target="../media/image1461.png"/><Relationship Id="rId14" Type="http://schemas.openxmlformats.org/officeDocument/2006/relationships/image" Target="../media/image1512.png"/><Relationship Id="rId22" Type="http://schemas.openxmlformats.org/officeDocument/2006/relationships/image" Target="../media/image1591.png"/><Relationship Id="rId27" Type="http://schemas.openxmlformats.org/officeDocument/2006/relationships/image" Target="../media/image1641.png"/><Relationship Id="rId30" Type="http://schemas.openxmlformats.org/officeDocument/2006/relationships/image" Target="../media/image1671.png"/><Relationship Id="rId35" Type="http://schemas.openxmlformats.org/officeDocument/2006/relationships/image" Target="../media/image85.png"/><Relationship Id="rId43" Type="http://schemas.openxmlformats.org/officeDocument/2006/relationships/image" Target="../media/image93.png"/><Relationship Id="rId48" Type="http://schemas.openxmlformats.org/officeDocument/2006/relationships/image" Target="../media/image9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0.png"/><Relationship Id="rId18" Type="http://schemas.openxmlformats.org/officeDocument/2006/relationships/image" Target="../media/image155.png"/><Relationship Id="rId26" Type="http://schemas.openxmlformats.org/officeDocument/2006/relationships/image" Target="../media/image163.png"/><Relationship Id="rId39" Type="http://schemas.openxmlformats.org/officeDocument/2006/relationships/image" Target="../media/image185.png"/><Relationship Id="rId21" Type="http://schemas.openxmlformats.org/officeDocument/2006/relationships/image" Target="../media/image158.png"/><Relationship Id="rId42" Type="http://schemas.openxmlformats.org/officeDocument/2006/relationships/image" Target="../media/image188.png"/><Relationship Id="rId47" Type="http://schemas.openxmlformats.org/officeDocument/2006/relationships/image" Target="../media/image16.png"/><Relationship Id="rId50" Type="http://schemas.openxmlformats.org/officeDocument/2006/relationships/image" Target="../media/image19.png"/><Relationship Id="rId55" Type="http://schemas.openxmlformats.org/officeDocument/2006/relationships/image" Target="../media/image24.png"/><Relationship Id="rId63" Type="http://schemas.openxmlformats.org/officeDocument/2006/relationships/image" Target="../media/image32.png"/><Relationship Id="rId68" Type="http://schemas.openxmlformats.org/officeDocument/2006/relationships/image" Target="../media/image37.png"/><Relationship Id="rId76" Type="http://schemas.openxmlformats.org/officeDocument/2006/relationships/image" Target="../media/image45.png"/><Relationship Id="rId7" Type="http://schemas.openxmlformats.org/officeDocument/2006/relationships/image" Target="../media/image144.png"/><Relationship Id="rId71" Type="http://schemas.openxmlformats.org/officeDocument/2006/relationships/image" Target="../media/image40.png"/><Relationship Id="rId2" Type="http://schemas.openxmlformats.org/officeDocument/2006/relationships/image" Target="../media/image139.png"/><Relationship Id="rId16" Type="http://schemas.openxmlformats.org/officeDocument/2006/relationships/image" Target="../media/image153.png"/><Relationship Id="rId29" Type="http://schemas.openxmlformats.org/officeDocument/2006/relationships/image" Target="../media/image166.png"/><Relationship Id="rId11" Type="http://schemas.openxmlformats.org/officeDocument/2006/relationships/image" Target="../media/image148.png"/><Relationship Id="rId24" Type="http://schemas.openxmlformats.org/officeDocument/2006/relationships/image" Target="../media/image161.png"/><Relationship Id="rId32" Type="http://schemas.openxmlformats.org/officeDocument/2006/relationships/image" Target="../media/image169.png"/><Relationship Id="rId37" Type="http://schemas.openxmlformats.org/officeDocument/2006/relationships/image" Target="../media/image183.png"/><Relationship Id="rId40" Type="http://schemas.openxmlformats.org/officeDocument/2006/relationships/image" Target="../media/image186.png"/><Relationship Id="rId45" Type="http://schemas.openxmlformats.org/officeDocument/2006/relationships/image" Target="../media/image14.png"/><Relationship Id="rId53" Type="http://schemas.openxmlformats.org/officeDocument/2006/relationships/image" Target="../media/image22.png"/><Relationship Id="rId58" Type="http://schemas.openxmlformats.org/officeDocument/2006/relationships/image" Target="../media/image27.png"/><Relationship Id="rId66" Type="http://schemas.openxmlformats.org/officeDocument/2006/relationships/image" Target="../media/image35.png"/><Relationship Id="rId74" Type="http://schemas.openxmlformats.org/officeDocument/2006/relationships/image" Target="../media/image43.png"/><Relationship Id="rId79" Type="http://schemas.openxmlformats.org/officeDocument/2006/relationships/image" Target="../media/image48.png"/><Relationship Id="rId5" Type="http://schemas.openxmlformats.org/officeDocument/2006/relationships/image" Target="../media/image142.png"/><Relationship Id="rId61" Type="http://schemas.openxmlformats.org/officeDocument/2006/relationships/image" Target="../media/image30.png"/><Relationship Id="rId82" Type="http://schemas.openxmlformats.org/officeDocument/2006/relationships/image" Target="../media/image51.png"/><Relationship Id="rId10" Type="http://schemas.openxmlformats.org/officeDocument/2006/relationships/image" Target="../media/image147.png"/><Relationship Id="rId19" Type="http://schemas.openxmlformats.org/officeDocument/2006/relationships/image" Target="../media/image156.png"/><Relationship Id="rId31" Type="http://schemas.openxmlformats.org/officeDocument/2006/relationships/image" Target="../media/image168.png"/><Relationship Id="rId44" Type="http://schemas.openxmlformats.org/officeDocument/2006/relationships/image" Target="../media/image13.png"/><Relationship Id="rId52" Type="http://schemas.openxmlformats.org/officeDocument/2006/relationships/image" Target="../media/image21.png"/><Relationship Id="rId60" Type="http://schemas.openxmlformats.org/officeDocument/2006/relationships/image" Target="../media/image29.png"/><Relationship Id="rId65" Type="http://schemas.openxmlformats.org/officeDocument/2006/relationships/image" Target="../media/image34.png"/><Relationship Id="rId73" Type="http://schemas.openxmlformats.org/officeDocument/2006/relationships/image" Target="../media/image42.png"/><Relationship Id="rId78" Type="http://schemas.openxmlformats.org/officeDocument/2006/relationships/image" Target="../media/image47.png"/><Relationship Id="rId81" Type="http://schemas.openxmlformats.org/officeDocument/2006/relationships/image" Target="../media/image50.png"/><Relationship Id="rId4" Type="http://schemas.openxmlformats.org/officeDocument/2006/relationships/image" Target="../media/image141.png"/><Relationship Id="rId9" Type="http://schemas.openxmlformats.org/officeDocument/2006/relationships/image" Target="../media/image146.png"/><Relationship Id="rId14" Type="http://schemas.openxmlformats.org/officeDocument/2006/relationships/image" Target="../media/image151.png"/><Relationship Id="rId22" Type="http://schemas.openxmlformats.org/officeDocument/2006/relationships/image" Target="../media/image159.png"/><Relationship Id="rId27" Type="http://schemas.openxmlformats.org/officeDocument/2006/relationships/image" Target="../media/image164.png"/><Relationship Id="rId30" Type="http://schemas.openxmlformats.org/officeDocument/2006/relationships/image" Target="../media/image167.png"/><Relationship Id="rId35" Type="http://schemas.openxmlformats.org/officeDocument/2006/relationships/image" Target="../media/image181.png"/><Relationship Id="rId43" Type="http://schemas.openxmlformats.org/officeDocument/2006/relationships/image" Target="../media/image12.png"/><Relationship Id="rId48" Type="http://schemas.openxmlformats.org/officeDocument/2006/relationships/image" Target="../media/image17.png"/><Relationship Id="rId56" Type="http://schemas.openxmlformats.org/officeDocument/2006/relationships/image" Target="../media/image25.png"/><Relationship Id="rId64" Type="http://schemas.openxmlformats.org/officeDocument/2006/relationships/image" Target="../media/image33.png"/><Relationship Id="rId69" Type="http://schemas.openxmlformats.org/officeDocument/2006/relationships/image" Target="../media/image38.png"/><Relationship Id="rId77" Type="http://schemas.openxmlformats.org/officeDocument/2006/relationships/image" Target="../media/image46.png"/><Relationship Id="rId8" Type="http://schemas.openxmlformats.org/officeDocument/2006/relationships/image" Target="../media/image145.png"/><Relationship Id="rId51" Type="http://schemas.openxmlformats.org/officeDocument/2006/relationships/image" Target="../media/image20.png"/><Relationship Id="rId72" Type="http://schemas.openxmlformats.org/officeDocument/2006/relationships/image" Target="../media/image41.png"/><Relationship Id="rId80" Type="http://schemas.openxmlformats.org/officeDocument/2006/relationships/image" Target="../media/image49.png"/><Relationship Id="rId3" Type="http://schemas.openxmlformats.org/officeDocument/2006/relationships/image" Target="../media/image140.png"/><Relationship Id="rId12" Type="http://schemas.openxmlformats.org/officeDocument/2006/relationships/image" Target="../media/image149.png"/><Relationship Id="rId17" Type="http://schemas.openxmlformats.org/officeDocument/2006/relationships/image" Target="../media/image154.png"/><Relationship Id="rId25" Type="http://schemas.openxmlformats.org/officeDocument/2006/relationships/image" Target="../media/image162.png"/><Relationship Id="rId33" Type="http://schemas.openxmlformats.org/officeDocument/2006/relationships/image" Target="../media/image170.png"/><Relationship Id="rId38" Type="http://schemas.openxmlformats.org/officeDocument/2006/relationships/image" Target="../media/image184.png"/><Relationship Id="rId46" Type="http://schemas.openxmlformats.org/officeDocument/2006/relationships/image" Target="../media/image15.png"/><Relationship Id="rId59" Type="http://schemas.openxmlformats.org/officeDocument/2006/relationships/image" Target="../media/image28.png"/><Relationship Id="rId67" Type="http://schemas.openxmlformats.org/officeDocument/2006/relationships/image" Target="../media/image36.png"/><Relationship Id="rId20" Type="http://schemas.openxmlformats.org/officeDocument/2006/relationships/image" Target="../media/image157.png"/><Relationship Id="rId41" Type="http://schemas.openxmlformats.org/officeDocument/2006/relationships/image" Target="../media/image187.png"/><Relationship Id="rId54" Type="http://schemas.openxmlformats.org/officeDocument/2006/relationships/image" Target="../media/image23.png"/><Relationship Id="rId62" Type="http://schemas.openxmlformats.org/officeDocument/2006/relationships/image" Target="../media/image31.png"/><Relationship Id="rId70" Type="http://schemas.openxmlformats.org/officeDocument/2006/relationships/image" Target="../media/image39.png"/><Relationship Id="rId75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3.png"/><Relationship Id="rId15" Type="http://schemas.openxmlformats.org/officeDocument/2006/relationships/image" Target="../media/image152.png"/><Relationship Id="rId23" Type="http://schemas.openxmlformats.org/officeDocument/2006/relationships/image" Target="../media/image160.png"/><Relationship Id="rId28" Type="http://schemas.openxmlformats.org/officeDocument/2006/relationships/image" Target="../media/image165.png"/><Relationship Id="rId36" Type="http://schemas.openxmlformats.org/officeDocument/2006/relationships/image" Target="../media/image182.png"/><Relationship Id="rId49" Type="http://schemas.openxmlformats.org/officeDocument/2006/relationships/image" Target="../media/image18.png"/><Relationship Id="rId57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00.png"/><Relationship Id="rId18" Type="http://schemas.openxmlformats.org/officeDocument/2006/relationships/image" Target="../media/image1550.png"/><Relationship Id="rId26" Type="http://schemas.openxmlformats.org/officeDocument/2006/relationships/image" Target="../media/image1630.png"/><Relationship Id="rId39" Type="http://schemas.openxmlformats.org/officeDocument/2006/relationships/image" Target="../media/image1850.png"/><Relationship Id="rId21" Type="http://schemas.openxmlformats.org/officeDocument/2006/relationships/image" Target="../media/image1580.png"/><Relationship Id="rId42" Type="http://schemas.openxmlformats.org/officeDocument/2006/relationships/image" Target="../media/image1880.png"/><Relationship Id="rId47" Type="http://schemas.openxmlformats.org/officeDocument/2006/relationships/image" Target="../media/image1611.png"/><Relationship Id="rId50" Type="http://schemas.openxmlformats.org/officeDocument/2006/relationships/image" Target="../media/image190.png"/><Relationship Id="rId55" Type="http://schemas.openxmlformats.org/officeDocument/2006/relationships/image" Target="../media/image240.png"/><Relationship Id="rId63" Type="http://schemas.openxmlformats.org/officeDocument/2006/relationships/image" Target="../media/image320.png"/><Relationship Id="rId68" Type="http://schemas.openxmlformats.org/officeDocument/2006/relationships/image" Target="../media/image370.png"/><Relationship Id="rId76" Type="http://schemas.openxmlformats.org/officeDocument/2006/relationships/image" Target="../media/image450.png"/><Relationship Id="rId84" Type="http://schemas.openxmlformats.org/officeDocument/2006/relationships/image" Target="../media/image53.png"/><Relationship Id="rId7" Type="http://schemas.openxmlformats.org/officeDocument/2006/relationships/image" Target="../media/image1440.png"/><Relationship Id="rId71" Type="http://schemas.openxmlformats.org/officeDocument/2006/relationships/image" Target="../media/image400.png"/><Relationship Id="rId2" Type="http://schemas.openxmlformats.org/officeDocument/2006/relationships/image" Target="../media/image1390.png"/><Relationship Id="rId16" Type="http://schemas.openxmlformats.org/officeDocument/2006/relationships/image" Target="../media/image1530.png"/><Relationship Id="rId29" Type="http://schemas.openxmlformats.org/officeDocument/2006/relationships/image" Target="../media/image1660.png"/><Relationship Id="rId11" Type="http://schemas.openxmlformats.org/officeDocument/2006/relationships/image" Target="../media/image1480.png"/><Relationship Id="rId24" Type="http://schemas.openxmlformats.org/officeDocument/2006/relationships/image" Target="../media/image1610.png"/><Relationship Id="rId32" Type="http://schemas.openxmlformats.org/officeDocument/2006/relationships/image" Target="../media/image1690.png"/><Relationship Id="rId37" Type="http://schemas.openxmlformats.org/officeDocument/2006/relationships/image" Target="../media/image1830.png"/><Relationship Id="rId40" Type="http://schemas.openxmlformats.org/officeDocument/2006/relationships/image" Target="../media/image1860.png"/><Relationship Id="rId45" Type="http://schemas.openxmlformats.org/officeDocument/2006/relationships/image" Target="../media/image1411.png"/><Relationship Id="rId53" Type="http://schemas.openxmlformats.org/officeDocument/2006/relationships/image" Target="../media/image220.png"/><Relationship Id="rId58" Type="http://schemas.openxmlformats.org/officeDocument/2006/relationships/image" Target="../media/image270.png"/><Relationship Id="rId66" Type="http://schemas.openxmlformats.org/officeDocument/2006/relationships/image" Target="../media/image350.png"/><Relationship Id="rId74" Type="http://schemas.openxmlformats.org/officeDocument/2006/relationships/image" Target="../media/image430.png"/><Relationship Id="rId79" Type="http://schemas.openxmlformats.org/officeDocument/2006/relationships/image" Target="../media/image480.png"/><Relationship Id="rId87" Type="http://schemas.openxmlformats.org/officeDocument/2006/relationships/image" Target="../media/image56.png"/><Relationship Id="rId5" Type="http://schemas.openxmlformats.org/officeDocument/2006/relationships/image" Target="../media/image1420.png"/><Relationship Id="rId61" Type="http://schemas.openxmlformats.org/officeDocument/2006/relationships/image" Target="../media/image301.png"/><Relationship Id="rId82" Type="http://schemas.openxmlformats.org/officeDocument/2006/relationships/image" Target="../media/image510.png"/><Relationship Id="rId19" Type="http://schemas.openxmlformats.org/officeDocument/2006/relationships/image" Target="../media/image1560.png"/><Relationship Id="rId4" Type="http://schemas.openxmlformats.org/officeDocument/2006/relationships/image" Target="../media/image1410.png"/><Relationship Id="rId9" Type="http://schemas.openxmlformats.org/officeDocument/2006/relationships/image" Target="../media/image1460.png"/><Relationship Id="rId14" Type="http://schemas.openxmlformats.org/officeDocument/2006/relationships/image" Target="../media/image1510.png"/><Relationship Id="rId22" Type="http://schemas.openxmlformats.org/officeDocument/2006/relationships/image" Target="../media/image1590.png"/><Relationship Id="rId27" Type="http://schemas.openxmlformats.org/officeDocument/2006/relationships/image" Target="../media/image1640.png"/><Relationship Id="rId30" Type="http://schemas.openxmlformats.org/officeDocument/2006/relationships/image" Target="../media/image1670.png"/><Relationship Id="rId35" Type="http://schemas.openxmlformats.org/officeDocument/2006/relationships/image" Target="../media/image1810.png"/><Relationship Id="rId43" Type="http://schemas.openxmlformats.org/officeDocument/2006/relationships/image" Target="../media/image120.png"/><Relationship Id="rId48" Type="http://schemas.openxmlformats.org/officeDocument/2006/relationships/image" Target="../media/image171.png"/><Relationship Id="rId56" Type="http://schemas.openxmlformats.org/officeDocument/2006/relationships/image" Target="../media/image250.png"/><Relationship Id="rId64" Type="http://schemas.openxmlformats.org/officeDocument/2006/relationships/image" Target="../media/image330.png"/><Relationship Id="rId69" Type="http://schemas.openxmlformats.org/officeDocument/2006/relationships/image" Target="../media/image380.png"/><Relationship Id="rId77" Type="http://schemas.openxmlformats.org/officeDocument/2006/relationships/image" Target="../media/image460.png"/><Relationship Id="rId8" Type="http://schemas.openxmlformats.org/officeDocument/2006/relationships/image" Target="../media/image1450.png"/><Relationship Id="rId51" Type="http://schemas.openxmlformats.org/officeDocument/2006/relationships/image" Target="../media/image200.png"/><Relationship Id="rId72" Type="http://schemas.openxmlformats.org/officeDocument/2006/relationships/image" Target="../media/image410.png"/><Relationship Id="rId80" Type="http://schemas.openxmlformats.org/officeDocument/2006/relationships/image" Target="../media/image490.png"/><Relationship Id="rId85" Type="http://schemas.openxmlformats.org/officeDocument/2006/relationships/image" Target="../media/image54.png"/><Relationship Id="rId3" Type="http://schemas.openxmlformats.org/officeDocument/2006/relationships/image" Target="../media/image1400.png"/><Relationship Id="rId12" Type="http://schemas.openxmlformats.org/officeDocument/2006/relationships/image" Target="../media/image1490.png"/><Relationship Id="rId17" Type="http://schemas.openxmlformats.org/officeDocument/2006/relationships/image" Target="../media/image1540.png"/><Relationship Id="rId25" Type="http://schemas.openxmlformats.org/officeDocument/2006/relationships/image" Target="../media/image1620.png"/><Relationship Id="rId33" Type="http://schemas.openxmlformats.org/officeDocument/2006/relationships/image" Target="../media/image1700.png"/><Relationship Id="rId38" Type="http://schemas.openxmlformats.org/officeDocument/2006/relationships/image" Target="../media/image1840.png"/><Relationship Id="rId46" Type="http://schemas.openxmlformats.org/officeDocument/2006/relationships/image" Target="../media/image1511.png"/><Relationship Id="rId59" Type="http://schemas.openxmlformats.org/officeDocument/2006/relationships/image" Target="../media/image280.png"/><Relationship Id="rId67" Type="http://schemas.openxmlformats.org/officeDocument/2006/relationships/image" Target="../media/image360.png"/><Relationship Id="rId20" Type="http://schemas.openxmlformats.org/officeDocument/2006/relationships/image" Target="../media/image1570.png"/><Relationship Id="rId41" Type="http://schemas.openxmlformats.org/officeDocument/2006/relationships/image" Target="../media/image1870.png"/><Relationship Id="rId54" Type="http://schemas.openxmlformats.org/officeDocument/2006/relationships/image" Target="../media/image230.png"/><Relationship Id="rId62" Type="http://schemas.openxmlformats.org/officeDocument/2006/relationships/image" Target="../media/image311.png"/><Relationship Id="rId70" Type="http://schemas.openxmlformats.org/officeDocument/2006/relationships/image" Target="../media/image390.png"/><Relationship Id="rId75" Type="http://schemas.openxmlformats.org/officeDocument/2006/relationships/image" Target="../media/image440.png"/><Relationship Id="rId83" Type="http://schemas.openxmlformats.org/officeDocument/2006/relationships/image" Target="../media/image52.png"/><Relationship Id="rId88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30.png"/><Relationship Id="rId15" Type="http://schemas.openxmlformats.org/officeDocument/2006/relationships/image" Target="../media/image1520.png"/><Relationship Id="rId23" Type="http://schemas.openxmlformats.org/officeDocument/2006/relationships/image" Target="../media/image1600.png"/><Relationship Id="rId28" Type="http://schemas.openxmlformats.org/officeDocument/2006/relationships/image" Target="../media/image1650.png"/><Relationship Id="rId36" Type="http://schemas.openxmlformats.org/officeDocument/2006/relationships/image" Target="../media/image1820.png"/><Relationship Id="rId49" Type="http://schemas.openxmlformats.org/officeDocument/2006/relationships/image" Target="../media/image180.png"/><Relationship Id="rId57" Type="http://schemas.openxmlformats.org/officeDocument/2006/relationships/image" Target="../media/image260.png"/><Relationship Id="rId10" Type="http://schemas.openxmlformats.org/officeDocument/2006/relationships/image" Target="../media/image1470.png"/><Relationship Id="rId31" Type="http://schemas.openxmlformats.org/officeDocument/2006/relationships/image" Target="../media/image1680.png"/><Relationship Id="rId44" Type="http://schemas.openxmlformats.org/officeDocument/2006/relationships/image" Target="../media/image130.png"/><Relationship Id="rId52" Type="http://schemas.openxmlformats.org/officeDocument/2006/relationships/image" Target="../media/image210.png"/><Relationship Id="rId60" Type="http://schemas.openxmlformats.org/officeDocument/2006/relationships/image" Target="../media/image290.png"/><Relationship Id="rId65" Type="http://schemas.openxmlformats.org/officeDocument/2006/relationships/image" Target="../media/image340.png"/><Relationship Id="rId73" Type="http://schemas.openxmlformats.org/officeDocument/2006/relationships/image" Target="../media/image420.png"/><Relationship Id="rId78" Type="http://schemas.openxmlformats.org/officeDocument/2006/relationships/image" Target="../media/image470.png"/><Relationship Id="rId81" Type="http://schemas.openxmlformats.org/officeDocument/2006/relationships/image" Target="../media/image500.png"/><Relationship Id="rId86" Type="http://schemas.openxmlformats.org/officeDocument/2006/relationships/image" Target="../media/image5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51" Type="http://schemas.openxmlformats.org/officeDocument/2006/relationships/image" Target="../media/image76.png"/><Relationship Id="rId3" Type="http://schemas.openxmlformats.org/officeDocument/2006/relationships/image" Target="../media/image59.png"/><Relationship Id="rId47" Type="http://schemas.openxmlformats.org/officeDocument/2006/relationships/image" Target="../media/image72.png"/><Relationship Id="rId50" Type="http://schemas.openxmlformats.org/officeDocument/2006/relationships/image" Target="../media/image75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46" Type="http://schemas.openxmlformats.org/officeDocument/2006/relationships/image" Target="../media/image310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45" Type="http://schemas.openxmlformats.org/officeDocument/2006/relationships/image" Target="../media/image300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49" Type="http://schemas.openxmlformats.org/officeDocument/2006/relationships/image" Target="../media/image74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Relationship Id="rId48" Type="http://schemas.openxmlformats.org/officeDocument/2006/relationships/image" Target="../media/image7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0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1.png"/><Relationship Id="rId4" Type="http://schemas.openxmlformats.org/officeDocument/2006/relationships/image" Target="../media/image7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4920" y="2196011"/>
            <a:ext cx="8825658" cy="2338981"/>
          </a:xfrm>
        </p:spPr>
        <p:txBody>
          <a:bodyPr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mtClean="0"/>
              <a:t>CHUYỂN ĐỔI SỐ</a:t>
            </a:r>
            <a:br>
              <a:rPr lang="en-US" smtClean="0"/>
            </a:br>
            <a:r>
              <a:rPr lang="en-US" smtClean="0"/>
              <a:t>HỆ </a:t>
            </a:r>
            <a:r>
              <a:rPr lang="en-US" smtClean="0">
                <a:solidFill>
                  <a:srgbClr val="FF0000"/>
                </a:solidFill>
              </a:rPr>
              <a:t>16</a:t>
            </a:r>
            <a:r>
              <a:rPr lang="en-US" smtClean="0"/>
              <a:t> </a:t>
            </a:r>
            <a:r>
              <a:rPr lang="en-US" smtClean="0"/>
              <a:t>SANG HỆ </a:t>
            </a:r>
            <a:r>
              <a:rPr lang="en-US" smtClean="0">
                <a:solidFill>
                  <a:srgbClr val="FFFF00"/>
                </a:solidFill>
              </a:rPr>
              <a:t>8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Quy tắc 1: Gom nhóm 3 bit</a:t>
            </a:r>
            <a:endParaRPr lang="en-US" baseline="30000"/>
          </a:p>
        </p:txBody>
      </p:sp>
      <p:grpSp>
        <p:nvGrpSpPr>
          <p:cNvPr id="4" name="Group 3"/>
          <p:cNvGrpSpPr/>
          <p:nvPr/>
        </p:nvGrpSpPr>
        <p:grpSpPr>
          <a:xfrm>
            <a:off x="917741" y="1593092"/>
            <a:ext cx="9414664" cy="1736141"/>
            <a:chOff x="7098603" y="4596419"/>
            <a:chExt cx="2315561" cy="173614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Rectangle 4"/>
                <p:cNvSpPr/>
                <p:nvPr/>
              </p:nvSpPr>
              <p:spPr>
                <a:xfrm>
                  <a:off x="7098603" y="4596419"/>
                  <a:ext cx="2138032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11010010</m:t>
                        </m:r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1500"/>
                </a:p>
              </p:txBody>
            </p:sp>
          </mc:Choice>
          <mc:Fallback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8603" y="4596419"/>
                  <a:ext cx="2138032" cy="173614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Rectangle 5"/>
                <p:cNvSpPr/>
                <p:nvPr/>
              </p:nvSpPr>
              <p:spPr>
                <a:xfrm>
                  <a:off x="9236635" y="4596419"/>
                  <a:ext cx="177529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6635" y="4596419"/>
                  <a:ext cx="177529" cy="173614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Rectangle 8"/>
          <p:cNvSpPr/>
          <p:nvPr/>
        </p:nvSpPr>
        <p:spPr>
          <a:xfrm>
            <a:off x="6797476" y="1604425"/>
            <a:ext cx="2813127" cy="1736141"/>
          </a:xfrm>
          <a:prstGeom prst="rect">
            <a:avLst/>
          </a:prstGeom>
          <a:solidFill>
            <a:schemeClr val="accent1"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928730" y="1606155"/>
            <a:ext cx="2868746" cy="1736141"/>
          </a:xfrm>
          <a:prstGeom prst="rect">
            <a:avLst/>
          </a:prstGeom>
          <a:solidFill>
            <a:srgbClr val="92D050">
              <a:alpha val="5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8094235" y="3685196"/>
            <a:ext cx="3754537" cy="1736141"/>
            <a:chOff x="8030707" y="4596419"/>
            <a:chExt cx="1491732" cy="173614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Rectangle 12"/>
                <p:cNvSpPr/>
                <p:nvPr/>
              </p:nvSpPr>
              <p:spPr>
                <a:xfrm>
                  <a:off x="8030707" y="4596419"/>
                  <a:ext cx="1205928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1500"/>
                </a:p>
              </p:txBody>
            </p:sp>
          </mc:Choice>
          <mc:Fallback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0707" y="4596419"/>
                  <a:ext cx="1205928" cy="173614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9236635" y="4596419"/>
                  <a:ext cx="285804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6635" y="4596419"/>
                  <a:ext cx="285804" cy="173614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Title 1"/>
          <p:cNvSpPr txBox="1">
            <a:spLocks/>
          </p:cNvSpPr>
          <p:nvPr/>
        </p:nvSpPr>
        <p:spPr>
          <a:xfrm>
            <a:off x="646111" y="5713715"/>
            <a:ext cx="11071272" cy="784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i="1" smtClean="0">
                <a:solidFill>
                  <a:schemeClr val="tx1"/>
                </a:solidFill>
              </a:rPr>
              <a:t>Nếu nhóm bị thiếu bit, chèn bit 0 vào bên trái cùng</a:t>
            </a:r>
            <a:endParaRPr lang="en-US" sz="3600" i="1" baseline="30000">
              <a:solidFill>
                <a:schemeClr val="tx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134214" y="3685196"/>
            <a:ext cx="3754537" cy="1736141"/>
            <a:chOff x="8030707" y="4596419"/>
            <a:chExt cx="1491732" cy="173614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Rectangle 15"/>
                <p:cNvSpPr/>
                <p:nvPr/>
              </p:nvSpPr>
              <p:spPr>
                <a:xfrm>
                  <a:off x="8030707" y="4596419"/>
                  <a:ext cx="1205928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oMath>
                    </m:oMathPara>
                  </a14:m>
                  <a:endParaRPr lang="en-US" sz="11500"/>
                </a:p>
              </p:txBody>
            </p:sp>
          </mc:Choice>
          <mc:Fallback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0707" y="4596419"/>
                  <a:ext cx="1205928" cy="173614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9236635" y="4596419"/>
                  <a:ext cx="285804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6635" y="4596419"/>
                  <a:ext cx="285804" cy="173614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Rectangle 18"/>
          <p:cNvSpPr/>
          <p:nvPr/>
        </p:nvSpPr>
        <p:spPr>
          <a:xfrm>
            <a:off x="930804" y="1619218"/>
            <a:ext cx="2997926" cy="1710015"/>
          </a:xfrm>
          <a:prstGeom prst="rect">
            <a:avLst/>
          </a:prstGeom>
          <a:solidFill>
            <a:srgbClr val="92D050">
              <a:alpha val="5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174193" y="3685196"/>
            <a:ext cx="3754537" cy="1736141"/>
            <a:chOff x="8030707" y="4596419"/>
            <a:chExt cx="1491732" cy="173614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Rectangle 24"/>
                <p:cNvSpPr/>
                <p:nvPr/>
              </p:nvSpPr>
              <p:spPr>
                <a:xfrm>
                  <a:off x="8030707" y="4596419"/>
                  <a:ext cx="1205928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110</m:t>
                        </m:r>
                      </m:oMath>
                    </m:oMathPara>
                  </a14:m>
                  <a:endParaRPr lang="en-US" sz="11500"/>
                </a:p>
              </p:txBody>
            </p:sp>
          </mc:Choice>
          <mc:Fallback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0707" y="4596419"/>
                  <a:ext cx="1205928" cy="173614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9236635" y="4596419"/>
                  <a:ext cx="285804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6635" y="4596419"/>
                  <a:ext cx="285804" cy="173614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5226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8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Quy tắc 2: Chuyển đổi sang số hệ 8</a:t>
            </a:r>
            <a:endParaRPr lang="en-US" baseline="30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46110" y="128874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1288740"/>
                <a:ext cx="814199" cy="5423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46110" y="183665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1836650"/>
                <a:ext cx="814199" cy="5423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646110" y="238456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2384560"/>
                <a:ext cx="814199" cy="5423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646110" y="293247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2932470"/>
                <a:ext cx="814199" cy="5423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646110" y="348038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3480380"/>
                <a:ext cx="814199" cy="5423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646110" y="402829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4028290"/>
                <a:ext cx="814199" cy="5423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646110" y="457620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4576200"/>
                <a:ext cx="814199" cy="54236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646110" y="5124113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5124113"/>
                <a:ext cx="814199" cy="54236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itle 1"/>
          <p:cNvSpPr txBox="1">
            <a:spLocks/>
          </p:cNvSpPr>
          <p:nvPr/>
        </p:nvSpPr>
        <p:spPr>
          <a:xfrm>
            <a:off x="5558746" y="5741945"/>
            <a:ext cx="6633253" cy="10996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i="1"/>
              <a:t>Số hệ 8: 8 trạng thái</a:t>
            </a:r>
          </a:p>
          <a:p>
            <a:r>
              <a:rPr lang="en-US" sz="3600" i="1"/>
              <a:t>1 bit có 2 trạng thái (0,1</a:t>
            </a:r>
            <a:r>
              <a:rPr lang="en-US" sz="3600" i="1" smtClean="0"/>
              <a:t>)</a:t>
            </a:r>
            <a:r>
              <a:rPr lang="en-US" sz="3600" i="1" smtClean="0">
                <a:sym typeface="Wingdings" panose="05000000000000000000" pitchFamily="2" charset="2"/>
              </a:rPr>
              <a:t></a:t>
            </a:r>
            <a:r>
              <a:rPr lang="en-US" sz="3600" i="1" smtClean="0"/>
              <a:t> </a:t>
            </a:r>
            <a:r>
              <a:rPr lang="en-US" sz="3600" i="1"/>
              <a:t>2</a:t>
            </a:r>
            <a:r>
              <a:rPr lang="en-US" sz="3600" i="1" baseline="30000"/>
              <a:t>3</a:t>
            </a:r>
            <a:r>
              <a:rPr lang="en-US" sz="3600" i="1"/>
              <a:t>=8</a:t>
            </a:r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0" y="5753227"/>
            <a:ext cx="5558746" cy="108840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i="1"/>
              <a:t>Tại sao chỉ giới hạn 0 – 7?</a:t>
            </a:r>
          </a:p>
          <a:p>
            <a:r>
              <a:rPr lang="en-US" sz="3600" i="1"/>
              <a:t>Tại sao chỉ có 3 bit?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487100" y="5124113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100" y="5124113"/>
                <a:ext cx="814199" cy="54236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2312036" y="5124113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036" y="5124113"/>
                <a:ext cx="814199" cy="54236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3136972" y="5124113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972" y="5124113"/>
                <a:ext cx="814199" cy="54236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1487100" y="457620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100" y="4576200"/>
                <a:ext cx="814199" cy="54236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2312036" y="457620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036" y="4576200"/>
                <a:ext cx="814199" cy="54236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3136972" y="457620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972" y="4576200"/>
                <a:ext cx="814199" cy="54236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1487100" y="402829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100" y="4028290"/>
                <a:ext cx="814199" cy="54236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2312036" y="402829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036" y="4028290"/>
                <a:ext cx="814199" cy="54236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3136972" y="402829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972" y="4028290"/>
                <a:ext cx="814199" cy="54236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1487100" y="348038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100" y="3480380"/>
                <a:ext cx="814199" cy="54236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2312036" y="348038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036" y="3480380"/>
                <a:ext cx="814199" cy="54236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3136972" y="348038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972" y="3480380"/>
                <a:ext cx="814199" cy="54236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1487100" y="293247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100" y="2932470"/>
                <a:ext cx="814199" cy="54236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2312036" y="293247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036" y="2932470"/>
                <a:ext cx="814199" cy="54236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3136972" y="293247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972" y="2932470"/>
                <a:ext cx="814199" cy="54236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1487100" y="238456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100" y="2384560"/>
                <a:ext cx="814199" cy="54236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2312036" y="238456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036" y="2384560"/>
                <a:ext cx="814199" cy="54236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3136972" y="238456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972" y="2384560"/>
                <a:ext cx="814199" cy="54236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1487100" y="183665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100" y="1836650"/>
                <a:ext cx="814199" cy="542364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2312036" y="183665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036" y="1836650"/>
                <a:ext cx="814199" cy="54236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3136972" y="183665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972" y="1836650"/>
                <a:ext cx="814199" cy="542364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1487100" y="128874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100" y="1288740"/>
                <a:ext cx="814199" cy="542364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2312036" y="128874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036" y="1288740"/>
                <a:ext cx="814199" cy="542364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3136972" y="128874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972" y="1288740"/>
                <a:ext cx="814199" cy="542364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4585447" y="1288740"/>
            <a:ext cx="0" cy="4377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4955483" y="1432423"/>
            <a:ext cx="4538144" cy="1316224"/>
            <a:chOff x="8358465" y="4596419"/>
            <a:chExt cx="1803070" cy="131622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Rectangle 65"/>
                <p:cNvSpPr/>
                <p:nvPr/>
              </p:nvSpPr>
              <p:spPr>
                <a:xfrm>
                  <a:off x="8358465" y="4596419"/>
                  <a:ext cx="878170" cy="13094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9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9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8800"/>
                </a:p>
              </p:txBody>
            </p:sp>
          </mc:Choice>
          <mc:Fallback>
            <p:sp>
              <p:nvSpPr>
                <p:cNvPr id="66" name="Rectangle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8465" y="4596419"/>
                  <a:ext cx="878170" cy="1309441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Rectangle 66"/>
                <p:cNvSpPr/>
                <p:nvPr/>
              </p:nvSpPr>
              <p:spPr>
                <a:xfrm>
                  <a:off x="9236635" y="4596420"/>
                  <a:ext cx="285804" cy="1316222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>
            <p:sp>
              <p:nvSpPr>
                <p:cNvPr id="67" name="Rectangle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6635" y="4596420"/>
                  <a:ext cx="285804" cy="1316222"/>
                </a:xfrm>
                <a:prstGeom prst="rect">
                  <a:avLst/>
                </a:prstGeom>
                <a:blipFill>
                  <a:blip r:embed="rId35"/>
                  <a:stretch>
                    <a:fillRect b="-1370"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Rectangle 71"/>
                <p:cNvSpPr/>
                <p:nvPr/>
              </p:nvSpPr>
              <p:spPr>
                <a:xfrm>
                  <a:off x="9522439" y="4596419"/>
                  <a:ext cx="639096" cy="131622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11500"/>
                </a:p>
              </p:txBody>
            </p:sp>
          </mc:Choice>
          <mc:Fallback>
            <p:sp>
              <p:nvSpPr>
                <p:cNvPr id="72" name="Rectangle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22439" y="4596419"/>
                  <a:ext cx="639096" cy="1316224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Group 72"/>
          <p:cNvGrpSpPr/>
          <p:nvPr/>
        </p:nvGrpSpPr>
        <p:grpSpPr>
          <a:xfrm>
            <a:off x="9493625" y="1432422"/>
            <a:ext cx="1885773" cy="1316224"/>
            <a:chOff x="8773194" y="4596419"/>
            <a:chExt cx="749245" cy="173614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Rectangle 73"/>
                <p:cNvSpPr/>
                <p:nvPr/>
              </p:nvSpPr>
              <p:spPr>
                <a:xfrm>
                  <a:off x="8773194" y="4596419"/>
                  <a:ext cx="463441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6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9600"/>
                </a:p>
              </p:txBody>
            </p:sp>
          </mc:Choice>
          <mc:Fallback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3194" y="4596419"/>
                  <a:ext cx="463441" cy="1736141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Rectangle 74"/>
                <p:cNvSpPr/>
                <p:nvPr/>
              </p:nvSpPr>
              <p:spPr>
                <a:xfrm>
                  <a:off x="9236635" y="4596419"/>
                  <a:ext cx="285804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(8)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>
            <p:sp>
              <p:nvSpPr>
                <p:cNvPr id="75" name="Rectangle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6635" y="4596419"/>
                  <a:ext cx="285804" cy="1736141"/>
                </a:xfrm>
                <a:prstGeom prst="rect">
                  <a:avLst/>
                </a:prstGeom>
                <a:blipFill>
                  <a:blip r:embed="rId38"/>
                  <a:stretch>
                    <a:fillRect b="-1370"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/>
          <p:cNvGrpSpPr/>
          <p:nvPr/>
        </p:nvGrpSpPr>
        <p:grpSpPr>
          <a:xfrm>
            <a:off x="4955483" y="2886319"/>
            <a:ext cx="4538144" cy="1316224"/>
            <a:chOff x="8358465" y="4596419"/>
            <a:chExt cx="1803070" cy="131622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Rectangle 58"/>
                <p:cNvSpPr/>
                <p:nvPr/>
              </p:nvSpPr>
              <p:spPr>
                <a:xfrm>
                  <a:off x="8358465" y="4596419"/>
                  <a:ext cx="878170" cy="13094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6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oMath>
                    </m:oMathPara>
                  </a14:m>
                  <a:endParaRPr lang="en-US" sz="8800"/>
                </a:p>
              </p:txBody>
            </p:sp>
          </mc:Choice>
          <mc:Fallback>
            <p:sp>
              <p:nvSpPr>
                <p:cNvPr id="59" name="Rectangle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8465" y="4596419"/>
                  <a:ext cx="878170" cy="1309441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Rectangle 59"/>
                <p:cNvSpPr/>
                <p:nvPr/>
              </p:nvSpPr>
              <p:spPr>
                <a:xfrm>
                  <a:off x="9236635" y="4596420"/>
                  <a:ext cx="285804" cy="1316222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>
            <p:sp>
              <p:nvSpPr>
                <p:cNvPr id="60" name="Rectangle 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6635" y="4596420"/>
                  <a:ext cx="285804" cy="1316222"/>
                </a:xfrm>
                <a:prstGeom prst="rect">
                  <a:avLst/>
                </a:prstGeom>
                <a:blipFill>
                  <a:blip r:embed="rId40"/>
                  <a:stretch>
                    <a:fillRect b="-1826"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Rectangle 60"/>
                <p:cNvSpPr/>
                <p:nvPr/>
              </p:nvSpPr>
              <p:spPr>
                <a:xfrm>
                  <a:off x="9522439" y="4596419"/>
                  <a:ext cx="639096" cy="131622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11500"/>
                </a:p>
              </p:txBody>
            </p:sp>
          </mc:Choice>
          <mc:Fallback>
            <p:sp>
              <p:nvSpPr>
                <p:cNvPr id="61" name="Rectangle 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22439" y="4596419"/>
                  <a:ext cx="639096" cy="1316224"/>
                </a:xfrm>
                <a:prstGeom prst="rect">
                  <a:avLst/>
                </a:prstGeom>
                <a:blipFill>
                  <a:blip r:embed="rId4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61"/>
          <p:cNvGrpSpPr/>
          <p:nvPr/>
        </p:nvGrpSpPr>
        <p:grpSpPr>
          <a:xfrm>
            <a:off x="9493625" y="2886318"/>
            <a:ext cx="1885773" cy="1316224"/>
            <a:chOff x="8773194" y="4596419"/>
            <a:chExt cx="749245" cy="173614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Rectangle 62"/>
                <p:cNvSpPr/>
                <p:nvPr/>
              </p:nvSpPr>
              <p:spPr>
                <a:xfrm>
                  <a:off x="8773194" y="4596419"/>
                  <a:ext cx="463441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9600"/>
                </a:p>
              </p:txBody>
            </p:sp>
          </mc:Choice>
          <mc:Fallback>
            <p:sp>
              <p:nvSpPr>
                <p:cNvPr id="63" name="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3194" y="4596419"/>
                  <a:ext cx="463441" cy="1736141"/>
                </a:xfrm>
                <a:prstGeom prst="rect">
                  <a:avLst/>
                </a:prstGeom>
                <a:blipFill>
                  <a:blip r:embed="rId4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Rectangle 63"/>
                <p:cNvSpPr/>
                <p:nvPr/>
              </p:nvSpPr>
              <p:spPr>
                <a:xfrm>
                  <a:off x="9236635" y="4596419"/>
                  <a:ext cx="285804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(8)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>
            <p:sp>
              <p:nvSpPr>
                <p:cNvPr id="64" name="Rectangle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6635" y="4596419"/>
                  <a:ext cx="285804" cy="1736141"/>
                </a:xfrm>
                <a:prstGeom prst="rect">
                  <a:avLst/>
                </a:prstGeom>
                <a:blipFill>
                  <a:blip r:embed="rId43"/>
                  <a:stretch>
                    <a:fillRect b="-1826"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6" name="Group 75"/>
          <p:cNvGrpSpPr/>
          <p:nvPr/>
        </p:nvGrpSpPr>
        <p:grpSpPr>
          <a:xfrm>
            <a:off x="4955481" y="4350253"/>
            <a:ext cx="4538144" cy="1316224"/>
            <a:chOff x="8358465" y="4596419"/>
            <a:chExt cx="1803070" cy="131622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Rectangle 76"/>
                <p:cNvSpPr/>
                <p:nvPr/>
              </p:nvSpPr>
              <p:spPr>
                <a:xfrm>
                  <a:off x="8358465" y="4596419"/>
                  <a:ext cx="878170" cy="13094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600" b="0" i="1" smtClean="0">
                            <a:latin typeface="Cambria Math" panose="02040503050406030204" pitchFamily="18" charset="0"/>
                          </a:rPr>
                          <m:t>101</m:t>
                        </m:r>
                      </m:oMath>
                    </m:oMathPara>
                  </a14:m>
                  <a:endParaRPr lang="en-US" sz="8800"/>
                </a:p>
              </p:txBody>
            </p:sp>
          </mc:Choice>
          <mc:Fallback>
            <p:sp>
              <p:nvSpPr>
                <p:cNvPr id="77" name="Rectangle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8465" y="4596419"/>
                  <a:ext cx="878170" cy="1309441"/>
                </a:xfrm>
                <a:prstGeom prst="rect">
                  <a:avLst/>
                </a:prstGeom>
                <a:blipFill>
                  <a:blip r:embed="rId4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Rectangle 77"/>
                <p:cNvSpPr/>
                <p:nvPr/>
              </p:nvSpPr>
              <p:spPr>
                <a:xfrm>
                  <a:off x="9236635" y="4596420"/>
                  <a:ext cx="285804" cy="1316222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>
            <p:sp>
              <p:nvSpPr>
                <p:cNvPr id="78" name="Rectangle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6635" y="4596420"/>
                  <a:ext cx="285804" cy="1316222"/>
                </a:xfrm>
                <a:prstGeom prst="rect">
                  <a:avLst/>
                </a:prstGeom>
                <a:blipFill>
                  <a:blip r:embed="rId45"/>
                  <a:stretch>
                    <a:fillRect b="-1370"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Rectangle 78"/>
                <p:cNvSpPr/>
                <p:nvPr/>
              </p:nvSpPr>
              <p:spPr>
                <a:xfrm>
                  <a:off x="9522439" y="4596419"/>
                  <a:ext cx="639096" cy="131622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11500"/>
                </a:p>
              </p:txBody>
            </p:sp>
          </mc:Choice>
          <mc:Fallback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22439" y="4596419"/>
                  <a:ext cx="639096" cy="1316224"/>
                </a:xfrm>
                <a:prstGeom prst="rect">
                  <a:avLst/>
                </a:prstGeom>
                <a:blipFill>
                  <a:blip r:embed="rId4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0" name="Group 79"/>
          <p:cNvGrpSpPr/>
          <p:nvPr/>
        </p:nvGrpSpPr>
        <p:grpSpPr>
          <a:xfrm>
            <a:off x="9493623" y="4350252"/>
            <a:ext cx="1885773" cy="1316224"/>
            <a:chOff x="8773194" y="4596419"/>
            <a:chExt cx="749245" cy="173614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Rectangle 80"/>
                <p:cNvSpPr/>
                <p:nvPr/>
              </p:nvSpPr>
              <p:spPr>
                <a:xfrm>
                  <a:off x="8773194" y="4596419"/>
                  <a:ext cx="463441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9600"/>
                </a:p>
              </p:txBody>
            </p:sp>
          </mc:Choice>
          <mc:Fallback>
            <p:sp>
              <p:nvSpPr>
                <p:cNvPr id="81" name="Rectangle 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3194" y="4596419"/>
                  <a:ext cx="463441" cy="1736141"/>
                </a:xfrm>
                <a:prstGeom prst="rect">
                  <a:avLst/>
                </a:prstGeom>
                <a:blipFill>
                  <a:blip r:embed="rId4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Rectangle 81"/>
                <p:cNvSpPr/>
                <p:nvPr/>
              </p:nvSpPr>
              <p:spPr>
                <a:xfrm>
                  <a:off x="9236635" y="4596419"/>
                  <a:ext cx="285804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(8)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>
            <p:sp>
              <p:nvSpPr>
                <p:cNvPr id="82" name="Rectangle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6635" y="4596419"/>
                  <a:ext cx="285804" cy="1736141"/>
                </a:xfrm>
                <a:prstGeom prst="rect">
                  <a:avLst/>
                </a:prstGeom>
                <a:blipFill>
                  <a:blip r:embed="rId48"/>
                  <a:stretch>
                    <a:fillRect b="-1370"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346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000"/>
                            </p:stCondLst>
                            <p:childTnLst>
                              <p:par>
                                <p:cTn id="7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000"/>
                            </p:stCondLst>
                            <p:childTnLst>
                              <p:par>
                                <p:cTn id="7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000"/>
                            </p:stCondLst>
                            <p:childTnLst>
                              <p:par>
                                <p:cTn id="9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4000"/>
                            </p:stCondLst>
                            <p:childTnLst>
                              <p:par>
                                <p:cTn id="10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3000"/>
                            </p:stCondLst>
                            <p:childTnLst>
                              <p:par>
                                <p:cTn id="1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000"/>
                            </p:stCondLst>
                            <p:childTnLst>
                              <p:par>
                                <p:cTn id="1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000"/>
                            </p:stCondLst>
                            <p:childTnLst>
                              <p:par>
                                <p:cTn id="1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4000"/>
                            </p:stCondLst>
                            <p:childTnLst>
                              <p:par>
                                <p:cTn id="1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2000"/>
                            </p:stCondLst>
                            <p:childTnLst>
                              <p:par>
                                <p:cTn id="1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3000"/>
                            </p:stCondLst>
                            <p:childTnLst>
                              <p:par>
                                <p:cTn id="16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4000"/>
                            </p:stCondLst>
                            <p:childTnLst>
                              <p:par>
                                <p:cTn id="17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2000"/>
                            </p:stCondLst>
                            <p:childTnLst>
                              <p:par>
                                <p:cTn id="18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3000"/>
                            </p:stCondLst>
                            <p:childTnLst>
                              <p:par>
                                <p:cTn id="19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4000"/>
                            </p:stCondLst>
                            <p:childTnLst>
                              <p:par>
                                <p:cTn id="19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2000"/>
                            </p:stCondLst>
                            <p:childTnLst>
                              <p:par>
                                <p:cTn id="2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3000"/>
                            </p:stCondLst>
                            <p:childTnLst>
                              <p:par>
                                <p:cTn id="2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2000"/>
                            </p:stCondLst>
                            <p:childTnLst>
                              <p:par>
                                <p:cTn id="2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3000"/>
                            </p:stCondLst>
                            <p:childTnLst>
                              <p:par>
                                <p:cTn id="2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4000"/>
                            </p:stCondLst>
                            <p:childTnLst>
                              <p:par>
                                <p:cTn id="2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26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269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0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273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4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277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29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297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301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305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32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4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325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329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2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333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4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Yêu cầu</a:t>
            </a:r>
            <a:endParaRPr lang="en-US" baseline="30000"/>
          </a:p>
        </p:txBody>
      </p:sp>
      <p:grpSp>
        <p:nvGrpSpPr>
          <p:cNvPr id="3" name="Group 2"/>
          <p:cNvGrpSpPr/>
          <p:nvPr/>
        </p:nvGrpSpPr>
        <p:grpSpPr>
          <a:xfrm>
            <a:off x="1452934" y="2727515"/>
            <a:ext cx="4062198" cy="1736142"/>
            <a:chOff x="2152509" y="1443785"/>
            <a:chExt cx="1814557" cy="17361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2152509" y="1443786"/>
                  <a:ext cx="1458945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150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2509" y="1443786"/>
                  <a:ext cx="1458945" cy="173614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3611454" y="1443785"/>
                  <a:ext cx="355612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(16)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1454" y="1443785"/>
                  <a:ext cx="355612" cy="1736141"/>
                </a:xfrm>
                <a:prstGeom prst="rect">
                  <a:avLst/>
                </a:prstGeom>
                <a:blipFill>
                  <a:blip r:embed="rId3"/>
                  <a:stretch>
                    <a:fillRect l="-4511" r="-4511"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5671267" y="2727516"/>
                <a:ext cx="1205408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267" y="2727516"/>
                <a:ext cx="1205408" cy="17361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7032811" y="2727516"/>
            <a:ext cx="3824848" cy="1736141"/>
            <a:chOff x="8008182" y="4596419"/>
            <a:chExt cx="2042652" cy="173614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angle 6"/>
                <p:cNvSpPr/>
                <p:nvPr/>
              </p:nvSpPr>
              <p:spPr>
                <a:xfrm>
                  <a:off x="8008182" y="4596419"/>
                  <a:ext cx="1637353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645</m:t>
                        </m:r>
                      </m:oMath>
                    </m:oMathPara>
                  </a14:m>
                  <a:endParaRPr lang="en-US" sz="11500"/>
                </a:p>
              </p:txBody>
            </p:sp>
          </mc:Choice>
          <mc:Fallback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8182" y="4596419"/>
                  <a:ext cx="1637353" cy="173614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ctangle 7"/>
                <p:cNvSpPr/>
                <p:nvPr/>
              </p:nvSpPr>
              <p:spPr>
                <a:xfrm>
                  <a:off x="9645535" y="4596419"/>
                  <a:ext cx="405299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5535" y="4596419"/>
                  <a:ext cx="405299" cy="173614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4221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Yêu cầu</a:t>
            </a:r>
            <a:endParaRPr lang="en-US" baseline="30000"/>
          </a:p>
        </p:txBody>
      </p:sp>
      <p:grpSp>
        <p:nvGrpSpPr>
          <p:cNvPr id="3" name="Group 2"/>
          <p:cNvGrpSpPr/>
          <p:nvPr/>
        </p:nvGrpSpPr>
        <p:grpSpPr>
          <a:xfrm>
            <a:off x="2327811" y="2283761"/>
            <a:ext cx="4062198" cy="1736142"/>
            <a:chOff x="2152509" y="1443785"/>
            <a:chExt cx="1814557" cy="17361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2152509" y="1443786"/>
                  <a:ext cx="1458945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150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2509" y="1443786"/>
                  <a:ext cx="1458945" cy="173614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3611454" y="1443785"/>
                  <a:ext cx="355612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(16)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1454" y="1443785"/>
                  <a:ext cx="355612" cy="1736141"/>
                </a:xfrm>
                <a:prstGeom prst="rect">
                  <a:avLst/>
                </a:prstGeom>
                <a:blipFill>
                  <a:blip r:embed="rId3"/>
                  <a:stretch>
                    <a:fillRect l="-4511" r="-4511"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596392" y="2283763"/>
                <a:ext cx="1205408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392" y="2283763"/>
                <a:ext cx="1205408" cy="17361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8008183" y="2283762"/>
            <a:ext cx="2042651" cy="1736141"/>
            <a:chOff x="8008183" y="4596419"/>
            <a:chExt cx="2042651" cy="17361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8008183" y="4596419"/>
                  <a:ext cx="1228452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?</m:t>
                        </m:r>
                      </m:oMath>
                    </m:oMathPara>
                  </a14:m>
                  <a:endParaRPr lang="en-US" sz="1150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8183" y="4596419"/>
                  <a:ext cx="1228452" cy="173614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ctangle 7"/>
                <p:cNvSpPr/>
                <p:nvPr/>
              </p:nvSpPr>
              <p:spPr>
                <a:xfrm>
                  <a:off x="9236635" y="4596419"/>
                  <a:ext cx="814199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6635" y="4596419"/>
                  <a:ext cx="814199" cy="173614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62621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Các bước thực hiện</a:t>
            </a:r>
            <a:endParaRPr lang="en-US" baseline="3000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389718510"/>
              </p:ext>
            </p:extLst>
          </p:nvPr>
        </p:nvGraphicFramePr>
        <p:xfrm>
          <a:off x="352697" y="2386021"/>
          <a:ext cx="11403875" cy="3074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2804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C86DA66-0728-4024-B626-01067C3194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graphicEl>
                                              <a:dgm id="{AC86DA66-0728-4024-B626-01067C3194B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graphicEl>
                                              <a:dgm id="{AC86DA66-0728-4024-B626-01067C3194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graphicEl>
                                              <a:dgm id="{AC86DA66-0728-4024-B626-01067C3194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B2E4268-3BA6-4561-89DE-762A7C6399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graphicEl>
                                              <a:dgm id="{3B2E4268-3BA6-4561-89DE-762A7C6399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graphicEl>
                                              <a:dgm id="{3B2E4268-3BA6-4561-89DE-762A7C6399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graphicEl>
                                              <a:dgm id="{3B2E4268-3BA6-4561-89DE-762A7C6399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D449B4A-26F9-4435-ABBF-20298A2C96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graphicEl>
                                              <a:dgm id="{6D449B4A-26F9-4435-ABBF-20298A2C96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graphicEl>
                                              <a:dgm id="{6D449B4A-26F9-4435-ABBF-20298A2C96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graphicEl>
                                              <a:dgm id="{6D449B4A-26F9-4435-ABBF-20298A2C96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Các bước thực hiện</a:t>
            </a:r>
            <a:endParaRPr lang="en-US" baseline="3000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880277670"/>
              </p:ext>
            </p:extLst>
          </p:nvPr>
        </p:nvGraphicFramePr>
        <p:xfrm>
          <a:off x="352697" y="2386021"/>
          <a:ext cx="11403875" cy="3074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811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86B098D-9A31-48F8-B8FD-F782C8317A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graphicEl>
                                              <a:dgm id="{D86B098D-9A31-48F8-B8FD-F782C8317A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graphicEl>
                                              <a:dgm id="{D86B098D-9A31-48F8-B8FD-F782C8317A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graphicEl>
                                              <a:dgm id="{D86B098D-9A31-48F8-B8FD-F782C8317A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504023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Quy tắc 1: Chuyển đổi hệ 16 sang hệ 2</a:t>
            </a:r>
            <a:endParaRPr lang="en-US" baseline="30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46110" y="128874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1288740"/>
                <a:ext cx="814199" cy="5423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46110" y="183665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1836650"/>
                <a:ext cx="814199" cy="5423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646110" y="238456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2384560"/>
                <a:ext cx="814199" cy="5423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646110" y="293247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2932470"/>
                <a:ext cx="814199" cy="5423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646110" y="348038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3480380"/>
                <a:ext cx="814199" cy="5423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646110" y="402829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4028290"/>
                <a:ext cx="814199" cy="5423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646110" y="457620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4576200"/>
                <a:ext cx="814199" cy="54236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646110" y="5124113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5124113"/>
                <a:ext cx="814199" cy="54236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itle 1"/>
          <p:cNvSpPr txBox="1">
            <a:spLocks/>
          </p:cNvSpPr>
          <p:nvPr/>
        </p:nvSpPr>
        <p:spPr>
          <a:xfrm>
            <a:off x="5568238" y="5755258"/>
            <a:ext cx="6633253" cy="10884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i="1"/>
              <a:t>Số hệ </a:t>
            </a:r>
            <a:r>
              <a:rPr lang="en-US" sz="3200" i="1" smtClean="0"/>
              <a:t>16: 16 </a:t>
            </a:r>
            <a:r>
              <a:rPr lang="en-US" sz="3200" i="1"/>
              <a:t>trạng thái</a:t>
            </a:r>
          </a:p>
          <a:p>
            <a:r>
              <a:rPr lang="en-US" sz="3200" i="1"/>
              <a:t>1 bit có 2 trạng thái (0,1</a:t>
            </a:r>
            <a:r>
              <a:rPr lang="en-US" sz="3200" i="1" smtClean="0"/>
              <a:t>)</a:t>
            </a:r>
            <a:r>
              <a:rPr lang="en-US" sz="3200" i="1" smtClean="0">
                <a:sym typeface="Wingdings" panose="05000000000000000000" pitchFamily="2" charset="2"/>
              </a:rPr>
              <a:t></a:t>
            </a:r>
            <a:r>
              <a:rPr lang="en-US" sz="3200" i="1" smtClean="0"/>
              <a:t> 2</a:t>
            </a:r>
            <a:r>
              <a:rPr lang="en-US" sz="3200" i="1" baseline="30000" smtClean="0"/>
              <a:t>4</a:t>
            </a:r>
            <a:r>
              <a:rPr lang="en-US" sz="3200" i="1" smtClean="0"/>
              <a:t>=16</a:t>
            </a:r>
            <a:endParaRPr lang="en-US" sz="3200" i="1"/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-1" y="5753227"/>
            <a:ext cx="5558747" cy="108840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i="1"/>
              <a:t>Tại sao chỉ giới hạn 0 – </a:t>
            </a:r>
            <a:r>
              <a:rPr lang="en-US" sz="3200" i="1" smtClean="0"/>
              <a:t>15?</a:t>
            </a:r>
            <a:endParaRPr lang="en-US" sz="3200" i="1"/>
          </a:p>
          <a:p>
            <a:r>
              <a:rPr lang="en-US" sz="3200" i="1"/>
              <a:t>Tại sao chỉ có </a:t>
            </a:r>
            <a:r>
              <a:rPr lang="en-US" sz="3200" i="1" smtClean="0"/>
              <a:t>4 </a:t>
            </a:r>
            <a:r>
              <a:rPr lang="en-US" sz="3200" i="1"/>
              <a:t>bit?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2353478" y="5124113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478" y="5124113"/>
                <a:ext cx="814199" cy="54236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3178414" y="5124113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414" y="5124113"/>
                <a:ext cx="814199" cy="54236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4003350" y="5124113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350" y="5124113"/>
                <a:ext cx="814199" cy="54236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2353478" y="457620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478" y="4576200"/>
                <a:ext cx="814199" cy="54236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3178414" y="457620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414" y="4576200"/>
                <a:ext cx="814199" cy="54236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4003350" y="457620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350" y="4576200"/>
                <a:ext cx="814199" cy="54236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2353478" y="402829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478" y="4028290"/>
                <a:ext cx="814199" cy="54236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3178414" y="402829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414" y="4028290"/>
                <a:ext cx="814199" cy="54236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4003350" y="402829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350" y="4028290"/>
                <a:ext cx="814199" cy="54236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2353478" y="348038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478" y="3480380"/>
                <a:ext cx="814199" cy="54236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3178414" y="348038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414" y="3480380"/>
                <a:ext cx="814199" cy="54236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4003350" y="348038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350" y="3480380"/>
                <a:ext cx="814199" cy="54236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2353478" y="293247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478" y="2932470"/>
                <a:ext cx="814199" cy="54236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3178414" y="293247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414" y="2932470"/>
                <a:ext cx="814199" cy="54236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4003350" y="293247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350" y="2932470"/>
                <a:ext cx="814199" cy="54236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2353478" y="238456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478" y="2384560"/>
                <a:ext cx="814199" cy="54236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3178414" y="238456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414" y="2384560"/>
                <a:ext cx="814199" cy="54236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4003350" y="238456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350" y="2384560"/>
                <a:ext cx="814199" cy="54236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2353478" y="183665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478" y="1836650"/>
                <a:ext cx="814199" cy="542364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3178414" y="183665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414" y="1836650"/>
                <a:ext cx="814199" cy="54236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4003350" y="183665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350" y="1836650"/>
                <a:ext cx="814199" cy="542364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2353478" y="128874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478" y="1288740"/>
                <a:ext cx="814199" cy="542364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178414" y="128874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414" y="1288740"/>
                <a:ext cx="814199" cy="542364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4003350" y="128874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350" y="1288740"/>
                <a:ext cx="814199" cy="542364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5568238" y="1338082"/>
            <a:ext cx="0" cy="4377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1519774" y="5124113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774" y="5124113"/>
                <a:ext cx="814199" cy="542364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1519774" y="457620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774" y="4576200"/>
                <a:ext cx="814199" cy="542364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1519774" y="402829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774" y="4028290"/>
                <a:ext cx="814199" cy="542364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1519774" y="348038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774" y="3480380"/>
                <a:ext cx="814199" cy="542364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1519774" y="293247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774" y="2932470"/>
                <a:ext cx="814199" cy="542364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1519774" y="238456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774" y="2384560"/>
                <a:ext cx="814199" cy="542364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1519774" y="183665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774" y="1836650"/>
                <a:ext cx="814199" cy="542364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/>
              <p:cNvSpPr/>
              <p:nvPr/>
            </p:nvSpPr>
            <p:spPr>
              <a:xfrm>
                <a:off x="1519774" y="128874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77" name="Rectangle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774" y="1288740"/>
                <a:ext cx="814199" cy="542364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/>
              <p:cNvSpPr/>
              <p:nvPr/>
            </p:nvSpPr>
            <p:spPr>
              <a:xfrm>
                <a:off x="6318928" y="130106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928" y="1301068"/>
                <a:ext cx="814199" cy="542364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angle 117"/>
              <p:cNvSpPr/>
              <p:nvPr/>
            </p:nvSpPr>
            <p:spPr>
              <a:xfrm>
                <a:off x="6318928" y="184897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928" y="1848978"/>
                <a:ext cx="814199" cy="542364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118"/>
              <p:cNvSpPr/>
              <p:nvPr/>
            </p:nvSpPr>
            <p:spPr>
              <a:xfrm>
                <a:off x="6318928" y="239688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19" name="Rectangle 1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928" y="2396888"/>
                <a:ext cx="814199" cy="542364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119"/>
              <p:cNvSpPr/>
              <p:nvPr/>
            </p:nvSpPr>
            <p:spPr>
              <a:xfrm>
                <a:off x="6318928" y="294479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20" name="Rectangle 1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928" y="2944798"/>
                <a:ext cx="814199" cy="542364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tangle 120"/>
              <p:cNvSpPr/>
              <p:nvPr/>
            </p:nvSpPr>
            <p:spPr>
              <a:xfrm>
                <a:off x="6318928" y="349270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21" name="Rectangle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928" y="3492708"/>
                <a:ext cx="814199" cy="542364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Rectangle 121"/>
              <p:cNvSpPr/>
              <p:nvPr/>
            </p:nvSpPr>
            <p:spPr>
              <a:xfrm>
                <a:off x="6318928" y="404061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22" name="Rectangle 1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928" y="4040618"/>
                <a:ext cx="814199" cy="542364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Rectangle 122"/>
              <p:cNvSpPr/>
              <p:nvPr/>
            </p:nvSpPr>
            <p:spPr>
              <a:xfrm>
                <a:off x="6318928" y="458852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23" name="Rectangle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928" y="4588528"/>
                <a:ext cx="814199" cy="542364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Rectangle 123"/>
              <p:cNvSpPr/>
              <p:nvPr/>
            </p:nvSpPr>
            <p:spPr>
              <a:xfrm>
                <a:off x="6318928" y="5136441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24" name="Rectangle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928" y="5136441"/>
                <a:ext cx="814199" cy="542364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Rectangle 124"/>
              <p:cNvSpPr/>
              <p:nvPr/>
            </p:nvSpPr>
            <p:spPr>
              <a:xfrm>
                <a:off x="8026296" y="5136441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25" name="Rectangle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6296" y="5136441"/>
                <a:ext cx="814199" cy="542364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Rectangle 125"/>
              <p:cNvSpPr/>
              <p:nvPr/>
            </p:nvSpPr>
            <p:spPr>
              <a:xfrm>
                <a:off x="8851232" y="5136441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26" name="Rectangle 1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232" y="5136441"/>
                <a:ext cx="814199" cy="542364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Rectangle 126"/>
              <p:cNvSpPr/>
              <p:nvPr/>
            </p:nvSpPr>
            <p:spPr>
              <a:xfrm>
                <a:off x="9676168" y="5136441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27" name="Rectangle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6168" y="5136441"/>
                <a:ext cx="814199" cy="542364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Rectangle 127"/>
              <p:cNvSpPr/>
              <p:nvPr/>
            </p:nvSpPr>
            <p:spPr>
              <a:xfrm>
                <a:off x="8026296" y="458852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28" name="Rectangle 1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6296" y="4588528"/>
                <a:ext cx="814199" cy="542364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Rectangle 128"/>
              <p:cNvSpPr/>
              <p:nvPr/>
            </p:nvSpPr>
            <p:spPr>
              <a:xfrm>
                <a:off x="8851232" y="458852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29" name="Rectangle 1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232" y="4588528"/>
                <a:ext cx="814199" cy="542364"/>
              </a:xfrm>
              <a:prstGeom prst="rect">
                <a:avLst/>
              </a:prstGeom>
              <a:blipFill>
                <a:blip r:embed="rId5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Rectangle 129"/>
              <p:cNvSpPr/>
              <p:nvPr/>
            </p:nvSpPr>
            <p:spPr>
              <a:xfrm>
                <a:off x="9676168" y="458852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30" name="Rectangle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6168" y="4588528"/>
                <a:ext cx="814199" cy="542364"/>
              </a:xfrm>
              <a:prstGeom prst="rect">
                <a:avLst/>
              </a:prstGeom>
              <a:blipFill>
                <a:blip r:embed="rId5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Rectangle 130"/>
              <p:cNvSpPr/>
              <p:nvPr/>
            </p:nvSpPr>
            <p:spPr>
              <a:xfrm>
                <a:off x="8026296" y="404061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31" name="Rectangle 1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6296" y="4040618"/>
                <a:ext cx="814199" cy="542364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Rectangle 131"/>
              <p:cNvSpPr/>
              <p:nvPr/>
            </p:nvSpPr>
            <p:spPr>
              <a:xfrm>
                <a:off x="8851232" y="404061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32" name="Rectangle 1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232" y="4040618"/>
                <a:ext cx="814199" cy="542364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Rectangle 132"/>
              <p:cNvSpPr/>
              <p:nvPr/>
            </p:nvSpPr>
            <p:spPr>
              <a:xfrm>
                <a:off x="9676168" y="404061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33" name="Rectangle 1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6168" y="4040618"/>
                <a:ext cx="814199" cy="542364"/>
              </a:xfrm>
              <a:prstGeom prst="rect">
                <a:avLst/>
              </a:prstGeom>
              <a:blipFill>
                <a:blip r:embed="rId5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Rectangle 133"/>
              <p:cNvSpPr/>
              <p:nvPr/>
            </p:nvSpPr>
            <p:spPr>
              <a:xfrm>
                <a:off x="8026296" y="349270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34" name="Rectangle 1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6296" y="3492708"/>
                <a:ext cx="814199" cy="542364"/>
              </a:xfrm>
              <a:prstGeom prst="rect">
                <a:avLst/>
              </a:prstGeom>
              <a:blipFill>
                <a:blip r:embed="rId6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Rectangle 134"/>
              <p:cNvSpPr/>
              <p:nvPr/>
            </p:nvSpPr>
            <p:spPr>
              <a:xfrm>
                <a:off x="8851232" y="349270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35" name="Rectangle 1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232" y="3492708"/>
                <a:ext cx="814199" cy="542364"/>
              </a:xfrm>
              <a:prstGeom prst="rect">
                <a:avLst/>
              </a:prstGeom>
              <a:blipFill>
                <a:blip r:embed="rId6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Rectangle 135"/>
              <p:cNvSpPr/>
              <p:nvPr/>
            </p:nvSpPr>
            <p:spPr>
              <a:xfrm>
                <a:off x="9676168" y="349270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36" name="Rectangle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6168" y="3492708"/>
                <a:ext cx="814199" cy="542364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Rectangle 136"/>
              <p:cNvSpPr/>
              <p:nvPr/>
            </p:nvSpPr>
            <p:spPr>
              <a:xfrm>
                <a:off x="8026296" y="294479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37" name="Rectangle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6296" y="2944798"/>
                <a:ext cx="814199" cy="542364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Rectangle 137"/>
              <p:cNvSpPr/>
              <p:nvPr/>
            </p:nvSpPr>
            <p:spPr>
              <a:xfrm>
                <a:off x="8851232" y="294479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38" name="Rectangle 1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232" y="2944798"/>
                <a:ext cx="814199" cy="542364"/>
              </a:xfrm>
              <a:prstGeom prst="rect">
                <a:avLst/>
              </a:prstGeom>
              <a:blipFill>
                <a:blip r:embed="rId6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Rectangle 138"/>
              <p:cNvSpPr/>
              <p:nvPr/>
            </p:nvSpPr>
            <p:spPr>
              <a:xfrm>
                <a:off x="9676168" y="294479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39" name="Rectangle 1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6168" y="2944798"/>
                <a:ext cx="814199" cy="542364"/>
              </a:xfrm>
              <a:prstGeom prst="rect">
                <a:avLst/>
              </a:prstGeom>
              <a:blipFill>
                <a:blip r:embed="rId6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Rectangle 139"/>
              <p:cNvSpPr/>
              <p:nvPr/>
            </p:nvSpPr>
            <p:spPr>
              <a:xfrm>
                <a:off x="8026296" y="239688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40" name="Rectangle 1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6296" y="2396888"/>
                <a:ext cx="814199" cy="542364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Rectangle 140"/>
              <p:cNvSpPr/>
              <p:nvPr/>
            </p:nvSpPr>
            <p:spPr>
              <a:xfrm>
                <a:off x="8851232" y="239688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41" name="Rectangle 1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232" y="2396888"/>
                <a:ext cx="814199" cy="542364"/>
              </a:xfrm>
              <a:prstGeom prst="rect">
                <a:avLst/>
              </a:prstGeom>
              <a:blipFill>
                <a:blip r:embed="rId6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Rectangle 141"/>
              <p:cNvSpPr/>
              <p:nvPr/>
            </p:nvSpPr>
            <p:spPr>
              <a:xfrm>
                <a:off x="9676168" y="239688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42" name="Rectangle 1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6168" y="2396888"/>
                <a:ext cx="814199" cy="542364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Rectangle 142"/>
              <p:cNvSpPr/>
              <p:nvPr/>
            </p:nvSpPr>
            <p:spPr>
              <a:xfrm>
                <a:off x="8026296" y="184897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43" name="Rectangle 1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6296" y="1848978"/>
                <a:ext cx="814199" cy="542364"/>
              </a:xfrm>
              <a:prstGeom prst="rect">
                <a:avLst/>
              </a:prstGeom>
              <a:blipFill>
                <a:blip r:embed="rId6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Rectangle 143"/>
              <p:cNvSpPr/>
              <p:nvPr/>
            </p:nvSpPr>
            <p:spPr>
              <a:xfrm>
                <a:off x="8851232" y="184897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44" name="Rectangle 1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232" y="1848978"/>
                <a:ext cx="814199" cy="542364"/>
              </a:xfrm>
              <a:prstGeom prst="rect">
                <a:avLst/>
              </a:prstGeom>
              <a:blipFill>
                <a:blip r:embed="rId7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Rectangle 144"/>
              <p:cNvSpPr/>
              <p:nvPr/>
            </p:nvSpPr>
            <p:spPr>
              <a:xfrm>
                <a:off x="9676168" y="184897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45" name="Rectangle 1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6168" y="1848978"/>
                <a:ext cx="814199" cy="542364"/>
              </a:xfrm>
              <a:prstGeom prst="rect">
                <a:avLst/>
              </a:prstGeom>
              <a:blipFill>
                <a:blip r:embed="rId7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Rectangle 145"/>
              <p:cNvSpPr/>
              <p:nvPr/>
            </p:nvSpPr>
            <p:spPr>
              <a:xfrm>
                <a:off x="8026296" y="130106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46" name="Rectangle 1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6296" y="1301068"/>
                <a:ext cx="814199" cy="542364"/>
              </a:xfrm>
              <a:prstGeom prst="rect">
                <a:avLst/>
              </a:prstGeom>
              <a:blipFill>
                <a:blip r:embed="rId7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/>
              <p:cNvSpPr/>
              <p:nvPr/>
            </p:nvSpPr>
            <p:spPr>
              <a:xfrm>
                <a:off x="8851232" y="130106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47" name="Rectangle 1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232" y="1301068"/>
                <a:ext cx="814199" cy="542364"/>
              </a:xfrm>
              <a:prstGeom prst="rect">
                <a:avLst/>
              </a:prstGeom>
              <a:blipFill>
                <a:blip r:embed="rId7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Rectangle 147"/>
              <p:cNvSpPr/>
              <p:nvPr/>
            </p:nvSpPr>
            <p:spPr>
              <a:xfrm>
                <a:off x="9676168" y="130106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48" name="Rectangle 1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6168" y="1301068"/>
                <a:ext cx="814199" cy="542364"/>
              </a:xfrm>
              <a:prstGeom prst="rect">
                <a:avLst/>
              </a:prstGeom>
              <a:blipFill>
                <a:blip r:embed="rId7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Rectangle 148"/>
              <p:cNvSpPr/>
              <p:nvPr/>
            </p:nvSpPr>
            <p:spPr>
              <a:xfrm>
                <a:off x="7192592" y="5136441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49" name="Rectangle 1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592" y="5136441"/>
                <a:ext cx="814199" cy="542364"/>
              </a:xfrm>
              <a:prstGeom prst="rect">
                <a:avLst/>
              </a:prstGeom>
              <a:blipFill>
                <a:blip r:embed="rId7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Rectangle 149"/>
              <p:cNvSpPr/>
              <p:nvPr/>
            </p:nvSpPr>
            <p:spPr>
              <a:xfrm>
                <a:off x="7192592" y="458852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50" name="Rectangle 1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592" y="4588528"/>
                <a:ext cx="814199" cy="542364"/>
              </a:xfrm>
              <a:prstGeom prst="rect">
                <a:avLst/>
              </a:prstGeom>
              <a:blipFill>
                <a:blip r:embed="rId7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Rectangle 150"/>
              <p:cNvSpPr/>
              <p:nvPr/>
            </p:nvSpPr>
            <p:spPr>
              <a:xfrm>
                <a:off x="7192592" y="404061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51" name="Rectangle 1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592" y="4040618"/>
                <a:ext cx="814199" cy="542364"/>
              </a:xfrm>
              <a:prstGeom prst="rect">
                <a:avLst/>
              </a:prstGeom>
              <a:blipFill>
                <a:blip r:embed="rId7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Rectangle 151"/>
              <p:cNvSpPr/>
              <p:nvPr/>
            </p:nvSpPr>
            <p:spPr>
              <a:xfrm>
                <a:off x="7192592" y="349270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52" name="Rectangle 1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592" y="3492708"/>
                <a:ext cx="814199" cy="542364"/>
              </a:xfrm>
              <a:prstGeom prst="rect">
                <a:avLst/>
              </a:prstGeom>
              <a:blipFill>
                <a:blip r:embed="rId7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Rectangle 152"/>
              <p:cNvSpPr/>
              <p:nvPr/>
            </p:nvSpPr>
            <p:spPr>
              <a:xfrm>
                <a:off x="7192592" y="294479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53" name="Rectangle 1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592" y="2944798"/>
                <a:ext cx="814199" cy="542364"/>
              </a:xfrm>
              <a:prstGeom prst="rect">
                <a:avLst/>
              </a:prstGeom>
              <a:blipFill>
                <a:blip r:embed="rId7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Rectangle 153"/>
              <p:cNvSpPr/>
              <p:nvPr/>
            </p:nvSpPr>
            <p:spPr>
              <a:xfrm>
                <a:off x="7192592" y="239688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54" name="Rectangle 1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592" y="2396888"/>
                <a:ext cx="814199" cy="542364"/>
              </a:xfrm>
              <a:prstGeom prst="rect">
                <a:avLst/>
              </a:prstGeom>
              <a:blipFill>
                <a:blip r:embed="rId8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Rectangle 154"/>
              <p:cNvSpPr/>
              <p:nvPr/>
            </p:nvSpPr>
            <p:spPr>
              <a:xfrm>
                <a:off x="7192592" y="184897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55" name="Rectangle 1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592" y="1848978"/>
                <a:ext cx="814199" cy="542364"/>
              </a:xfrm>
              <a:prstGeom prst="rect">
                <a:avLst/>
              </a:prstGeom>
              <a:blipFill>
                <a:blip r:embed="rId8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Rectangle 155"/>
              <p:cNvSpPr/>
              <p:nvPr/>
            </p:nvSpPr>
            <p:spPr>
              <a:xfrm>
                <a:off x="7192592" y="130106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56" name="Rectangle 1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592" y="1301068"/>
                <a:ext cx="814199" cy="542364"/>
              </a:xfrm>
              <a:prstGeom prst="rect">
                <a:avLst/>
              </a:prstGeom>
              <a:blipFill>
                <a:blip r:embed="rId8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492880" y="1288740"/>
            <a:ext cx="833704" cy="4377737"/>
          </a:xfrm>
          <a:prstGeom prst="rect">
            <a:avLst/>
          </a:prstGeom>
          <a:solidFill>
            <a:srgbClr val="00B0F0">
              <a:alpha val="5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7178765" y="1311550"/>
            <a:ext cx="833704" cy="4377737"/>
          </a:xfrm>
          <a:prstGeom prst="rect">
            <a:avLst/>
          </a:prstGeom>
          <a:solidFill>
            <a:srgbClr val="FFFF00">
              <a:alpha val="5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560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000"/>
                            </p:stCondLst>
                            <p:childTnLst>
                              <p:par>
                                <p:cTn id="7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000"/>
                            </p:stCondLst>
                            <p:childTnLst>
                              <p:par>
                                <p:cTn id="7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0"/>
                            </p:stCondLst>
                            <p:childTnLst>
                              <p:par>
                                <p:cTn id="8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3000"/>
                            </p:stCondLst>
                            <p:childTnLst>
                              <p:par>
                                <p:cTn id="10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000"/>
                            </p:stCondLst>
                            <p:childTnLst>
                              <p:par>
                                <p:cTn id="10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0"/>
                            </p:stCondLst>
                            <p:childTnLst>
                              <p:par>
                                <p:cTn id="1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000"/>
                            </p:stCondLst>
                            <p:childTnLst>
                              <p:par>
                                <p:cTn id="1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3000"/>
                            </p:stCondLst>
                            <p:childTnLst>
                              <p:par>
                                <p:cTn id="1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4000"/>
                            </p:stCondLst>
                            <p:childTnLst>
                              <p:par>
                                <p:cTn id="1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0"/>
                            </p:stCondLst>
                            <p:childTnLst>
                              <p:par>
                                <p:cTn id="1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2000"/>
                            </p:stCondLst>
                            <p:childTnLst>
                              <p:par>
                                <p:cTn id="1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3000"/>
                            </p:stCondLst>
                            <p:childTnLst>
                              <p:par>
                                <p:cTn id="1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4000"/>
                            </p:stCondLst>
                            <p:childTnLst>
                              <p:par>
                                <p:cTn id="16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0"/>
                            </p:stCondLst>
                            <p:childTnLst>
                              <p:par>
                                <p:cTn id="17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2000"/>
                            </p:stCondLst>
                            <p:childTnLst>
                              <p:par>
                                <p:cTn id="18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3000"/>
                            </p:stCondLst>
                            <p:childTnLst>
                              <p:par>
                                <p:cTn id="19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4000"/>
                            </p:stCondLst>
                            <p:childTnLst>
                              <p:par>
                                <p:cTn id="19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5000"/>
                            </p:stCondLst>
                            <p:childTnLst>
                              <p:par>
                                <p:cTn id="2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2000"/>
                            </p:stCondLst>
                            <p:childTnLst>
                              <p:par>
                                <p:cTn id="2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5000"/>
                            </p:stCondLst>
                            <p:childTnLst>
                              <p:par>
                                <p:cTn id="2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2000"/>
                            </p:stCondLst>
                            <p:childTnLst>
                              <p:par>
                                <p:cTn id="2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3000"/>
                            </p:stCondLst>
                            <p:childTnLst>
                              <p:par>
                                <p:cTn id="2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4000"/>
                            </p:stCondLst>
                            <p:childTnLst>
                              <p:par>
                                <p:cTn id="2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5000"/>
                            </p:stCondLst>
                            <p:childTnLst>
                              <p:par>
                                <p:cTn id="26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2000"/>
                            </p:stCondLst>
                            <p:childTnLst>
                              <p:par>
                                <p:cTn id="27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3000"/>
                            </p:stCondLst>
                            <p:childTnLst>
                              <p:par>
                                <p:cTn id="28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5000"/>
                            </p:stCondLst>
                            <p:childTnLst>
                              <p:par>
                                <p:cTn id="29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4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1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8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6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3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8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9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0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2000"/>
                            </p:stCondLst>
                            <p:childTnLst>
                              <p:par>
                                <p:cTn id="3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5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7" fill="hold">
                            <p:stCondLst>
                              <p:cond delay="3000"/>
                            </p:stCondLst>
                            <p:childTnLst>
                              <p:par>
                                <p:cTn id="36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0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1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2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4000"/>
                            </p:stCondLst>
                            <p:childTnLst>
                              <p:par>
                                <p:cTn id="37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7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9" fill="hold">
                            <p:stCondLst>
                              <p:cond delay="5000"/>
                            </p:stCondLst>
                            <p:childTnLst>
                              <p:par>
                                <p:cTn id="38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2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3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4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8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9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0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1" fill="hold">
                            <p:stCondLst>
                              <p:cond delay="2000"/>
                            </p:stCondLst>
                            <p:childTnLst>
                              <p:par>
                                <p:cTn id="39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4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5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6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3000"/>
                            </p:stCondLst>
                            <p:childTnLst>
                              <p:par>
                                <p:cTn id="39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1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2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3" fill="hold">
                            <p:stCondLst>
                              <p:cond delay="4000"/>
                            </p:stCondLst>
                            <p:childTnLst>
                              <p:par>
                                <p:cTn id="4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6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7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8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>
                            <p:stCondLst>
                              <p:cond delay="5000"/>
                            </p:stCondLst>
                            <p:childTnLst>
                              <p:par>
                                <p:cTn id="4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2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3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4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8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19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0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4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5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6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7" fill="hold">
                            <p:stCondLst>
                              <p:cond delay="3000"/>
                            </p:stCondLst>
                            <p:childTnLst>
                              <p:par>
                                <p:cTn id="4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0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1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2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3" fill="hold">
                            <p:stCondLst>
                              <p:cond delay="4000"/>
                            </p:stCondLst>
                            <p:childTnLst>
                              <p:par>
                                <p:cTn id="4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6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7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8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2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3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4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>
                      <p:stCondLst>
                        <p:cond delay="indefinite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8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49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0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1" fill="hold">
                            <p:stCondLst>
                              <p:cond delay="2000"/>
                            </p:stCondLst>
                            <p:childTnLst>
                              <p:par>
                                <p:cTn id="4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4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5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6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7" fill="hold">
                            <p:stCondLst>
                              <p:cond delay="3000"/>
                            </p:stCondLst>
                            <p:childTnLst>
                              <p:par>
                                <p:cTn id="4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0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1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2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3" fill="hold">
                            <p:stCondLst>
                              <p:cond delay="4000"/>
                            </p:stCondLst>
                            <p:childTnLst>
                              <p:par>
                                <p:cTn id="46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6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7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8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9" fill="hold">
                            <p:stCondLst>
                              <p:cond delay="5000"/>
                            </p:stCondLst>
                            <p:childTnLst>
                              <p:par>
                                <p:cTn id="47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2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3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4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8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9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0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1" fill="hold">
                            <p:stCondLst>
                              <p:cond delay="2000"/>
                            </p:stCondLst>
                            <p:childTnLst>
                              <p:par>
                                <p:cTn id="48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4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5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6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0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1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2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3" fill="hold">
                            <p:stCondLst>
                              <p:cond delay="4000"/>
                            </p:stCondLst>
                            <p:childTnLst>
                              <p:par>
                                <p:cTn id="49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6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7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8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2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3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4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5" fill="hold">
                      <p:stCondLst>
                        <p:cond delay="indefinite"/>
                      </p:stCondLst>
                      <p:childTnLst>
                        <p:par>
                          <p:cTn id="506" fill="hold">
                            <p:stCondLst>
                              <p:cond delay="0"/>
                            </p:stCondLst>
                            <p:childTnLst>
                              <p:par>
                                <p:cTn id="50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8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09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0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1" fill="hold">
                            <p:stCondLst>
                              <p:cond delay="2000"/>
                            </p:stCondLst>
                            <p:childTnLst>
                              <p:par>
                                <p:cTn id="5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4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5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6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7" fill="hold">
                            <p:stCondLst>
                              <p:cond delay="3000"/>
                            </p:stCondLst>
                            <p:childTnLst>
                              <p:par>
                                <p:cTn id="5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0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1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2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3" fill="hold">
                            <p:stCondLst>
                              <p:cond delay="4000"/>
                            </p:stCondLst>
                            <p:childTnLst>
                              <p:par>
                                <p:cTn id="5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6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7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8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9" fill="hold">
                            <p:stCondLst>
                              <p:cond delay="5000"/>
                            </p:stCondLst>
                            <p:childTnLst>
                              <p:par>
                                <p:cTn id="5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2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3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4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5" fill="hold">
                      <p:stCondLst>
                        <p:cond delay="indefinite"/>
                      </p:stCondLst>
                      <p:childTnLst>
                        <p:par>
                          <p:cTn id="536" fill="hold">
                            <p:stCondLst>
                              <p:cond delay="0"/>
                            </p:stCondLst>
                            <p:childTnLst>
                              <p:par>
                                <p:cTn id="5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8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39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0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1" fill="hold">
                            <p:stCondLst>
                              <p:cond delay="2000"/>
                            </p:stCondLst>
                            <p:childTnLst>
                              <p:par>
                                <p:cTn id="5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4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5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6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7" fill="hold">
                            <p:stCondLst>
                              <p:cond delay="3000"/>
                            </p:stCondLst>
                            <p:childTnLst>
                              <p:par>
                                <p:cTn id="54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0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1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2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5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6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7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8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9" fill="hold">
                            <p:stCondLst>
                              <p:cond delay="5000"/>
                            </p:stCondLst>
                            <p:childTnLst>
                              <p:par>
                                <p:cTn id="56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2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3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4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5" fill="hold">
                      <p:stCondLst>
                        <p:cond delay="indefinite"/>
                      </p:stCondLst>
                      <p:childTnLst>
                        <p:par>
                          <p:cTn id="566" fill="hold">
                            <p:stCondLst>
                              <p:cond delay="0"/>
                            </p:stCondLst>
                            <p:childTnLst>
                              <p:par>
                                <p:cTn id="56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8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69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0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1" fill="hold">
                            <p:stCondLst>
                              <p:cond delay="2000"/>
                            </p:stCondLst>
                            <p:childTnLst>
                              <p:par>
                                <p:cTn id="57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4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5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6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7" fill="hold">
                            <p:stCondLst>
                              <p:cond delay="3000"/>
                            </p:stCondLst>
                            <p:childTnLst>
                              <p:par>
                                <p:cTn id="57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0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1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2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3" fill="hold">
                            <p:stCondLst>
                              <p:cond delay="4000"/>
                            </p:stCondLst>
                            <p:childTnLst>
                              <p:par>
                                <p:cTn id="58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6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7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8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9" fill="hold">
                            <p:stCondLst>
                              <p:cond delay="5000"/>
                            </p:stCondLst>
                            <p:childTnLst>
                              <p:par>
                                <p:cTn id="59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2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3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4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5" fill="hold">
                      <p:stCondLst>
                        <p:cond delay="indefinite"/>
                      </p:stCondLst>
                      <p:childTnLst>
                        <p:par>
                          <p:cTn id="596" fill="hold">
                            <p:stCondLst>
                              <p:cond delay="0"/>
                            </p:stCondLst>
                            <p:childTnLst>
                              <p:par>
                                <p:cTn id="5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0" fill="hold">
                      <p:stCondLst>
                        <p:cond delay="indefinite"/>
                      </p:stCondLst>
                      <p:childTnLst>
                        <p:par>
                          <p:cTn id="601" fill="hold">
                            <p:stCondLst>
                              <p:cond delay="0"/>
                            </p:stCondLst>
                            <p:childTnLst>
                              <p:par>
                                <p:cTn id="6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76" grpId="0" animBg="1"/>
      <p:bldP spid="77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3" grpId="0" animBg="1"/>
      <p:bldP spid="15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504023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Quy tắc 1: Chuyển đổi hệ 16 sang hệ 2</a:t>
            </a:r>
            <a:endParaRPr lang="en-US" baseline="30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46110" y="128874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1288740"/>
                <a:ext cx="814199" cy="5423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46110" y="183665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1836650"/>
                <a:ext cx="814199" cy="5423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646110" y="238456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2384560"/>
                <a:ext cx="814199" cy="5423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646110" y="293247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2932470"/>
                <a:ext cx="814199" cy="5423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646110" y="348038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3480380"/>
                <a:ext cx="814199" cy="5423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646110" y="402829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4028290"/>
                <a:ext cx="814199" cy="5423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646110" y="457620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4576200"/>
                <a:ext cx="814199" cy="54236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646110" y="5124113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5124113"/>
                <a:ext cx="814199" cy="54236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2353478" y="5124113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478" y="5124113"/>
                <a:ext cx="814199" cy="54236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3178414" y="5124113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414" y="5124113"/>
                <a:ext cx="814199" cy="54236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4003350" y="5124113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350" y="5124113"/>
                <a:ext cx="814199" cy="54236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2353478" y="457620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478" y="4576200"/>
                <a:ext cx="814199" cy="54236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3178414" y="457620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414" y="4576200"/>
                <a:ext cx="814199" cy="54236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4003350" y="457620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350" y="4576200"/>
                <a:ext cx="814199" cy="54236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2353478" y="402829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478" y="4028290"/>
                <a:ext cx="814199" cy="54236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3178414" y="402829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414" y="4028290"/>
                <a:ext cx="814199" cy="54236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4003350" y="402829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350" y="4028290"/>
                <a:ext cx="814199" cy="54236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2353478" y="348038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478" y="3480380"/>
                <a:ext cx="814199" cy="54236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3178414" y="348038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414" y="3480380"/>
                <a:ext cx="814199" cy="54236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4003350" y="348038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350" y="3480380"/>
                <a:ext cx="814199" cy="54236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2353478" y="293247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478" y="2932470"/>
                <a:ext cx="814199" cy="54236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3178414" y="293247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414" y="2932470"/>
                <a:ext cx="814199" cy="54236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4003350" y="293247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350" y="2932470"/>
                <a:ext cx="814199" cy="54236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2353478" y="238456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478" y="2384560"/>
                <a:ext cx="814199" cy="54236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3178414" y="238456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414" y="2384560"/>
                <a:ext cx="814199" cy="54236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4003350" y="238456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350" y="2384560"/>
                <a:ext cx="814199" cy="54236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2353478" y="183665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478" y="1836650"/>
                <a:ext cx="814199" cy="542364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3178414" y="183665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414" y="1836650"/>
                <a:ext cx="814199" cy="54236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4003350" y="183665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350" y="1836650"/>
                <a:ext cx="814199" cy="542364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2353478" y="128874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478" y="1288740"/>
                <a:ext cx="814199" cy="542364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178414" y="128874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414" y="1288740"/>
                <a:ext cx="814199" cy="542364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4003350" y="128874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350" y="1288740"/>
                <a:ext cx="814199" cy="542364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5568238" y="1338082"/>
            <a:ext cx="0" cy="4377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1519774" y="5124113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774" y="5124113"/>
                <a:ext cx="814199" cy="542364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1519774" y="457620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774" y="4576200"/>
                <a:ext cx="814199" cy="542364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1519774" y="402829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774" y="4028290"/>
                <a:ext cx="814199" cy="542364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1519774" y="348038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774" y="3480380"/>
                <a:ext cx="814199" cy="542364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1519774" y="293247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774" y="2932470"/>
                <a:ext cx="814199" cy="542364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1519774" y="238456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774" y="2384560"/>
                <a:ext cx="814199" cy="542364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1519774" y="183665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774" y="1836650"/>
                <a:ext cx="814199" cy="542364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/>
              <p:cNvSpPr/>
              <p:nvPr/>
            </p:nvSpPr>
            <p:spPr>
              <a:xfrm>
                <a:off x="1519774" y="128874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77" name="Rectangle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774" y="1288740"/>
                <a:ext cx="814199" cy="542364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/>
              <p:cNvSpPr/>
              <p:nvPr/>
            </p:nvSpPr>
            <p:spPr>
              <a:xfrm>
                <a:off x="6318928" y="130106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928" y="1301068"/>
                <a:ext cx="814199" cy="542364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angle 117"/>
              <p:cNvSpPr/>
              <p:nvPr/>
            </p:nvSpPr>
            <p:spPr>
              <a:xfrm>
                <a:off x="6318928" y="184897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928" y="1848978"/>
                <a:ext cx="814199" cy="542364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118"/>
              <p:cNvSpPr/>
              <p:nvPr/>
            </p:nvSpPr>
            <p:spPr>
              <a:xfrm>
                <a:off x="6318928" y="239688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19" name="Rectangle 1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928" y="2396888"/>
                <a:ext cx="814199" cy="542364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119"/>
              <p:cNvSpPr/>
              <p:nvPr/>
            </p:nvSpPr>
            <p:spPr>
              <a:xfrm>
                <a:off x="6318928" y="294479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20" name="Rectangle 1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928" y="2944798"/>
                <a:ext cx="814199" cy="542364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tangle 120"/>
              <p:cNvSpPr/>
              <p:nvPr/>
            </p:nvSpPr>
            <p:spPr>
              <a:xfrm>
                <a:off x="6318928" y="349270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21" name="Rectangle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928" y="3492708"/>
                <a:ext cx="814199" cy="542364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Rectangle 121"/>
              <p:cNvSpPr/>
              <p:nvPr/>
            </p:nvSpPr>
            <p:spPr>
              <a:xfrm>
                <a:off x="6318928" y="404061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22" name="Rectangle 1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928" y="4040618"/>
                <a:ext cx="814199" cy="542364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Rectangle 122"/>
              <p:cNvSpPr/>
              <p:nvPr/>
            </p:nvSpPr>
            <p:spPr>
              <a:xfrm>
                <a:off x="6318928" y="458852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23" name="Rectangle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928" y="4588528"/>
                <a:ext cx="814199" cy="542364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Rectangle 123"/>
              <p:cNvSpPr/>
              <p:nvPr/>
            </p:nvSpPr>
            <p:spPr>
              <a:xfrm>
                <a:off x="6318928" y="5136441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24" name="Rectangle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928" y="5136441"/>
                <a:ext cx="814199" cy="542364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Rectangle 124"/>
              <p:cNvSpPr/>
              <p:nvPr/>
            </p:nvSpPr>
            <p:spPr>
              <a:xfrm>
                <a:off x="8026296" y="5136441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25" name="Rectangle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6296" y="5136441"/>
                <a:ext cx="814199" cy="542364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Rectangle 125"/>
              <p:cNvSpPr/>
              <p:nvPr/>
            </p:nvSpPr>
            <p:spPr>
              <a:xfrm>
                <a:off x="8851232" y="5136441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26" name="Rectangle 1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232" y="5136441"/>
                <a:ext cx="814199" cy="542364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Rectangle 126"/>
              <p:cNvSpPr/>
              <p:nvPr/>
            </p:nvSpPr>
            <p:spPr>
              <a:xfrm>
                <a:off x="9676168" y="5136441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27" name="Rectangle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6168" y="5136441"/>
                <a:ext cx="814199" cy="542364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Rectangle 127"/>
              <p:cNvSpPr/>
              <p:nvPr/>
            </p:nvSpPr>
            <p:spPr>
              <a:xfrm>
                <a:off x="8026296" y="458852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28" name="Rectangle 1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6296" y="4588528"/>
                <a:ext cx="814199" cy="542364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Rectangle 128"/>
              <p:cNvSpPr/>
              <p:nvPr/>
            </p:nvSpPr>
            <p:spPr>
              <a:xfrm>
                <a:off x="8851232" y="458852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29" name="Rectangle 1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232" y="4588528"/>
                <a:ext cx="814199" cy="542364"/>
              </a:xfrm>
              <a:prstGeom prst="rect">
                <a:avLst/>
              </a:prstGeom>
              <a:blipFill>
                <a:blip r:embed="rId5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Rectangle 129"/>
              <p:cNvSpPr/>
              <p:nvPr/>
            </p:nvSpPr>
            <p:spPr>
              <a:xfrm>
                <a:off x="9676168" y="458852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30" name="Rectangle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6168" y="4588528"/>
                <a:ext cx="814199" cy="542364"/>
              </a:xfrm>
              <a:prstGeom prst="rect">
                <a:avLst/>
              </a:prstGeom>
              <a:blipFill>
                <a:blip r:embed="rId5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Rectangle 130"/>
              <p:cNvSpPr/>
              <p:nvPr/>
            </p:nvSpPr>
            <p:spPr>
              <a:xfrm>
                <a:off x="8026296" y="404061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31" name="Rectangle 1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6296" y="4040618"/>
                <a:ext cx="814199" cy="542364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Rectangle 131"/>
              <p:cNvSpPr/>
              <p:nvPr/>
            </p:nvSpPr>
            <p:spPr>
              <a:xfrm>
                <a:off x="8851232" y="404061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32" name="Rectangle 1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232" y="4040618"/>
                <a:ext cx="814199" cy="542364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Rectangle 132"/>
              <p:cNvSpPr/>
              <p:nvPr/>
            </p:nvSpPr>
            <p:spPr>
              <a:xfrm>
                <a:off x="9676168" y="404061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33" name="Rectangle 1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6168" y="4040618"/>
                <a:ext cx="814199" cy="542364"/>
              </a:xfrm>
              <a:prstGeom prst="rect">
                <a:avLst/>
              </a:prstGeom>
              <a:blipFill>
                <a:blip r:embed="rId5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Rectangle 133"/>
              <p:cNvSpPr/>
              <p:nvPr/>
            </p:nvSpPr>
            <p:spPr>
              <a:xfrm>
                <a:off x="8026296" y="349270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34" name="Rectangle 1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6296" y="3492708"/>
                <a:ext cx="814199" cy="542364"/>
              </a:xfrm>
              <a:prstGeom prst="rect">
                <a:avLst/>
              </a:prstGeom>
              <a:blipFill>
                <a:blip r:embed="rId6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Rectangle 134"/>
              <p:cNvSpPr/>
              <p:nvPr/>
            </p:nvSpPr>
            <p:spPr>
              <a:xfrm>
                <a:off x="8851232" y="349270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35" name="Rectangle 1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232" y="3492708"/>
                <a:ext cx="814199" cy="542364"/>
              </a:xfrm>
              <a:prstGeom prst="rect">
                <a:avLst/>
              </a:prstGeom>
              <a:blipFill>
                <a:blip r:embed="rId6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Rectangle 135"/>
              <p:cNvSpPr/>
              <p:nvPr/>
            </p:nvSpPr>
            <p:spPr>
              <a:xfrm>
                <a:off x="9676168" y="349270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36" name="Rectangle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6168" y="3492708"/>
                <a:ext cx="814199" cy="542364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Rectangle 136"/>
              <p:cNvSpPr/>
              <p:nvPr/>
            </p:nvSpPr>
            <p:spPr>
              <a:xfrm>
                <a:off x="8026296" y="294479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37" name="Rectangle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6296" y="2944798"/>
                <a:ext cx="814199" cy="542364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Rectangle 137"/>
              <p:cNvSpPr/>
              <p:nvPr/>
            </p:nvSpPr>
            <p:spPr>
              <a:xfrm>
                <a:off x="8851232" y="294479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38" name="Rectangle 1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232" y="2944798"/>
                <a:ext cx="814199" cy="542364"/>
              </a:xfrm>
              <a:prstGeom prst="rect">
                <a:avLst/>
              </a:prstGeom>
              <a:blipFill>
                <a:blip r:embed="rId6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Rectangle 138"/>
              <p:cNvSpPr/>
              <p:nvPr/>
            </p:nvSpPr>
            <p:spPr>
              <a:xfrm>
                <a:off x="9676168" y="294479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39" name="Rectangle 1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6168" y="2944798"/>
                <a:ext cx="814199" cy="542364"/>
              </a:xfrm>
              <a:prstGeom prst="rect">
                <a:avLst/>
              </a:prstGeom>
              <a:blipFill>
                <a:blip r:embed="rId6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Rectangle 139"/>
              <p:cNvSpPr/>
              <p:nvPr/>
            </p:nvSpPr>
            <p:spPr>
              <a:xfrm>
                <a:off x="8026296" y="239688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40" name="Rectangle 1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6296" y="2396888"/>
                <a:ext cx="814199" cy="542364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Rectangle 140"/>
              <p:cNvSpPr/>
              <p:nvPr/>
            </p:nvSpPr>
            <p:spPr>
              <a:xfrm>
                <a:off x="8851232" y="239688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41" name="Rectangle 1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232" y="2396888"/>
                <a:ext cx="814199" cy="542364"/>
              </a:xfrm>
              <a:prstGeom prst="rect">
                <a:avLst/>
              </a:prstGeom>
              <a:blipFill>
                <a:blip r:embed="rId6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Rectangle 141"/>
              <p:cNvSpPr/>
              <p:nvPr/>
            </p:nvSpPr>
            <p:spPr>
              <a:xfrm>
                <a:off x="9676168" y="239688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42" name="Rectangle 1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6168" y="2396888"/>
                <a:ext cx="814199" cy="542364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Rectangle 142"/>
              <p:cNvSpPr/>
              <p:nvPr/>
            </p:nvSpPr>
            <p:spPr>
              <a:xfrm>
                <a:off x="8026296" y="184897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43" name="Rectangle 1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6296" y="1848978"/>
                <a:ext cx="814199" cy="542364"/>
              </a:xfrm>
              <a:prstGeom prst="rect">
                <a:avLst/>
              </a:prstGeom>
              <a:blipFill>
                <a:blip r:embed="rId6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Rectangle 143"/>
              <p:cNvSpPr/>
              <p:nvPr/>
            </p:nvSpPr>
            <p:spPr>
              <a:xfrm>
                <a:off x="8851232" y="184897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44" name="Rectangle 1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232" y="1848978"/>
                <a:ext cx="814199" cy="542364"/>
              </a:xfrm>
              <a:prstGeom prst="rect">
                <a:avLst/>
              </a:prstGeom>
              <a:blipFill>
                <a:blip r:embed="rId7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Rectangle 144"/>
              <p:cNvSpPr/>
              <p:nvPr/>
            </p:nvSpPr>
            <p:spPr>
              <a:xfrm>
                <a:off x="9676168" y="184897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45" name="Rectangle 1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6168" y="1848978"/>
                <a:ext cx="814199" cy="542364"/>
              </a:xfrm>
              <a:prstGeom prst="rect">
                <a:avLst/>
              </a:prstGeom>
              <a:blipFill>
                <a:blip r:embed="rId7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Rectangle 145"/>
              <p:cNvSpPr/>
              <p:nvPr/>
            </p:nvSpPr>
            <p:spPr>
              <a:xfrm>
                <a:off x="8026296" y="130106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46" name="Rectangle 1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6296" y="1301068"/>
                <a:ext cx="814199" cy="542364"/>
              </a:xfrm>
              <a:prstGeom prst="rect">
                <a:avLst/>
              </a:prstGeom>
              <a:blipFill>
                <a:blip r:embed="rId7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/>
              <p:cNvSpPr/>
              <p:nvPr/>
            </p:nvSpPr>
            <p:spPr>
              <a:xfrm>
                <a:off x="8851232" y="130106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47" name="Rectangle 1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232" y="1301068"/>
                <a:ext cx="814199" cy="542364"/>
              </a:xfrm>
              <a:prstGeom prst="rect">
                <a:avLst/>
              </a:prstGeom>
              <a:blipFill>
                <a:blip r:embed="rId7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Rectangle 147"/>
              <p:cNvSpPr/>
              <p:nvPr/>
            </p:nvSpPr>
            <p:spPr>
              <a:xfrm>
                <a:off x="9676168" y="130106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48" name="Rectangle 1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6168" y="1301068"/>
                <a:ext cx="814199" cy="542364"/>
              </a:xfrm>
              <a:prstGeom prst="rect">
                <a:avLst/>
              </a:prstGeom>
              <a:blipFill>
                <a:blip r:embed="rId7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Rectangle 148"/>
              <p:cNvSpPr/>
              <p:nvPr/>
            </p:nvSpPr>
            <p:spPr>
              <a:xfrm>
                <a:off x="7192592" y="5136441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49" name="Rectangle 1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592" y="5136441"/>
                <a:ext cx="814199" cy="542364"/>
              </a:xfrm>
              <a:prstGeom prst="rect">
                <a:avLst/>
              </a:prstGeom>
              <a:blipFill>
                <a:blip r:embed="rId7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Rectangle 149"/>
              <p:cNvSpPr/>
              <p:nvPr/>
            </p:nvSpPr>
            <p:spPr>
              <a:xfrm>
                <a:off x="7192592" y="458852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50" name="Rectangle 1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592" y="4588528"/>
                <a:ext cx="814199" cy="542364"/>
              </a:xfrm>
              <a:prstGeom prst="rect">
                <a:avLst/>
              </a:prstGeom>
              <a:blipFill>
                <a:blip r:embed="rId7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Rectangle 150"/>
              <p:cNvSpPr/>
              <p:nvPr/>
            </p:nvSpPr>
            <p:spPr>
              <a:xfrm>
                <a:off x="7192592" y="404061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51" name="Rectangle 1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592" y="4040618"/>
                <a:ext cx="814199" cy="542364"/>
              </a:xfrm>
              <a:prstGeom prst="rect">
                <a:avLst/>
              </a:prstGeom>
              <a:blipFill>
                <a:blip r:embed="rId7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Rectangle 151"/>
              <p:cNvSpPr/>
              <p:nvPr/>
            </p:nvSpPr>
            <p:spPr>
              <a:xfrm>
                <a:off x="7192592" y="349270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52" name="Rectangle 1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592" y="3492708"/>
                <a:ext cx="814199" cy="542364"/>
              </a:xfrm>
              <a:prstGeom prst="rect">
                <a:avLst/>
              </a:prstGeom>
              <a:blipFill>
                <a:blip r:embed="rId7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Rectangle 152"/>
              <p:cNvSpPr/>
              <p:nvPr/>
            </p:nvSpPr>
            <p:spPr>
              <a:xfrm>
                <a:off x="7192592" y="294479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53" name="Rectangle 1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592" y="2944798"/>
                <a:ext cx="814199" cy="542364"/>
              </a:xfrm>
              <a:prstGeom prst="rect">
                <a:avLst/>
              </a:prstGeom>
              <a:blipFill>
                <a:blip r:embed="rId7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Rectangle 153"/>
              <p:cNvSpPr/>
              <p:nvPr/>
            </p:nvSpPr>
            <p:spPr>
              <a:xfrm>
                <a:off x="7192592" y="239688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54" name="Rectangle 1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592" y="2396888"/>
                <a:ext cx="814199" cy="542364"/>
              </a:xfrm>
              <a:prstGeom prst="rect">
                <a:avLst/>
              </a:prstGeom>
              <a:blipFill>
                <a:blip r:embed="rId8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Rectangle 154"/>
              <p:cNvSpPr/>
              <p:nvPr/>
            </p:nvSpPr>
            <p:spPr>
              <a:xfrm>
                <a:off x="7192592" y="184897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55" name="Rectangle 1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592" y="1848978"/>
                <a:ext cx="814199" cy="542364"/>
              </a:xfrm>
              <a:prstGeom prst="rect">
                <a:avLst/>
              </a:prstGeom>
              <a:blipFill>
                <a:blip r:embed="rId8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Rectangle 155"/>
              <p:cNvSpPr/>
              <p:nvPr/>
            </p:nvSpPr>
            <p:spPr>
              <a:xfrm>
                <a:off x="7192592" y="130106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56" name="Rectangle 1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592" y="1301068"/>
                <a:ext cx="814199" cy="542364"/>
              </a:xfrm>
              <a:prstGeom prst="rect">
                <a:avLst/>
              </a:prstGeom>
              <a:blipFill>
                <a:blip r:embed="rId8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/>
              <p:cNvSpPr/>
              <p:nvPr/>
            </p:nvSpPr>
            <p:spPr>
              <a:xfrm>
                <a:off x="2333973" y="5825223"/>
                <a:ext cx="815639" cy="916600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b="0" i="1" smtClean="0">
                  <a:latin typeface="Cambria Math" panose="02040503050406030204" pitchFamily="18" charset="0"/>
                </a:endParaRPr>
              </a:p>
              <a:p>
                <a:endParaRPr lang="en-US" b="0" i="1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(16)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8" name="Rectangle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973" y="5825223"/>
                <a:ext cx="815639" cy="916600"/>
              </a:xfrm>
              <a:prstGeom prst="rect">
                <a:avLst/>
              </a:prstGeom>
              <a:blipFill>
                <a:blip r:embed="rId83"/>
                <a:stretch>
                  <a:fillRect b="-4575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/>
              <p:cNvSpPr/>
              <p:nvPr/>
            </p:nvSpPr>
            <p:spPr>
              <a:xfrm>
                <a:off x="1250714" y="5825223"/>
                <a:ext cx="1155544" cy="916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pc="10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8000" spc="100"/>
              </a:p>
            </p:txBody>
          </p:sp>
        </mc:Choice>
        <mc:Fallback xmlns="">
          <p:sp>
            <p:nvSpPr>
              <p:cNvPr id="89" name="Rectangle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714" y="5825223"/>
                <a:ext cx="1155544" cy="916600"/>
              </a:xfrm>
              <a:prstGeom prst="rect">
                <a:avLst/>
              </a:prstGeom>
              <a:blipFill>
                <a:blip r:embed="rId8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/>
              <p:cNvSpPr/>
              <p:nvPr/>
            </p:nvSpPr>
            <p:spPr>
              <a:xfrm>
                <a:off x="4557628" y="5849748"/>
                <a:ext cx="1027825" cy="9206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pc="10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8000" spc="100"/>
              </a:p>
            </p:txBody>
          </p:sp>
        </mc:Choice>
        <mc:Fallback xmlns="">
          <p:sp>
            <p:nvSpPr>
              <p:cNvPr id="90" name="Rectangle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7628" y="5849748"/>
                <a:ext cx="1027825" cy="920613"/>
              </a:xfrm>
              <a:prstGeom prst="rect">
                <a:avLst/>
              </a:prstGeom>
              <a:blipFill>
                <a:blip r:embed="rId8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 90"/>
              <p:cNvSpPr/>
              <p:nvPr/>
            </p:nvSpPr>
            <p:spPr>
              <a:xfrm>
                <a:off x="8006791" y="5808147"/>
                <a:ext cx="1071267" cy="9206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pc="100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8000" spc="100"/>
              </a:p>
            </p:txBody>
          </p:sp>
        </mc:Choice>
        <mc:Fallback xmlns="">
          <p:sp>
            <p:nvSpPr>
              <p:cNvPr id="91" name="Rectangle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6791" y="5808147"/>
                <a:ext cx="1071267" cy="920613"/>
              </a:xfrm>
              <a:prstGeom prst="rect">
                <a:avLst/>
              </a:prstGeom>
              <a:blipFill>
                <a:blip r:embed="rId8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/>
              <p:cNvSpPr/>
              <p:nvPr/>
            </p:nvSpPr>
            <p:spPr>
              <a:xfrm>
                <a:off x="5576822" y="5849748"/>
                <a:ext cx="764617" cy="920613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b="0" i="1" smtClean="0">
                  <a:latin typeface="Cambria Math" panose="02040503050406030204" pitchFamily="18" charset="0"/>
                </a:endParaRPr>
              </a:p>
              <a:p>
                <a:endParaRPr lang="en-US" b="0" i="1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(16)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92" name="Rectangle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822" y="5849748"/>
                <a:ext cx="764617" cy="920613"/>
              </a:xfrm>
              <a:prstGeom prst="rect">
                <a:avLst/>
              </a:prstGeom>
              <a:blipFill>
                <a:blip r:embed="rId87"/>
                <a:stretch>
                  <a:fillRect b="-4545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/>
              <p:cNvSpPr/>
              <p:nvPr/>
            </p:nvSpPr>
            <p:spPr>
              <a:xfrm>
                <a:off x="9083539" y="5808147"/>
                <a:ext cx="764617" cy="920613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b="0" i="1" smtClean="0">
                  <a:latin typeface="Cambria Math" panose="02040503050406030204" pitchFamily="18" charset="0"/>
                </a:endParaRPr>
              </a:p>
              <a:p>
                <a:endParaRPr lang="en-US" b="0" i="1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(16)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93" name="Rectangle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3539" y="5808147"/>
                <a:ext cx="764617" cy="920613"/>
              </a:xfrm>
              <a:prstGeom prst="rect">
                <a:avLst/>
              </a:prstGeom>
              <a:blipFill>
                <a:blip r:embed="rId88"/>
                <a:stretch>
                  <a:fillRect b="-4545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990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000"/>
                            </p:stCondLst>
                            <p:childTnLst>
                              <p:par>
                                <p:cTn id="7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000"/>
                            </p:stCondLst>
                            <p:childTnLst>
                              <p:par>
                                <p:cTn id="7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0"/>
                            </p:stCondLst>
                            <p:childTnLst>
                              <p:par>
                                <p:cTn id="8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3000"/>
                            </p:stCondLst>
                            <p:childTnLst>
                              <p:par>
                                <p:cTn id="10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000"/>
                            </p:stCondLst>
                            <p:childTnLst>
                              <p:par>
                                <p:cTn id="10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0"/>
                            </p:stCondLst>
                            <p:childTnLst>
                              <p:par>
                                <p:cTn id="1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000"/>
                            </p:stCondLst>
                            <p:childTnLst>
                              <p:par>
                                <p:cTn id="1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3000"/>
                            </p:stCondLst>
                            <p:childTnLst>
                              <p:par>
                                <p:cTn id="1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4000"/>
                            </p:stCondLst>
                            <p:childTnLst>
                              <p:par>
                                <p:cTn id="1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0"/>
                            </p:stCondLst>
                            <p:childTnLst>
                              <p:par>
                                <p:cTn id="1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2000"/>
                            </p:stCondLst>
                            <p:childTnLst>
                              <p:par>
                                <p:cTn id="1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3000"/>
                            </p:stCondLst>
                            <p:childTnLst>
                              <p:par>
                                <p:cTn id="1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4000"/>
                            </p:stCondLst>
                            <p:childTnLst>
                              <p:par>
                                <p:cTn id="16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0"/>
                            </p:stCondLst>
                            <p:childTnLst>
                              <p:par>
                                <p:cTn id="17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2000"/>
                            </p:stCondLst>
                            <p:childTnLst>
                              <p:par>
                                <p:cTn id="18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3000"/>
                            </p:stCondLst>
                            <p:childTnLst>
                              <p:par>
                                <p:cTn id="19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4000"/>
                            </p:stCondLst>
                            <p:childTnLst>
                              <p:par>
                                <p:cTn id="19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5000"/>
                            </p:stCondLst>
                            <p:childTnLst>
                              <p:par>
                                <p:cTn id="2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2000"/>
                            </p:stCondLst>
                            <p:childTnLst>
                              <p:par>
                                <p:cTn id="2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5000"/>
                            </p:stCondLst>
                            <p:childTnLst>
                              <p:par>
                                <p:cTn id="2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2000"/>
                            </p:stCondLst>
                            <p:childTnLst>
                              <p:par>
                                <p:cTn id="2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3000"/>
                            </p:stCondLst>
                            <p:childTnLst>
                              <p:par>
                                <p:cTn id="2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4000"/>
                            </p:stCondLst>
                            <p:childTnLst>
                              <p:par>
                                <p:cTn id="2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5000"/>
                            </p:stCondLst>
                            <p:childTnLst>
                              <p:par>
                                <p:cTn id="26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2000"/>
                            </p:stCondLst>
                            <p:childTnLst>
                              <p:par>
                                <p:cTn id="27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3000"/>
                            </p:stCondLst>
                            <p:childTnLst>
                              <p:par>
                                <p:cTn id="28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5000"/>
                            </p:stCondLst>
                            <p:childTnLst>
                              <p:par>
                                <p:cTn id="29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4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1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8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6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3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8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9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0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2000"/>
                            </p:stCondLst>
                            <p:childTnLst>
                              <p:par>
                                <p:cTn id="3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5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7" fill="hold">
                            <p:stCondLst>
                              <p:cond delay="3000"/>
                            </p:stCondLst>
                            <p:childTnLst>
                              <p:par>
                                <p:cTn id="36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0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1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2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4000"/>
                            </p:stCondLst>
                            <p:childTnLst>
                              <p:par>
                                <p:cTn id="37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7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9" fill="hold">
                            <p:stCondLst>
                              <p:cond delay="5000"/>
                            </p:stCondLst>
                            <p:childTnLst>
                              <p:par>
                                <p:cTn id="38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2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3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4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8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9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0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1" fill="hold">
                            <p:stCondLst>
                              <p:cond delay="2000"/>
                            </p:stCondLst>
                            <p:childTnLst>
                              <p:par>
                                <p:cTn id="39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4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5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6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3000"/>
                            </p:stCondLst>
                            <p:childTnLst>
                              <p:par>
                                <p:cTn id="39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1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2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3" fill="hold">
                            <p:stCondLst>
                              <p:cond delay="4000"/>
                            </p:stCondLst>
                            <p:childTnLst>
                              <p:par>
                                <p:cTn id="4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6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7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8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>
                            <p:stCondLst>
                              <p:cond delay="5000"/>
                            </p:stCondLst>
                            <p:childTnLst>
                              <p:par>
                                <p:cTn id="4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2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3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4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8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19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0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4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5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6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7" fill="hold">
                            <p:stCondLst>
                              <p:cond delay="3000"/>
                            </p:stCondLst>
                            <p:childTnLst>
                              <p:par>
                                <p:cTn id="4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0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1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2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3" fill="hold">
                            <p:stCondLst>
                              <p:cond delay="4000"/>
                            </p:stCondLst>
                            <p:childTnLst>
                              <p:par>
                                <p:cTn id="4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6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7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8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2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3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4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>
                      <p:stCondLst>
                        <p:cond delay="indefinite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8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49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0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1" fill="hold">
                            <p:stCondLst>
                              <p:cond delay="2000"/>
                            </p:stCondLst>
                            <p:childTnLst>
                              <p:par>
                                <p:cTn id="4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4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5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6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7" fill="hold">
                            <p:stCondLst>
                              <p:cond delay="3000"/>
                            </p:stCondLst>
                            <p:childTnLst>
                              <p:par>
                                <p:cTn id="4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0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1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2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3" fill="hold">
                            <p:stCondLst>
                              <p:cond delay="4000"/>
                            </p:stCondLst>
                            <p:childTnLst>
                              <p:par>
                                <p:cTn id="46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6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7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8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9" fill="hold">
                            <p:stCondLst>
                              <p:cond delay="5000"/>
                            </p:stCondLst>
                            <p:childTnLst>
                              <p:par>
                                <p:cTn id="47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2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3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4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8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9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0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1" fill="hold">
                            <p:stCondLst>
                              <p:cond delay="2000"/>
                            </p:stCondLst>
                            <p:childTnLst>
                              <p:par>
                                <p:cTn id="48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4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5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6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0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1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2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3" fill="hold">
                            <p:stCondLst>
                              <p:cond delay="4000"/>
                            </p:stCondLst>
                            <p:childTnLst>
                              <p:par>
                                <p:cTn id="49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6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7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8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2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3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4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5" fill="hold">
                      <p:stCondLst>
                        <p:cond delay="indefinite"/>
                      </p:stCondLst>
                      <p:childTnLst>
                        <p:par>
                          <p:cTn id="506" fill="hold">
                            <p:stCondLst>
                              <p:cond delay="0"/>
                            </p:stCondLst>
                            <p:childTnLst>
                              <p:par>
                                <p:cTn id="50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8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09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0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1" fill="hold">
                            <p:stCondLst>
                              <p:cond delay="2000"/>
                            </p:stCondLst>
                            <p:childTnLst>
                              <p:par>
                                <p:cTn id="5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4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5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6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7" fill="hold">
                            <p:stCondLst>
                              <p:cond delay="3000"/>
                            </p:stCondLst>
                            <p:childTnLst>
                              <p:par>
                                <p:cTn id="5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0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1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2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3" fill="hold">
                            <p:stCondLst>
                              <p:cond delay="4000"/>
                            </p:stCondLst>
                            <p:childTnLst>
                              <p:par>
                                <p:cTn id="5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6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7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8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9" fill="hold">
                            <p:stCondLst>
                              <p:cond delay="5000"/>
                            </p:stCondLst>
                            <p:childTnLst>
                              <p:par>
                                <p:cTn id="5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2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3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4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5" fill="hold">
                      <p:stCondLst>
                        <p:cond delay="indefinite"/>
                      </p:stCondLst>
                      <p:childTnLst>
                        <p:par>
                          <p:cTn id="536" fill="hold">
                            <p:stCondLst>
                              <p:cond delay="0"/>
                            </p:stCondLst>
                            <p:childTnLst>
                              <p:par>
                                <p:cTn id="5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8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39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0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1" fill="hold">
                            <p:stCondLst>
                              <p:cond delay="2000"/>
                            </p:stCondLst>
                            <p:childTnLst>
                              <p:par>
                                <p:cTn id="5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4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5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6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7" fill="hold">
                            <p:stCondLst>
                              <p:cond delay="3000"/>
                            </p:stCondLst>
                            <p:childTnLst>
                              <p:par>
                                <p:cTn id="54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0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1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2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5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6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7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8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9" fill="hold">
                            <p:stCondLst>
                              <p:cond delay="5000"/>
                            </p:stCondLst>
                            <p:childTnLst>
                              <p:par>
                                <p:cTn id="56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2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3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4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5" fill="hold">
                      <p:stCondLst>
                        <p:cond delay="indefinite"/>
                      </p:stCondLst>
                      <p:childTnLst>
                        <p:par>
                          <p:cTn id="566" fill="hold">
                            <p:stCondLst>
                              <p:cond delay="0"/>
                            </p:stCondLst>
                            <p:childTnLst>
                              <p:par>
                                <p:cTn id="56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8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69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0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1" fill="hold">
                            <p:stCondLst>
                              <p:cond delay="2000"/>
                            </p:stCondLst>
                            <p:childTnLst>
                              <p:par>
                                <p:cTn id="57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4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5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6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7" fill="hold">
                            <p:stCondLst>
                              <p:cond delay="3000"/>
                            </p:stCondLst>
                            <p:childTnLst>
                              <p:par>
                                <p:cTn id="57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0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1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2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3" fill="hold">
                            <p:stCondLst>
                              <p:cond delay="4000"/>
                            </p:stCondLst>
                            <p:childTnLst>
                              <p:par>
                                <p:cTn id="58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6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7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8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9" fill="hold">
                            <p:stCondLst>
                              <p:cond delay="5000"/>
                            </p:stCondLst>
                            <p:childTnLst>
                              <p:par>
                                <p:cTn id="59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2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3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4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5" fill="hold">
                      <p:stCondLst>
                        <p:cond delay="indefinite"/>
                      </p:stCondLst>
                      <p:childTnLst>
                        <p:par>
                          <p:cTn id="596" fill="hold">
                            <p:stCondLst>
                              <p:cond delay="0"/>
                            </p:stCondLst>
                            <p:childTnLst>
                              <p:par>
                                <p:cTn id="5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3" fill="hold">
                      <p:stCondLst>
                        <p:cond delay="indefinite"/>
                      </p:stCondLst>
                      <p:childTnLst>
                        <p:par>
                          <p:cTn id="604" fill="hold">
                            <p:stCondLst>
                              <p:cond delay="0"/>
                            </p:stCondLst>
                            <p:childTnLst>
                              <p:par>
                                <p:cTn id="60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60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0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611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2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61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619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623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5" fill="hold">
                      <p:stCondLst>
                        <p:cond delay="indefinite"/>
                      </p:stCondLst>
                      <p:childTnLst>
                        <p:par>
                          <p:cTn id="626" fill="hold">
                            <p:stCondLst>
                              <p:cond delay="0"/>
                            </p:stCondLst>
                            <p:childTnLst>
                              <p:par>
                                <p:cTn id="6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3" fill="hold">
                      <p:stCondLst>
                        <p:cond delay="indefinite"/>
                      </p:stCondLst>
                      <p:childTnLst>
                        <p:par>
                          <p:cTn id="634" fill="hold">
                            <p:stCondLst>
                              <p:cond delay="0"/>
                            </p:stCondLst>
                            <p:childTnLst>
                              <p:par>
                                <p:cTn id="6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6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637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8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0" dur="2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641" dur="2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2" dur="2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4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645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6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8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649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0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2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653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4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5" fill="hold">
                      <p:stCondLst>
                        <p:cond delay="indefinite"/>
                      </p:stCondLst>
                      <p:childTnLst>
                        <p:par>
                          <p:cTn id="656" fill="hold">
                            <p:stCondLst>
                              <p:cond delay="0"/>
                            </p:stCondLst>
                            <p:childTnLst>
                              <p:par>
                                <p:cTn id="6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3" fill="hold">
                      <p:stCondLst>
                        <p:cond delay="indefinite"/>
                      </p:stCondLst>
                      <p:childTnLst>
                        <p:par>
                          <p:cTn id="664" fill="hold">
                            <p:stCondLst>
                              <p:cond delay="0"/>
                            </p:stCondLst>
                            <p:childTnLst>
                              <p:par>
                                <p:cTn id="66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66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0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671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2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4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675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679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2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683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4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76" grpId="0" animBg="1"/>
      <p:bldP spid="77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Quy tắc 2: Tách bit từ phải qua trái</a:t>
            </a:r>
            <a:endParaRPr lang="en-US" baseline="30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3032217" y="1496982"/>
                <a:ext cx="815639" cy="1728573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2400" b="0" i="1" smtClean="0">
                  <a:latin typeface="Cambria Math" panose="02040503050406030204" pitchFamily="18" charset="0"/>
                </a:endParaRPr>
              </a:p>
              <a:p>
                <a:endParaRPr lang="en-US" sz="2400" b="0" i="1" smtClean="0">
                  <a:latin typeface="Cambria Math" panose="02040503050406030204" pitchFamily="18" charset="0"/>
                </a:endParaRPr>
              </a:p>
              <a:p>
                <a:endParaRPr lang="en-US" sz="2400" b="0" i="1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(16)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217" y="1496982"/>
                <a:ext cx="815639" cy="1728573"/>
              </a:xfrm>
              <a:prstGeom prst="rect">
                <a:avLst/>
              </a:prstGeom>
              <a:blipFill>
                <a:blip r:embed="rId2"/>
                <a:stretch>
                  <a:fillRect l="-2920" r="-2920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1948958" y="1496982"/>
                <a:ext cx="1155544" cy="172857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pc="10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9600" spc="10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8958" y="1496982"/>
                <a:ext cx="1155544" cy="17285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6203361" y="1496982"/>
                <a:ext cx="1027825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pc="10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9600" spc="10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361" y="1496982"/>
                <a:ext cx="1027825" cy="17361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7987454" y="3673337"/>
            <a:ext cx="4147666" cy="1739760"/>
            <a:chOff x="7295115" y="3702671"/>
            <a:chExt cx="4147666" cy="17397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10081140" y="3702671"/>
                  <a:ext cx="899907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500" b="0" i="1" spc="10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9600" spc="100"/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81140" y="3702671"/>
                  <a:ext cx="899907" cy="173614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5"/>
                <p:cNvSpPr/>
                <p:nvPr/>
              </p:nvSpPr>
              <p:spPr>
                <a:xfrm>
                  <a:off x="9162607" y="3706290"/>
                  <a:ext cx="912300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500" b="0" i="1" spc="10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9600" spc="100"/>
                </a:p>
              </p:txBody>
            </p:sp>
          </mc:Choice>
          <mc:Fallback xmlns="">
            <p:sp>
              <p:nvSpPr>
                <p:cNvPr id="56" name="Rectangle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2607" y="3706290"/>
                  <a:ext cx="912300" cy="173614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8248843" y="3706290"/>
                  <a:ext cx="928325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500" b="0" i="1" spc="10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9600" spc="10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8843" y="3706290"/>
                  <a:ext cx="928325" cy="173614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Rectangle 63"/>
                <p:cNvSpPr/>
                <p:nvPr/>
              </p:nvSpPr>
              <p:spPr>
                <a:xfrm>
                  <a:off x="10988287" y="3706290"/>
                  <a:ext cx="454494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64" name="Rectangle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88287" y="3706290"/>
                  <a:ext cx="454494" cy="1736141"/>
                </a:xfrm>
                <a:prstGeom prst="rect">
                  <a:avLst/>
                </a:prstGeom>
                <a:blipFill>
                  <a:blip r:embed="rId8"/>
                  <a:stretch>
                    <a:fillRect l="-8974" r="-41026"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7295115" y="3706290"/>
                  <a:ext cx="928325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500" b="0" i="1" spc="10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9600" spc="10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5115" y="3706290"/>
                  <a:ext cx="928325" cy="173614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3847856" y="3687790"/>
            <a:ext cx="4114195" cy="1736141"/>
            <a:chOff x="2486851" y="3562027"/>
            <a:chExt cx="4114195" cy="17361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/>
                <p:cNvSpPr/>
                <p:nvPr/>
              </p:nvSpPr>
              <p:spPr>
                <a:xfrm>
                  <a:off x="5208032" y="3562027"/>
                  <a:ext cx="909315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500" b="0" i="1" spc="10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9600" spc="100"/>
                </a:p>
              </p:txBody>
            </p:sp>
          </mc:Choice>
          <mc:Fallback xmlns=""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8032" y="3562027"/>
                  <a:ext cx="909315" cy="173614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/>
                <p:cNvSpPr/>
                <p:nvPr/>
              </p:nvSpPr>
              <p:spPr>
                <a:xfrm>
                  <a:off x="2486851" y="3562027"/>
                  <a:ext cx="908979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500" b="0" i="1" spc="10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9600" spc="100"/>
                </a:p>
              </p:txBody>
            </p:sp>
          </mc:Choice>
          <mc:Fallback xmlns="">
            <p:sp>
              <p:nvSpPr>
                <p:cNvPr id="59" name="Rectangle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6851" y="3562027"/>
                  <a:ext cx="908979" cy="173614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/>
                <p:cNvSpPr/>
                <p:nvPr/>
              </p:nvSpPr>
              <p:spPr>
                <a:xfrm>
                  <a:off x="3404812" y="3562027"/>
                  <a:ext cx="902143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500" b="0" i="1" spc="10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9600" spc="100"/>
                </a:p>
              </p:txBody>
            </p:sp>
          </mc:Choice>
          <mc:Fallback xmlns="">
            <p:sp>
              <p:nvSpPr>
                <p:cNvPr id="60" name="Rectangle 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4812" y="3562027"/>
                  <a:ext cx="902143" cy="173614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Rectangle 64"/>
                <p:cNvSpPr/>
                <p:nvPr/>
              </p:nvSpPr>
              <p:spPr>
                <a:xfrm>
                  <a:off x="6123167" y="3562027"/>
                  <a:ext cx="477879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65" name="Rectangle 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3167" y="3562027"/>
                  <a:ext cx="477879" cy="1736141"/>
                </a:xfrm>
                <a:prstGeom prst="rect">
                  <a:avLst/>
                </a:prstGeom>
                <a:blipFill>
                  <a:blip r:embed="rId13"/>
                  <a:stretch>
                    <a:fillRect l="-9877" r="-34568"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4306785" y="3562027"/>
                  <a:ext cx="902143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500" b="0" i="1" spc="10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9600" spc="10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6785" y="3562027"/>
                  <a:ext cx="902143" cy="173614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/>
          <p:cNvGrpSpPr/>
          <p:nvPr/>
        </p:nvGrpSpPr>
        <p:grpSpPr>
          <a:xfrm>
            <a:off x="-25160" y="3679490"/>
            <a:ext cx="3873016" cy="1736141"/>
            <a:chOff x="-32654" y="3562690"/>
            <a:chExt cx="3873016" cy="17361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/>
                <p:cNvSpPr/>
                <p:nvPr/>
              </p:nvSpPr>
              <p:spPr>
                <a:xfrm>
                  <a:off x="742820" y="3562690"/>
                  <a:ext cx="874761" cy="1736141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500" b="0" i="1" spc="10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9600" spc="100"/>
                </a:p>
              </p:txBody>
            </p:sp>
          </mc:Choice>
          <mc:Fallback xmlns="">
            <p:sp>
              <p:nvSpPr>
                <p:cNvPr id="63" name="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820" y="3562690"/>
                  <a:ext cx="874761" cy="173614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/>
                <p:cNvSpPr/>
                <p:nvPr/>
              </p:nvSpPr>
              <p:spPr>
                <a:xfrm>
                  <a:off x="2505909" y="3562690"/>
                  <a:ext cx="874761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500" b="0" i="1" spc="10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9600" spc="100"/>
                </a:p>
              </p:txBody>
            </p:sp>
          </mc:Choice>
          <mc:Fallback xmlns="">
            <p:sp>
              <p:nvSpPr>
                <p:cNvPr id="62" name="Rectangle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5909" y="3562690"/>
                  <a:ext cx="874761" cy="1736141"/>
                </a:xfrm>
                <a:prstGeom prst="rect">
                  <a:avLst/>
                </a:prstGeom>
                <a:blipFill>
                  <a:blip r:embed="rId4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/>
                <p:cNvSpPr/>
                <p:nvPr/>
              </p:nvSpPr>
              <p:spPr>
                <a:xfrm>
                  <a:off x="3380806" y="3562690"/>
                  <a:ext cx="459556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66" name="Rectangle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0806" y="3562690"/>
                  <a:ext cx="459556" cy="1736141"/>
                </a:xfrm>
                <a:prstGeom prst="rect">
                  <a:avLst/>
                </a:prstGeom>
                <a:blipFill>
                  <a:blip r:embed="rId46"/>
                  <a:stretch>
                    <a:fillRect l="-10256" r="-39744"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1617932" y="3562690"/>
                  <a:ext cx="874761" cy="1736141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500" b="0" i="1" spc="10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9600" spc="100"/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7932" y="3562690"/>
                  <a:ext cx="874761" cy="1736141"/>
                </a:xfrm>
                <a:prstGeom prst="rect">
                  <a:avLst/>
                </a:prstGeom>
                <a:blipFill>
                  <a:blip r:embed="rId4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-32654" y="3562690"/>
                  <a:ext cx="874761" cy="1736141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500" b="0" i="1" spc="10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9600" spc="10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2654" y="3562690"/>
                  <a:ext cx="874761" cy="1736141"/>
                </a:xfrm>
                <a:prstGeom prst="rect">
                  <a:avLst/>
                </a:prstGeom>
                <a:blipFill>
                  <a:blip r:embed="rId4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10293755" y="1496982"/>
                <a:ext cx="1071267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pc="100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9600" spc="10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3755" y="1496982"/>
                <a:ext cx="1071267" cy="1736141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7222555" y="1496982"/>
                <a:ext cx="764617" cy="1736141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2400" b="0" i="1" smtClean="0">
                  <a:latin typeface="Cambria Math" panose="02040503050406030204" pitchFamily="18" charset="0"/>
                </a:endParaRPr>
              </a:p>
              <a:p>
                <a:endParaRPr lang="en-US" sz="2400" b="0" i="1" smtClean="0">
                  <a:latin typeface="Cambria Math" panose="02040503050406030204" pitchFamily="18" charset="0"/>
                </a:endParaRPr>
              </a:p>
              <a:p>
                <a:endParaRPr lang="en-US" sz="2400" b="0" i="1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(16)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2555" y="1496982"/>
                <a:ext cx="764617" cy="1736141"/>
              </a:xfrm>
              <a:prstGeom prst="rect">
                <a:avLst/>
              </a:prstGeom>
              <a:blipFill>
                <a:blip r:embed="rId50"/>
                <a:stretch>
                  <a:fillRect l="-6250" r="-7031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11370503" y="1496982"/>
                <a:ext cx="764617" cy="1736141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2400" b="0" i="1" smtClean="0">
                  <a:latin typeface="Cambria Math" panose="02040503050406030204" pitchFamily="18" charset="0"/>
                </a:endParaRPr>
              </a:p>
              <a:p>
                <a:endParaRPr lang="en-US" sz="2400" b="0" i="1" smtClean="0">
                  <a:latin typeface="Cambria Math" panose="02040503050406030204" pitchFamily="18" charset="0"/>
                </a:endParaRPr>
              </a:p>
              <a:p>
                <a:endParaRPr lang="en-US" sz="2400" b="0" i="1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(16)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0503" y="1496982"/>
                <a:ext cx="764617" cy="1736141"/>
              </a:xfrm>
              <a:prstGeom prst="rect">
                <a:avLst/>
              </a:prstGeom>
              <a:blipFill>
                <a:blip r:embed="rId51"/>
                <a:stretch>
                  <a:fillRect l="-5426" r="-6977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369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Kết quả</a:t>
            </a:r>
            <a:endParaRPr lang="en-US" baseline="30000"/>
          </a:p>
        </p:txBody>
      </p:sp>
      <p:grpSp>
        <p:nvGrpSpPr>
          <p:cNvPr id="3" name="Group 2"/>
          <p:cNvGrpSpPr/>
          <p:nvPr/>
        </p:nvGrpSpPr>
        <p:grpSpPr>
          <a:xfrm>
            <a:off x="737551" y="3953750"/>
            <a:ext cx="9592748" cy="1736141"/>
            <a:chOff x="646111" y="1443786"/>
            <a:chExt cx="2952231" cy="17361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646111" y="1443786"/>
                  <a:ext cx="2688809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110100101</m:t>
                        </m:r>
                      </m:oMath>
                    </m:oMathPara>
                  </a14:m>
                  <a:endParaRPr lang="en-US" sz="1150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111" y="1443786"/>
                  <a:ext cx="2688809" cy="173614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3334920" y="1443786"/>
                  <a:ext cx="263422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4920" y="1443786"/>
                  <a:ext cx="263422" cy="173614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3289534" y="1727369"/>
            <a:ext cx="4550163" cy="1736142"/>
            <a:chOff x="8474576" y="4596418"/>
            <a:chExt cx="1576258" cy="17361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8474576" y="4596418"/>
                  <a:ext cx="1228452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150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4576" y="4596418"/>
                  <a:ext cx="1228452" cy="173614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9703028" y="4596419"/>
                  <a:ext cx="347806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(16)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3028" y="4596419"/>
                  <a:ext cx="347806" cy="173614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04149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Các bước thực hiện</a:t>
            </a:r>
            <a:endParaRPr lang="en-US" baseline="3000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840547792"/>
              </p:ext>
            </p:extLst>
          </p:nvPr>
        </p:nvGraphicFramePr>
        <p:xfrm>
          <a:off x="352697" y="2386021"/>
          <a:ext cx="11403875" cy="3074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9528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FF30059-E62C-44DE-99CC-04A56480E2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graphicEl>
                                              <a:dgm id="{5FF30059-E62C-44DE-99CC-04A56480E2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graphicEl>
                                              <a:dgm id="{5FF30059-E62C-44DE-99CC-04A56480E2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graphicEl>
                                              <a:dgm id="{5FF30059-E62C-44DE-99CC-04A56480E2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1104</TotalTime>
  <Words>500</Words>
  <Application>Microsoft Office PowerPoint</Application>
  <PresentationFormat>Widescreen</PresentationFormat>
  <Paragraphs>347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Cambria Math</vt:lpstr>
      <vt:lpstr>Wingdings</vt:lpstr>
      <vt:lpstr>Wingdings 3</vt:lpstr>
      <vt:lpstr>Ion</vt:lpstr>
      <vt:lpstr>CHUYỂN ĐỔI SỐ HỆ 16 SANG HỆ 8</vt:lpstr>
      <vt:lpstr>Yêu cầu</vt:lpstr>
      <vt:lpstr>Các bước thực hiện</vt:lpstr>
      <vt:lpstr>Các bước thực hiện</vt:lpstr>
      <vt:lpstr>Quy tắc 1: Chuyển đổi hệ 16 sang hệ 2</vt:lpstr>
      <vt:lpstr>Quy tắc 1: Chuyển đổi hệ 16 sang hệ 2</vt:lpstr>
      <vt:lpstr>Quy tắc 2: Tách bit từ phải qua trái</vt:lpstr>
      <vt:lpstr>Kết quả</vt:lpstr>
      <vt:lpstr>Các bước thực hiện</vt:lpstr>
      <vt:lpstr>Quy tắc 1: Gom nhóm 3 bit</vt:lpstr>
      <vt:lpstr>Quy tắc 2: Chuyển đổi sang số hệ 8</vt:lpstr>
      <vt:lpstr>Yêu cầu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CHUYỂN ĐỔI SỐ HỆ 10 SANG HỆ 2</dc:title>
  <dc:creator>Windows User</dc:creator>
  <cp:keywords>Decimal to Binary;10 sang 2;Hệ thập phân sang nhị phân;thập phân;nhị phân;số âm;số không dấu</cp:keywords>
  <cp:lastModifiedBy>Administrator</cp:lastModifiedBy>
  <cp:revision>48</cp:revision>
  <dcterms:created xsi:type="dcterms:W3CDTF">2020-10-17T01:21:37Z</dcterms:created>
  <dcterms:modified xsi:type="dcterms:W3CDTF">2020-10-22T13:38:53Z</dcterms:modified>
</cp:coreProperties>
</file>