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6" r:id="rId5"/>
    <p:sldId id="258" r:id="rId6"/>
    <p:sldId id="288" r:id="rId7"/>
    <p:sldId id="259" r:id="rId8"/>
    <p:sldId id="289" r:id="rId9"/>
    <p:sldId id="260" r:id="rId10"/>
    <p:sldId id="290" r:id="rId11"/>
    <p:sldId id="261" r:id="rId12"/>
    <p:sldId id="291" r:id="rId13"/>
    <p:sldId id="263" r:id="rId14"/>
    <p:sldId id="264" r:id="rId15"/>
    <p:sldId id="265" r:id="rId16"/>
    <p:sldId id="266" r:id="rId17"/>
    <p:sldId id="292" r:id="rId18"/>
    <p:sldId id="267" r:id="rId19"/>
    <p:sldId id="293" r:id="rId20"/>
    <p:sldId id="294" r:id="rId21"/>
    <p:sldId id="268" r:id="rId22"/>
    <p:sldId id="295" r:id="rId23"/>
    <p:sldId id="269" r:id="rId24"/>
    <p:sldId id="296" r:id="rId25"/>
    <p:sldId id="270" r:id="rId26"/>
    <p:sldId id="297" r:id="rId27"/>
    <p:sldId id="271" r:id="rId28"/>
    <p:sldId id="272" r:id="rId29"/>
    <p:sldId id="273" r:id="rId30"/>
    <p:sldId id="274" r:id="rId31"/>
    <p:sldId id="275" r:id="rId32"/>
    <p:sldId id="276" r:id="rId33"/>
    <p:sldId id="280" r:id="rId34"/>
    <p:sldId id="277" r:id="rId35"/>
    <p:sldId id="278" r:id="rId36"/>
    <p:sldId id="281" r:id="rId37"/>
    <p:sldId id="279" r:id="rId38"/>
    <p:sldId id="283" r:id="rId39"/>
    <p:sldId id="282" r:id="rId40"/>
    <p:sldId id="284" r:id="rId41"/>
    <p:sldId id="28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>
        <p:scale>
          <a:sx n="60" d="100"/>
          <a:sy n="60" d="100"/>
        </p:scale>
        <p:origin x="57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 smtClean="0"/>
            <a:t>Bước 1. Tìm Đơn giá Nhập</a:t>
          </a:r>
          <a:endParaRPr lang="en-US"/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 smtClean="0"/>
            <a:t>Bước 2. Xác định hệ số giảm</a:t>
          </a:r>
          <a:endParaRPr lang="en-US"/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6061312D-34CF-407D-8ACF-F1D5C54735CB}">
      <dgm:prSet phldrT="[Text]"/>
      <dgm:spPr/>
      <dgm:t>
        <a:bodyPr/>
        <a:lstStyle/>
        <a:p>
          <a:r>
            <a:rPr lang="en-US" smtClean="0"/>
            <a:t>Bước 3. Bước 1 * Bước 2</a:t>
          </a:r>
          <a:endParaRPr lang="en-US"/>
        </a:p>
      </dgm:t>
    </dgm:pt>
    <dgm:pt modelId="{1C64AAC5-7C9D-4659-BF15-384D8AA6A04C}" type="parTrans" cxnId="{EB49E973-28DB-4B2D-9E60-361CB367441D}">
      <dgm:prSet/>
      <dgm:spPr/>
      <dgm:t>
        <a:bodyPr/>
        <a:lstStyle/>
        <a:p>
          <a:endParaRPr lang="en-US"/>
        </a:p>
      </dgm:t>
    </dgm:pt>
    <dgm:pt modelId="{1DC1D561-2FA5-4B12-BDF4-603B9E3EE912}" type="sibTrans" cxnId="{EB49E973-28DB-4B2D-9E60-361CB367441D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3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  <dgm:t>
        <a:bodyPr/>
        <a:lstStyle/>
        <a:p>
          <a:endParaRPr lang="en-US"/>
        </a:p>
      </dgm:t>
    </dgm:pt>
    <dgm:pt modelId="{DCCAA8A5-3FE7-4846-8668-18B5A171614F}" type="pres">
      <dgm:prSet presAssocID="{9D7481D5-05BC-461F-AA38-1E93F0D08CCB}" presName="extraNode" presStyleLbl="node1" presStyleIdx="0" presStyleCnt="3"/>
      <dgm:spPr/>
    </dgm:pt>
    <dgm:pt modelId="{CABF7284-6AAC-483D-B571-EE076EDE1E89}" type="pres">
      <dgm:prSet presAssocID="{9D7481D5-05BC-461F-AA38-1E93F0D08CCB}" presName="dstNode" presStyleLbl="node1" presStyleIdx="0" presStyleCnt="3"/>
      <dgm:spPr/>
    </dgm:pt>
    <dgm:pt modelId="{947F3D1F-B54C-4956-9CDB-66A5933C07E3}" type="pres">
      <dgm:prSet presAssocID="{A546C2D0-ED76-4C4C-A0EB-F6AEBECFA47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3"/>
      <dgm:spPr/>
    </dgm:pt>
    <dgm:pt modelId="{495E0FD4-B30A-496B-86C1-8E4A96950309}" type="pres">
      <dgm:prSet presAssocID="{7126ECE6-F115-407B-A8BE-4FFA41A475D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3"/>
      <dgm:spPr/>
    </dgm:pt>
    <dgm:pt modelId="{ABDC89CC-2C89-4D3E-90E5-C65068EA784C}" type="pres">
      <dgm:prSet presAssocID="{6061312D-34CF-407D-8ACF-F1D5C54735C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4C5DD-4708-4C31-985E-C2E674C2AADD}" type="pres">
      <dgm:prSet presAssocID="{6061312D-34CF-407D-8ACF-F1D5C54735CB}" presName="accent_3" presStyleCnt="0"/>
      <dgm:spPr/>
    </dgm:pt>
    <dgm:pt modelId="{C5849ED6-8ECE-4005-A278-1E8257454154}" type="pres">
      <dgm:prSet presAssocID="{6061312D-34CF-407D-8ACF-F1D5C54735CB}" presName="accentRepeatNode" presStyleLbl="solidFgAcc1" presStyleIdx="2" presStyleCnt="3"/>
      <dgm:spPr/>
    </dgm:pt>
  </dgm:ptLst>
  <dgm:cxnLst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FCE6C42F-3219-48C1-BF36-FDD72687334E}" type="presOf" srcId="{6061312D-34CF-407D-8ACF-F1D5C54735CB}" destId="{ABDC89CC-2C89-4D3E-90E5-C65068EA784C}" srcOrd="0" destOrd="0" presId="urn:microsoft.com/office/officeart/2008/layout/VerticalCurvedList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EB49E973-28DB-4B2D-9E60-361CB367441D}" srcId="{9D7481D5-05BC-461F-AA38-1E93F0D08CCB}" destId="{6061312D-34CF-407D-8ACF-F1D5C54735CB}" srcOrd="2" destOrd="0" parTransId="{1C64AAC5-7C9D-4659-BF15-384D8AA6A04C}" sibTransId="{1DC1D561-2FA5-4B12-BDF4-603B9E3EE912}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  <dgm:cxn modelId="{1255AB43-2B75-4992-B922-395FED76332D}" type="presParOf" srcId="{7E884650-C373-4FDD-96B9-93A836ABD7C0}" destId="{ABDC89CC-2C89-4D3E-90E5-C65068EA784C}" srcOrd="5" destOrd="0" presId="urn:microsoft.com/office/officeart/2008/layout/VerticalCurvedList"/>
    <dgm:cxn modelId="{BFB2FF67-5876-42D3-9863-57CF428115DE}" type="presParOf" srcId="{7E884650-C373-4FDD-96B9-93A836ABD7C0}" destId="{7FC4C5DD-4708-4C31-985E-C2E674C2AADD}" srcOrd="6" destOrd="0" presId="urn:microsoft.com/office/officeart/2008/layout/VerticalCurvedList"/>
    <dgm:cxn modelId="{C7330B47-69E7-45B0-A082-F8C368D728F4}" type="presParOf" srcId="{7FC4C5DD-4708-4C31-985E-C2E674C2AADD}" destId="{C5849ED6-8ECE-4005-A278-1E82574541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481D5-05BC-461F-AA38-1E93F0D08C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6C2D0-ED76-4C4C-A0EB-F6AEBECFA479}">
      <dgm:prSet phldrT="[Text]"/>
      <dgm:spPr/>
      <dgm:t>
        <a:bodyPr/>
        <a:lstStyle/>
        <a:p>
          <a:r>
            <a:rPr lang="en-US" smtClean="0"/>
            <a:t>Bước 1. Loại trừ 2 ký tự cuối là TN</a:t>
          </a:r>
          <a:endParaRPr lang="en-US"/>
        </a:p>
      </dgm:t>
    </dgm:pt>
    <dgm:pt modelId="{F082A499-6E71-428E-965A-9CB729F136FF}" type="parTrans" cxnId="{F6B1E07A-5298-4F73-8089-A44670A8E781}">
      <dgm:prSet/>
      <dgm:spPr/>
      <dgm:t>
        <a:bodyPr/>
        <a:lstStyle/>
        <a:p>
          <a:endParaRPr lang="en-US"/>
        </a:p>
      </dgm:t>
    </dgm:pt>
    <dgm:pt modelId="{B1FAFDD2-0610-4262-B512-89A004749FCD}" type="sibTrans" cxnId="{F6B1E07A-5298-4F73-8089-A44670A8E781}">
      <dgm:prSet/>
      <dgm:spPr/>
      <dgm:t>
        <a:bodyPr/>
        <a:lstStyle/>
        <a:p>
          <a:endParaRPr lang="en-US"/>
        </a:p>
      </dgm:t>
    </dgm:pt>
    <dgm:pt modelId="{7126ECE6-F115-407B-A8BE-4FFA41A475DB}">
      <dgm:prSet phldrT="[Text]"/>
      <dgm:spPr/>
      <dgm:t>
        <a:bodyPr/>
        <a:lstStyle/>
        <a:p>
          <a:r>
            <a:rPr lang="en-US" smtClean="0"/>
            <a:t>Bước 2. Lấy 2 ký tự cuối tra bảng 2</a:t>
          </a:r>
          <a:endParaRPr lang="en-US"/>
        </a:p>
      </dgm:t>
    </dgm:pt>
    <dgm:pt modelId="{BD673395-1657-4350-869D-7095E010B9AE}" type="parTrans" cxnId="{52EDF356-0F80-466C-A7CA-C28D43A28379}">
      <dgm:prSet/>
      <dgm:spPr/>
      <dgm:t>
        <a:bodyPr/>
        <a:lstStyle/>
        <a:p>
          <a:endParaRPr lang="en-US"/>
        </a:p>
      </dgm:t>
    </dgm:pt>
    <dgm:pt modelId="{D310B65B-43D6-41C4-84AF-6DEED4DCF442}" type="sibTrans" cxnId="{52EDF356-0F80-466C-A7CA-C28D43A28379}">
      <dgm:prSet/>
      <dgm:spPr/>
      <dgm:t>
        <a:bodyPr/>
        <a:lstStyle/>
        <a:p>
          <a:endParaRPr lang="en-US"/>
        </a:p>
      </dgm:t>
    </dgm:pt>
    <dgm:pt modelId="{2BA53295-ABF2-4680-8D52-001147DD0AEE}" type="pres">
      <dgm:prSet presAssocID="{9D7481D5-05BC-461F-AA38-1E93F0D08C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E884650-C373-4FDD-96B9-93A836ABD7C0}" type="pres">
      <dgm:prSet presAssocID="{9D7481D5-05BC-461F-AA38-1E93F0D08CCB}" presName="Name1" presStyleCnt="0"/>
      <dgm:spPr/>
    </dgm:pt>
    <dgm:pt modelId="{EED4BAE3-3991-4EA5-8266-FF0473B4D5A2}" type="pres">
      <dgm:prSet presAssocID="{9D7481D5-05BC-461F-AA38-1E93F0D08CCB}" presName="cycle" presStyleCnt="0"/>
      <dgm:spPr/>
    </dgm:pt>
    <dgm:pt modelId="{61C8B254-3C1F-4E5F-948F-7EED9E26640B}" type="pres">
      <dgm:prSet presAssocID="{9D7481D5-05BC-461F-AA38-1E93F0D08CCB}" presName="srcNode" presStyleLbl="node1" presStyleIdx="0" presStyleCnt="2"/>
      <dgm:spPr/>
    </dgm:pt>
    <dgm:pt modelId="{22CF27C0-D774-42DB-914F-7ADA0225D38D}" type="pres">
      <dgm:prSet presAssocID="{9D7481D5-05BC-461F-AA38-1E93F0D08CCB}" presName="conn" presStyleLbl="parChTrans1D2" presStyleIdx="0" presStyleCnt="1"/>
      <dgm:spPr/>
      <dgm:t>
        <a:bodyPr/>
        <a:lstStyle/>
        <a:p>
          <a:endParaRPr lang="en-US"/>
        </a:p>
      </dgm:t>
    </dgm:pt>
    <dgm:pt modelId="{DCCAA8A5-3FE7-4846-8668-18B5A171614F}" type="pres">
      <dgm:prSet presAssocID="{9D7481D5-05BC-461F-AA38-1E93F0D08CCB}" presName="extraNode" presStyleLbl="node1" presStyleIdx="0" presStyleCnt="2"/>
      <dgm:spPr/>
    </dgm:pt>
    <dgm:pt modelId="{CABF7284-6AAC-483D-B571-EE076EDE1E89}" type="pres">
      <dgm:prSet presAssocID="{9D7481D5-05BC-461F-AA38-1E93F0D08CCB}" presName="dstNode" presStyleLbl="node1" presStyleIdx="0" presStyleCnt="2"/>
      <dgm:spPr/>
    </dgm:pt>
    <dgm:pt modelId="{947F3D1F-B54C-4956-9CDB-66A5933C07E3}" type="pres">
      <dgm:prSet presAssocID="{A546C2D0-ED76-4C4C-A0EB-F6AEBECFA47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3E831-5EFC-4D76-BCCC-9127D6718BC2}" type="pres">
      <dgm:prSet presAssocID="{A546C2D0-ED76-4C4C-A0EB-F6AEBECFA479}" presName="accent_1" presStyleCnt="0"/>
      <dgm:spPr/>
    </dgm:pt>
    <dgm:pt modelId="{B2109862-4D0C-4628-A52A-DFA2C50A077F}" type="pres">
      <dgm:prSet presAssocID="{A546C2D0-ED76-4C4C-A0EB-F6AEBECFA479}" presName="accentRepeatNode" presStyleLbl="solidFgAcc1" presStyleIdx="0" presStyleCnt="2"/>
      <dgm:spPr/>
    </dgm:pt>
    <dgm:pt modelId="{495E0FD4-B30A-496B-86C1-8E4A96950309}" type="pres">
      <dgm:prSet presAssocID="{7126ECE6-F115-407B-A8BE-4FFA41A475D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F36E-3AA4-4239-AF2B-E5563DC6B58E}" type="pres">
      <dgm:prSet presAssocID="{7126ECE6-F115-407B-A8BE-4FFA41A475DB}" presName="accent_2" presStyleCnt="0"/>
      <dgm:spPr/>
    </dgm:pt>
    <dgm:pt modelId="{0DC0FA7F-A5DE-47A5-AA95-D9CC1CA3596B}" type="pres">
      <dgm:prSet presAssocID="{7126ECE6-F115-407B-A8BE-4FFA41A475DB}" presName="accentRepeatNode" presStyleLbl="solidFgAcc1" presStyleIdx="1" presStyleCnt="2"/>
      <dgm:spPr/>
    </dgm:pt>
  </dgm:ptLst>
  <dgm:cxnLst>
    <dgm:cxn modelId="{9CC079E5-01E3-4F73-B4FF-06AC18D3F100}" type="presOf" srcId="{9D7481D5-05BC-461F-AA38-1E93F0D08CCB}" destId="{2BA53295-ABF2-4680-8D52-001147DD0AEE}" srcOrd="0" destOrd="0" presId="urn:microsoft.com/office/officeart/2008/layout/VerticalCurvedList"/>
    <dgm:cxn modelId="{1776B87F-5CEA-4F33-B2E8-2485707DD013}" type="presOf" srcId="{A546C2D0-ED76-4C4C-A0EB-F6AEBECFA479}" destId="{947F3D1F-B54C-4956-9CDB-66A5933C07E3}" srcOrd="0" destOrd="0" presId="urn:microsoft.com/office/officeart/2008/layout/VerticalCurvedList"/>
    <dgm:cxn modelId="{CE8F278C-92FB-4694-8B6E-F3A6F078CED9}" type="presOf" srcId="{7126ECE6-F115-407B-A8BE-4FFA41A475DB}" destId="{495E0FD4-B30A-496B-86C1-8E4A96950309}" srcOrd="0" destOrd="0" presId="urn:microsoft.com/office/officeart/2008/layout/VerticalCurvedList"/>
    <dgm:cxn modelId="{47DCDC03-E4C8-4FCD-8348-EBDD6A2CC8B7}" type="presOf" srcId="{B1FAFDD2-0610-4262-B512-89A004749FCD}" destId="{22CF27C0-D774-42DB-914F-7ADA0225D38D}" srcOrd="0" destOrd="0" presId="urn:microsoft.com/office/officeart/2008/layout/VerticalCurvedList"/>
    <dgm:cxn modelId="{F6B1E07A-5298-4F73-8089-A44670A8E781}" srcId="{9D7481D5-05BC-461F-AA38-1E93F0D08CCB}" destId="{A546C2D0-ED76-4C4C-A0EB-F6AEBECFA479}" srcOrd="0" destOrd="0" parTransId="{F082A499-6E71-428E-965A-9CB729F136FF}" sibTransId="{B1FAFDD2-0610-4262-B512-89A004749FCD}"/>
    <dgm:cxn modelId="{52EDF356-0F80-466C-A7CA-C28D43A28379}" srcId="{9D7481D5-05BC-461F-AA38-1E93F0D08CCB}" destId="{7126ECE6-F115-407B-A8BE-4FFA41A475DB}" srcOrd="1" destOrd="0" parTransId="{BD673395-1657-4350-869D-7095E010B9AE}" sibTransId="{D310B65B-43D6-41C4-84AF-6DEED4DCF442}"/>
    <dgm:cxn modelId="{67F65A91-019F-4C5E-A7B9-C145AE095CE9}" type="presParOf" srcId="{2BA53295-ABF2-4680-8D52-001147DD0AEE}" destId="{7E884650-C373-4FDD-96B9-93A836ABD7C0}" srcOrd="0" destOrd="0" presId="urn:microsoft.com/office/officeart/2008/layout/VerticalCurvedList"/>
    <dgm:cxn modelId="{70DB6CFA-5A79-4F32-9A1E-71EFF1C8BF4B}" type="presParOf" srcId="{7E884650-C373-4FDD-96B9-93A836ABD7C0}" destId="{EED4BAE3-3991-4EA5-8266-FF0473B4D5A2}" srcOrd="0" destOrd="0" presId="urn:microsoft.com/office/officeart/2008/layout/VerticalCurvedList"/>
    <dgm:cxn modelId="{D86BE389-D4E0-45BF-9877-DD61F15766BC}" type="presParOf" srcId="{EED4BAE3-3991-4EA5-8266-FF0473B4D5A2}" destId="{61C8B254-3C1F-4E5F-948F-7EED9E26640B}" srcOrd="0" destOrd="0" presId="urn:microsoft.com/office/officeart/2008/layout/VerticalCurvedList"/>
    <dgm:cxn modelId="{5B95C694-DAC7-4464-ADE6-9A18001A47E1}" type="presParOf" srcId="{EED4BAE3-3991-4EA5-8266-FF0473B4D5A2}" destId="{22CF27C0-D774-42DB-914F-7ADA0225D38D}" srcOrd="1" destOrd="0" presId="urn:microsoft.com/office/officeart/2008/layout/VerticalCurvedList"/>
    <dgm:cxn modelId="{BC88CFDF-A561-4BFD-BB6D-098923F52A9A}" type="presParOf" srcId="{EED4BAE3-3991-4EA5-8266-FF0473B4D5A2}" destId="{DCCAA8A5-3FE7-4846-8668-18B5A171614F}" srcOrd="2" destOrd="0" presId="urn:microsoft.com/office/officeart/2008/layout/VerticalCurvedList"/>
    <dgm:cxn modelId="{287FD2AD-0638-457A-B953-3293FB64BD8B}" type="presParOf" srcId="{EED4BAE3-3991-4EA5-8266-FF0473B4D5A2}" destId="{CABF7284-6AAC-483D-B571-EE076EDE1E89}" srcOrd="3" destOrd="0" presId="urn:microsoft.com/office/officeart/2008/layout/VerticalCurvedList"/>
    <dgm:cxn modelId="{70AD2746-8DAC-4826-B915-0C06B8C8D3DA}" type="presParOf" srcId="{7E884650-C373-4FDD-96B9-93A836ABD7C0}" destId="{947F3D1F-B54C-4956-9CDB-66A5933C07E3}" srcOrd="1" destOrd="0" presId="urn:microsoft.com/office/officeart/2008/layout/VerticalCurvedList"/>
    <dgm:cxn modelId="{6B2FABF0-4642-474D-8163-8CC5F81A7DD3}" type="presParOf" srcId="{7E884650-C373-4FDD-96B9-93A836ABD7C0}" destId="{0973E831-5EFC-4D76-BCCC-9127D6718BC2}" srcOrd="2" destOrd="0" presId="urn:microsoft.com/office/officeart/2008/layout/VerticalCurvedList"/>
    <dgm:cxn modelId="{31457E8B-D960-4580-9EAA-46E7E90ED57E}" type="presParOf" srcId="{0973E831-5EFC-4D76-BCCC-9127D6718BC2}" destId="{B2109862-4D0C-4628-A52A-DFA2C50A077F}" srcOrd="0" destOrd="0" presId="urn:microsoft.com/office/officeart/2008/layout/VerticalCurvedList"/>
    <dgm:cxn modelId="{F794B1B7-71C1-49EF-BB1E-E25C25CFB521}" type="presParOf" srcId="{7E884650-C373-4FDD-96B9-93A836ABD7C0}" destId="{495E0FD4-B30A-496B-86C1-8E4A96950309}" srcOrd="3" destOrd="0" presId="urn:microsoft.com/office/officeart/2008/layout/VerticalCurvedList"/>
    <dgm:cxn modelId="{C2E3F5F4-6704-4800-962F-0E621E0039DA}" type="presParOf" srcId="{7E884650-C373-4FDD-96B9-93A836ABD7C0}" destId="{9057F36E-3AA4-4239-AF2B-E5563DC6B58E}" srcOrd="4" destOrd="0" presId="urn:microsoft.com/office/officeart/2008/layout/VerticalCurvedList"/>
    <dgm:cxn modelId="{95D034A1-44D8-4E89-9735-062BF1D1557A}" type="presParOf" srcId="{9057F36E-3AA4-4239-AF2B-E5563DC6B58E}" destId="{0DC0FA7F-A5DE-47A5-AA95-D9CC1CA359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D5F937-BFEB-4476-912E-1F0FD7777A7D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C9E524-F41C-4EC6-91C8-97EB70DBC782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INSERT</a:t>
          </a:r>
          <a:endParaRPr lang="en-US">
            <a:solidFill>
              <a:schemeClr val="bg1"/>
            </a:solidFill>
          </a:endParaRPr>
        </a:p>
      </dgm:t>
    </dgm:pt>
    <dgm:pt modelId="{3D224816-AAE9-4FC2-BF05-2D19F45752C6}" type="parTrans" cxnId="{7E9D4257-4262-44BA-92D7-72E4C339108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3A21FA9-D579-45C1-902F-EEC0E059853F}" type="sibTrans" cxnId="{7E9D4257-4262-44BA-92D7-72E4C339108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445FD-29BB-4FDF-B4D1-8A13459B125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B5A193F5-CEA0-432B-BBC4-06BDE953CD79}" type="parTrans" cxnId="{EDC92953-3228-4D5D-84FF-231B355B16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F7D61E-391D-4F89-91D4-5E6B11E4CE28}" type="sibTrans" cxnId="{EDC92953-3228-4D5D-84FF-231B355B16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91CDDC-973A-4DDF-A85F-F75674FA62E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SORT</a:t>
          </a:r>
          <a:endParaRPr lang="en-US">
            <a:solidFill>
              <a:schemeClr val="bg1"/>
            </a:solidFill>
          </a:endParaRPr>
        </a:p>
      </dgm:t>
    </dgm:pt>
    <dgm:pt modelId="{BEDF961E-1350-4676-9249-9E4D12531F84}" type="parTrans" cxnId="{4D8FB5BE-994E-494A-A69F-3C3834492E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76EA2F-76F0-4304-957C-48949F1D2B48}" type="sibTrans" cxnId="{4D8FB5BE-994E-494A-A69F-3C3834492E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5FEC2D-0331-4A59-9A48-A9CE48BFA012}" type="pres">
      <dgm:prSet presAssocID="{E4D5F937-BFEB-4476-912E-1F0FD7777A7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746C8C-E143-4EDA-B5FF-16376764F4AB}" type="pres">
      <dgm:prSet presAssocID="{FD91CDDC-973A-4DDF-A85F-F75674FA62EE}" presName="Accent3" presStyleCnt="0"/>
      <dgm:spPr/>
    </dgm:pt>
    <dgm:pt modelId="{792AB738-F977-403C-9688-3AA5479F6A1F}" type="pres">
      <dgm:prSet presAssocID="{FD91CDDC-973A-4DDF-A85F-F75674FA62EE}" presName="Accent" presStyleLbl="node1" presStyleIdx="0" presStyleCnt="3"/>
      <dgm:spPr/>
    </dgm:pt>
    <dgm:pt modelId="{FFB17B22-579A-4FB0-B6A8-2C89A7A9E173}" type="pres">
      <dgm:prSet presAssocID="{FD91CDDC-973A-4DDF-A85F-F75674FA62EE}" presName="ParentBackground3" presStyleCnt="0"/>
      <dgm:spPr/>
    </dgm:pt>
    <dgm:pt modelId="{DA5DEA53-588F-4ACE-A496-8C760F46972E}" type="pres">
      <dgm:prSet presAssocID="{FD91CDDC-973A-4DDF-A85F-F75674FA62EE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EC1712A-6FA2-41DF-978D-006891932952}" type="pres">
      <dgm:prSet presAssocID="{FD91CDDC-973A-4DDF-A85F-F75674FA62E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CD024-C9CB-408C-91B0-3DA0BB8B52B2}" type="pres">
      <dgm:prSet presAssocID="{D94445FD-29BB-4FDF-B4D1-8A13459B125C}" presName="Accent2" presStyleCnt="0"/>
      <dgm:spPr/>
    </dgm:pt>
    <dgm:pt modelId="{F79A31DF-CCFA-4054-BFCA-EFC00D01B761}" type="pres">
      <dgm:prSet presAssocID="{D94445FD-29BB-4FDF-B4D1-8A13459B125C}" presName="Accent" presStyleLbl="node1" presStyleIdx="1" presStyleCnt="3"/>
      <dgm:spPr/>
    </dgm:pt>
    <dgm:pt modelId="{8BA5F612-1DAC-43B2-B191-F64379DD67C3}" type="pres">
      <dgm:prSet presAssocID="{D94445FD-29BB-4FDF-B4D1-8A13459B125C}" presName="ParentBackground2" presStyleCnt="0"/>
      <dgm:spPr/>
    </dgm:pt>
    <dgm:pt modelId="{A23CAE4C-5DAA-426A-9770-F420F2908257}" type="pres">
      <dgm:prSet presAssocID="{D94445FD-29BB-4FDF-B4D1-8A13459B125C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0EF427A1-8E3B-46AD-ADD3-12DE463F4822}" type="pres">
      <dgm:prSet presAssocID="{D94445FD-29BB-4FDF-B4D1-8A13459B125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34A11-C7C9-4FB2-9548-5FB624F698FF}" type="pres">
      <dgm:prSet presAssocID="{F7C9E524-F41C-4EC6-91C8-97EB70DBC782}" presName="Accent1" presStyleCnt="0"/>
      <dgm:spPr/>
    </dgm:pt>
    <dgm:pt modelId="{E05BB20E-5916-4A02-A032-88C88C3904A8}" type="pres">
      <dgm:prSet presAssocID="{F7C9E524-F41C-4EC6-91C8-97EB70DBC782}" presName="Accent" presStyleLbl="node1" presStyleIdx="2" presStyleCnt="3"/>
      <dgm:spPr/>
    </dgm:pt>
    <dgm:pt modelId="{01A7C267-DCFB-4EAD-8C71-BC5A7BB11EA3}" type="pres">
      <dgm:prSet presAssocID="{F7C9E524-F41C-4EC6-91C8-97EB70DBC782}" presName="ParentBackground1" presStyleCnt="0"/>
      <dgm:spPr/>
    </dgm:pt>
    <dgm:pt modelId="{C6B34106-8CD7-446C-9E94-F0E4BBBE9C9C}" type="pres">
      <dgm:prSet presAssocID="{F7C9E524-F41C-4EC6-91C8-97EB70DBC78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B1E91243-6941-451E-B0DC-1B1EDCB19B14}" type="pres">
      <dgm:prSet presAssocID="{F7C9E524-F41C-4EC6-91C8-97EB70DBC78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480C5-4447-4BC3-8BB8-9B5D5C2E5DD5}" type="presOf" srcId="{FD91CDDC-973A-4DDF-A85F-F75674FA62EE}" destId="{DA5DEA53-588F-4ACE-A496-8C760F46972E}" srcOrd="0" destOrd="0" presId="urn:microsoft.com/office/officeart/2011/layout/CircleProcess"/>
    <dgm:cxn modelId="{25A1B1A1-FB5B-437E-BB26-BEDA33FB1DEE}" type="presOf" srcId="{F7C9E524-F41C-4EC6-91C8-97EB70DBC782}" destId="{C6B34106-8CD7-446C-9E94-F0E4BBBE9C9C}" srcOrd="0" destOrd="0" presId="urn:microsoft.com/office/officeart/2011/layout/CircleProcess"/>
    <dgm:cxn modelId="{88F31536-4A2A-41AE-A1C1-932389A3309D}" type="presOf" srcId="{D94445FD-29BB-4FDF-B4D1-8A13459B125C}" destId="{A23CAE4C-5DAA-426A-9770-F420F2908257}" srcOrd="0" destOrd="0" presId="urn:microsoft.com/office/officeart/2011/layout/CircleProcess"/>
    <dgm:cxn modelId="{0FEBDB53-DC7E-49FE-A58F-7D1071BF5EEE}" type="presOf" srcId="{D94445FD-29BB-4FDF-B4D1-8A13459B125C}" destId="{0EF427A1-8E3B-46AD-ADD3-12DE463F4822}" srcOrd="1" destOrd="0" presId="urn:microsoft.com/office/officeart/2011/layout/CircleProcess"/>
    <dgm:cxn modelId="{13D028B7-0A8B-4591-B31E-2A21BC16A693}" type="presOf" srcId="{F7C9E524-F41C-4EC6-91C8-97EB70DBC782}" destId="{B1E91243-6941-451E-B0DC-1B1EDCB19B14}" srcOrd="1" destOrd="0" presId="urn:microsoft.com/office/officeart/2011/layout/CircleProcess"/>
    <dgm:cxn modelId="{4D8FB5BE-994E-494A-A69F-3C3834492E2E}" srcId="{E4D5F937-BFEB-4476-912E-1F0FD7777A7D}" destId="{FD91CDDC-973A-4DDF-A85F-F75674FA62EE}" srcOrd="2" destOrd="0" parTransId="{BEDF961E-1350-4676-9249-9E4D12531F84}" sibTransId="{7176EA2F-76F0-4304-957C-48949F1D2B48}"/>
    <dgm:cxn modelId="{7E9D4257-4262-44BA-92D7-72E4C339108D}" srcId="{E4D5F937-BFEB-4476-912E-1F0FD7777A7D}" destId="{F7C9E524-F41C-4EC6-91C8-97EB70DBC782}" srcOrd="0" destOrd="0" parTransId="{3D224816-AAE9-4FC2-BF05-2D19F45752C6}" sibTransId="{73A21FA9-D579-45C1-902F-EEC0E059853F}"/>
    <dgm:cxn modelId="{D26C493C-857E-44BC-8CEA-E002860E1F5E}" type="presOf" srcId="{FD91CDDC-973A-4DDF-A85F-F75674FA62EE}" destId="{1EC1712A-6FA2-41DF-978D-006891932952}" srcOrd="1" destOrd="0" presId="urn:microsoft.com/office/officeart/2011/layout/CircleProcess"/>
    <dgm:cxn modelId="{81F330D2-3774-4A02-B15D-34864B15D734}" type="presOf" srcId="{E4D5F937-BFEB-4476-912E-1F0FD7777A7D}" destId="{CF5FEC2D-0331-4A59-9A48-A9CE48BFA012}" srcOrd="0" destOrd="0" presId="urn:microsoft.com/office/officeart/2011/layout/CircleProcess"/>
    <dgm:cxn modelId="{EDC92953-3228-4D5D-84FF-231B355B1619}" srcId="{E4D5F937-BFEB-4476-912E-1F0FD7777A7D}" destId="{D94445FD-29BB-4FDF-B4D1-8A13459B125C}" srcOrd="1" destOrd="0" parTransId="{B5A193F5-CEA0-432B-BBC4-06BDE953CD79}" sibTransId="{2FF7D61E-391D-4F89-91D4-5E6B11E4CE28}"/>
    <dgm:cxn modelId="{9138C07A-8F86-4631-A27C-A4DB5C58D875}" type="presParOf" srcId="{CF5FEC2D-0331-4A59-9A48-A9CE48BFA012}" destId="{DC746C8C-E143-4EDA-B5FF-16376764F4AB}" srcOrd="0" destOrd="0" presId="urn:microsoft.com/office/officeart/2011/layout/CircleProcess"/>
    <dgm:cxn modelId="{DAC777DE-8314-4230-BE16-C4B93E9D5D59}" type="presParOf" srcId="{DC746C8C-E143-4EDA-B5FF-16376764F4AB}" destId="{792AB738-F977-403C-9688-3AA5479F6A1F}" srcOrd="0" destOrd="0" presId="urn:microsoft.com/office/officeart/2011/layout/CircleProcess"/>
    <dgm:cxn modelId="{ACA87FAB-ACB7-49A2-B9B4-8D76C4BAEEF0}" type="presParOf" srcId="{CF5FEC2D-0331-4A59-9A48-A9CE48BFA012}" destId="{FFB17B22-579A-4FB0-B6A8-2C89A7A9E173}" srcOrd="1" destOrd="0" presId="urn:microsoft.com/office/officeart/2011/layout/CircleProcess"/>
    <dgm:cxn modelId="{191A9E56-7519-4D1B-8996-AE15AC3414C0}" type="presParOf" srcId="{FFB17B22-579A-4FB0-B6A8-2C89A7A9E173}" destId="{DA5DEA53-588F-4ACE-A496-8C760F46972E}" srcOrd="0" destOrd="0" presId="urn:microsoft.com/office/officeart/2011/layout/CircleProcess"/>
    <dgm:cxn modelId="{DC073DF2-AEA9-4255-BE25-187F933800FF}" type="presParOf" srcId="{CF5FEC2D-0331-4A59-9A48-A9CE48BFA012}" destId="{1EC1712A-6FA2-41DF-978D-006891932952}" srcOrd="2" destOrd="0" presId="urn:microsoft.com/office/officeart/2011/layout/CircleProcess"/>
    <dgm:cxn modelId="{9932CA29-C09A-441F-BD68-D6A9431F9891}" type="presParOf" srcId="{CF5FEC2D-0331-4A59-9A48-A9CE48BFA012}" destId="{07ACD024-C9CB-408C-91B0-3DA0BB8B52B2}" srcOrd="3" destOrd="0" presId="urn:microsoft.com/office/officeart/2011/layout/CircleProcess"/>
    <dgm:cxn modelId="{7AAF03C4-8268-4BFB-AB62-B2E5AE12A720}" type="presParOf" srcId="{07ACD024-C9CB-408C-91B0-3DA0BB8B52B2}" destId="{F79A31DF-CCFA-4054-BFCA-EFC00D01B761}" srcOrd="0" destOrd="0" presId="urn:microsoft.com/office/officeart/2011/layout/CircleProcess"/>
    <dgm:cxn modelId="{17E8FDD4-D940-414A-AFCE-FA416F8D4CD3}" type="presParOf" srcId="{CF5FEC2D-0331-4A59-9A48-A9CE48BFA012}" destId="{8BA5F612-1DAC-43B2-B191-F64379DD67C3}" srcOrd="4" destOrd="0" presId="urn:microsoft.com/office/officeart/2011/layout/CircleProcess"/>
    <dgm:cxn modelId="{B73F3844-6B65-4FFA-8037-296B58BE2028}" type="presParOf" srcId="{8BA5F612-1DAC-43B2-B191-F64379DD67C3}" destId="{A23CAE4C-5DAA-426A-9770-F420F2908257}" srcOrd="0" destOrd="0" presId="urn:microsoft.com/office/officeart/2011/layout/CircleProcess"/>
    <dgm:cxn modelId="{B27F9D9C-A281-48A0-9478-7165756FDBD1}" type="presParOf" srcId="{CF5FEC2D-0331-4A59-9A48-A9CE48BFA012}" destId="{0EF427A1-8E3B-46AD-ADD3-12DE463F4822}" srcOrd="5" destOrd="0" presId="urn:microsoft.com/office/officeart/2011/layout/CircleProcess"/>
    <dgm:cxn modelId="{0D7937F3-A47B-4288-B2F7-A87FCBFD06BD}" type="presParOf" srcId="{CF5FEC2D-0331-4A59-9A48-A9CE48BFA012}" destId="{F0B34A11-C7C9-4FB2-9548-5FB624F698FF}" srcOrd="6" destOrd="0" presId="urn:microsoft.com/office/officeart/2011/layout/CircleProcess"/>
    <dgm:cxn modelId="{D071CCE3-47F4-4D52-8385-41B011EEEBB9}" type="presParOf" srcId="{F0B34A11-C7C9-4FB2-9548-5FB624F698FF}" destId="{E05BB20E-5916-4A02-A032-88C88C3904A8}" srcOrd="0" destOrd="0" presId="urn:microsoft.com/office/officeart/2011/layout/CircleProcess"/>
    <dgm:cxn modelId="{D32D6587-29E2-4F12-846C-F6C13E264DA3}" type="presParOf" srcId="{CF5FEC2D-0331-4A59-9A48-A9CE48BFA012}" destId="{01A7C267-DCFB-4EAD-8C71-BC5A7BB11EA3}" srcOrd="7" destOrd="0" presId="urn:microsoft.com/office/officeart/2011/layout/CircleProcess"/>
    <dgm:cxn modelId="{723AC30F-2515-4AD0-9090-BC9429D90B76}" type="presParOf" srcId="{01A7C267-DCFB-4EAD-8C71-BC5A7BB11EA3}" destId="{C6B34106-8CD7-446C-9E94-F0E4BBBE9C9C}" srcOrd="0" destOrd="0" presId="urn:microsoft.com/office/officeart/2011/layout/CircleProcess"/>
    <dgm:cxn modelId="{6C860076-18A4-4C80-851D-4534F2B0EAE8}" type="presParOf" srcId="{CF5FEC2D-0331-4A59-9A48-A9CE48BFA012}" destId="{B1E91243-6941-451E-B0DC-1B1EDCB19B1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E8443-C1D4-41F9-83AB-80B742ABF0DE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3922AF-51D2-493A-9FAD-5929992C23B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INSERT</a:t>
          </a:r>
          <a:endParaRPr lang="en-US">
            <a:solidFill>
              <a:schemeClr val="bg1"/>
            </a:solidFill>
          </a:endParaRPr>
        </a:p>
      </dgm:t>
    </dgm:pt>
    <dgm:pt modelId="{59680C67-E79E-409C-BE68-E8DA6FB8C0B3}" type="par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30F4FC-D1B4-49A0-B7F5-F26EA81367EB}" type="sib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DF1742-3AAB-4E0F-8BA7-9BEC36619BF7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CHART</a:t>
          </a:r>
          <a:endParaRPr lang="en-US">
            <a:solidFill>
              <a:schemeClr val="bg1"/>
            </a:solidFill>
          </a:endParaRPr>
        </a:p>
      </dgm:t>
    </dgm:pt>
    <dgm:pt modelId="{6011AB72-0AF2-4579-A17F-95527CB2BA47}" type="par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F0F1B1-104E-41EE-9D5B-49AAB4459840}" type="sib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0924EE-8E2E-469B-9C28-B5BB60E4790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Pie</a:t>
          </a:r>
          <a:endParaRPr lang="en-US">
            <a:solidFill>
              <a:schemeClr val="bg1"/>
            </a:solidFill>
          </a:endParaRPr>
        </a:p>
      </dgm:t>
    </dgm:pt>
    <dgm:pt modelId="{AD0D90D4-8AEF-459A-89E0-CB07579C0E30}" type="parTrans" cxnId="{9E772695-82D6-461C-9D7E-F57CF6B781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E09E98-83BD-4D28-88EE-51794940018B}" type="sibTrans" cxnId="{9E772695-82D6-461C-9D7E-F57CF6B781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3980ED6-2DB5-4DEA-8C75-D334EF76AAA8}" type="pres">
      <dgm:prSet presAssocID="{A9CE8443-C1D4-41F9-83AB-80B742ABF0D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FC0FE25-C0F2-4B2F-819B-8BF475D1B0C6}" type="pres">
      <dgm:prSet presAssocID="{7A0924EE-8E2E-469B-9C28-B5BB60E4790E}" presName="Accent3" presStyleCnt="0"/>
      <dgm:spPr/>
    </dgm:pt>
    <dgm:pt modelId="{D348F21F-698C-4712-9DF0-2A9CC0FFED87}" type="pres">
      <dgm:prSet presAssocID="{7A0924EE-8E2E-469B-9C28-B5BB60E4790E}" presName="Accent" presStyleLbl="node1" presStyleIdx="0" presStyleCnt="3"/>
      <dgm:spPr/>
    </dgm:pt>
    <dgm:pt modelId="{219D4821-3232-415C-BB30-00997801A4B1}" type="pres">
      <dgm:prSet presAssocID="{7A0924EE-8E2E-469B-9C28-B5BB60E4790E}" presName="ParentBackground3" presStyleCnt="0"/>
      <dgm:spPr/>
    </dgm:pt>
    <dgm:pt modelId="{E7B5D17C-0D96-45B3-9127-2D8B472B8469}" type="pres">
      <dgm:prSet presAssocID="{7A0924EE-8E2E-469B-9C28-B5BB60E4790E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605FE8C-7D61-4609-A075-87BBBE8B2E35}" type="pres">
      <dgm:prSet presAssocID="{7A0924EE-8E2E-469B-9C28-B5BB60E4790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094A-DC20-4EE4-BEAD-90E212D7185E}" type="pres">
      <dgm:prSet presAssocID="{8DDF1742-3AAB-4E0F-8BA7-9BEC36619BF7}" presName="Accent2" presStyleCnt="0"/>
      <dgm:spPr/>
    </dgm:pt>
    <dgm:pt modelId="{821001C9-B48F-450D-A221-D8817BED9AC7}" type="pres">
      <dgm:prSet presAssocID="{8DDF1742-3AAB-4E0F-8BA7-9BEC36619BF7}" presName="Accent" presStyleLbl="node1" presStyleIdx="1" presStyleCnt="3"/>
      <dgm:spPr/>
    </dgm:pt>
    <dgm:pt modelId="{A32035D6-D785-4109-B3FA-AC697E1B5277}" type="pres">
      <dgm:prSet presAssocID="{8DDF1742-3AAB-4E0F-8BA7-9BEC36619BF7}" presName="ParentBackground2" presStyleCnt="0"/>
      <dgm:spPr/>
    </dgm:pt>
    <dgm:pt modelId="{8C1FD163-E522-4B9C-A81D-6E1AB6A5FC58}" type="pres">
      <dgm:prSet presAssocID="{8DDF1742-3AAB-4E0F-8BA7-9BEC36619BF7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48CD759D-8D6F-43BC-AED2-BB61E1B5F7E2}" type="pres">
      <dgm:prSet presAssocID="{8DDF1742-3AAB-4E0F-8BA7-9BEC36619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6D089-4F4A-4E45-993A-64C7739114D4}" type="pres">
      <dgm:prSet presAssocID="{273922AF-51D2-493A-9FAD-5929992C23BE}" presName="Accent1" presStyleCnt="0"/>
      <dgm:spPr/>
    </dgm:pt>
    <dgm:pt modelId="{D094C134-0CC3-4B83-991B-EAB9C4A46FB6}" type="pres">
      <dgm:prSet presAssocID="{273922AF-51D2-493A-9FAD-5929992C23BE}" presName="Accent" presStyleLbl="node1" presStyleIdx="2" presStyleCnt="3"/>
      <dgm:spPr/>
    </dgm:pt>
    <dgm:pt modelId="{B405B1F9-7500-484F-A718-CD4FA7736C17}" type="pres">
      <dgm:prSet presAssocID="{273922AF-51D2-493A-9FAD-5929992C23BE}" presName="ParentBackground1" presStyleCnt="0"/>
      <dgm:spPr/>
    </dgm:pt>
    <dgm:pt modelId="{C8724FE6-B64D-44FD-BDA1-8B6BF46A946D}" type="pres">
      <dgm:prSet presAssocID="{273922AF-51D2-493A-9FAD-5929992C23B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671C7FC-8734-4C73-BD16-5BDBB71086B8}" type="pres">
      <dgm:prSet presAssocID="{273922AF-51D2-493A-9FAD-5929992C23B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A08E52-F792-4F08-883C-130E79DD5A43}" type="presOf" srcId="{8DDF1742-3AAB-4E0F-8BA7-9BEC36619BF7}" destId="{48CD759D-8D6F-43BC-AED2-BB61E1B5F7E2}" srcOrd="1" destOrd="0" presId="urn:microsoft.com/office/officeart/2011/layout/CircleProcess"/>
    <dgm:cxn modelId="{5BAC9D95-5704-4DD8-8801-4F1C32B86FA2}" srcId="{A9CE8443-C1D4-41F9-83AB-80B742ABF0DE}" destId="{273922AF-51D2-493A-9FAD-5929992C23BE}" srcOrd="0" destOrd="0" parTransId="{59680C67-E79E-409C-BE68-E8DA6FB8C0B3}" sibTransId="{F130F4FC-D1B4-49A0-B7F5-F26EA81367EB}"/>
    <dgm:cxn modelId="{9E772695-82D6-461C-9D7E-F57CF6B781AF}" srcId="{A9CE8443-C1D4-41F9-83AB-80B742ABF0DE}" destId="{7A0924EE-8E2E-469B-9C28-B5BB60E4790E}" srcOrd="2" destOrd="0" parTransId="{AD0D90D4-8AEF-459A-89E0-CB07579C0E30}" sibTransId="{8DE09E98-83BD-4D28-88EE-51794940018B}"/>
    <dgm:cxn modelId="{98FCF5F4-DE49-4C75-899A-6ACA8C0C031D}" type="presOf" srcId="{273922AF-51D2-493A-9FAD-5929992C23BE}" destId="{5671C7FC-8734-4C73-BD16-5BDBB71086B8}" srcOrd="1" destOrd="0" presId="urn:microsoft.com/office/officeart/2011/layout/CircleProcess"/>
    <dgm:cxn modelId="{C4EF41CA-E2FC-400D-B8E0-4BE99C5C6B05}" type="presOf" srcId="{273922AF-51D2-493A-9FAD-5929992C23BE}" destId="{C8724FE6-B64D-44FD-BDA1-8B6BF46A946D}" srcOrd="0" destOrd="0" presId="urn:microsoft.com/office/officeart/2011/layout/CircleProcess"/>
    <dgm:cxn modelId="{92DF4660-868F-4BB8-9724-9E96EA1657AF}" type="presOf" srcId="{A9CE8443-C1D4-41F9-83AB-80B742ABF0DE}" destId="{E3980ED6-2DB5-4DEA-8C75-D334EF76AAA8}" srcOrd="0" destOrd="0" presId="urn:microsoft.com/office/officeart/2011/layout/CircleProcess"/>
    <dgm:cxn modelId="{52025B25-4855-45C4-BA65-ABC27373D255}" srcId="{A9CE8443-C1D4-41F9-83AB-80B742ABF0DE}" destId="{8DDF1742-3AAB-4E0F-8BA7-9BEC36619BF7}" srcOrd="1" destOrd="0" parTransId="{6011AB72-0AF2-4579-A17F-95527CB2BA47}" sibTransId="{BCF0F1B1-104E-41EE-9D5B-49AAB4459840}"/>
    <dgm:cxn modelId="{DCBB27DF-57FA-4BE6-9419-5523FD8568B6}" type="presOf" srcId="{8DDF1742-3AAB-4E0F-8BA7-9BEC36619BF7}" destId="{8C1FD163-E522-4B9C-A81D-6E1AB6A5FC58}" srcOrd="0" destOrd="0" presId="urn:microsoft.com/office/officeart/2011/layout/CircleProcess"/>
    <dgm:cxn modelId="{C4F12D00-9D30-4CF3-853C-BFE76FCE5129}" type="presOf" srcId="{7A0924EE-8E2E-469B-9C28-B5BB60E4790E}" destId="{E7B5D17C-0D96-45B3-9127-2D8B472B8469}" srcOrd="0" destOrd="0" presId="urn:microsoft.com/office/officeart/2011/layout/CircleProcess"/>
    <dgm:cxn modelId="{FC0C3A3E-86E3-49C9-B76F-3BFA2441FA2F}" type="presOf" srcId="{7A0924EE-8E2E-469B-9C28-B5BB60E4790E}" destId="{2605FE8C-7D61-4609-A075-87BBBE8B2E35}" srcOrd="1" destOrd="0" presId="urn:microsoft.com/office/officeart/2011/layout/CircleProcess"/>
    <dgm:cxn modelId="{39CCAB43-9794-4D60-8891-E2D73448D587}" type="presParOf" srcId="{E3980ED6-2DB5-4DEA-8C75-D334EF76AAA8}" destId="{DFC0FE25-C0F2-4B2F-819B-8BF475D1B0C6}" srcOrd="0" destOrd="0" presId="urn:microsoft.com/office/officeart/2011/layout/CircleProcess"/>
    <dgm:cxn modelId="{DD18B362-CC1F-49F3-9115-D437939482C7}" type="presParOf" srcId="{DFC0FE25-C0F2-4B2F-819B-8BF475D1B0C6}" destId="{D348F21F-698C-4712-9DF0-2A9CC0FFED87}" srcOrd="0" destOrd="0" presId="urn:microsoft.com/office/officeart/2011/layout/CircleProcess"/>
    <dgm:cxn modelId="{9E92ADEB-903A-4543-A5A4-59DBF7F19746}" type="presParOf" srcId="{E3980ED6-2DB5-4DEA-8C75-D334EF76AAA8}" destId="{219D4821-3232-415C-BB30-00997801A4B1}" srcOrd="1" destOrd="0" presId="urn:microsoft.com/office/officeart/2011/layout/CircleProcess"/>
    <dgm:cxn modelId="{1F454288-2D4F-404E-9DA5-FD61825D5C10}" type="presParOf" srcId="{219D4821-3232-415C-BB30-00997801A4B1}" destId="{E7B5D17C-0D96-45B3-9127-2D8B472B8469}" srcOrd="0" destOrd="0" presId="urn:microsoft.com/office/officeart/2011/layout/CircleProcess"/>
    <dgm:cxn modelId="{A018B16C-9DC4-4745-B2F1-71A27EAAD1A1}" type="presParOf" srcId="{E3980ED6-2DB5-4DEA-8C75-D334EF76AAA8}" destId="{2605FE8C-7D61-4609-A075-87BBBE8B2E35}" srcOrd="2" destOrd="0" presId="urn:microsoft.com/office/officeart/2011/layout/CircleProcess"/>
    <dgm:cxn modelId="{8C0CC8EE-484B-4B4B-82BC-175FF28A03CC}" type="presParOf" srcId="{E3980ED6-2DB5-4DEA-8C75-D334EF76AAA8}" destId="{57F6094A-DC20-4EE4-BEAD-90E212D7185E}" srcOrd="3" destOrd="0" presId="urn:microsoft.com/office/officeart/2011/layout/CircleProcess"/>
    <dgm:cxn modelId="{20C2F46D-37D6-44C7-987E-E75318B67834}" type="presParOf" srcId="{57F6094A-DC20-4EE4-BEAD-90E212D7185E}" destId="{821001C9-B48F-450D-A221-D8817BED9AC7}" srcOrd="0" destOrd="0" presId="urn:microsoft.com/office/officeart/2011/layout/CircleProcess"/>
    <dgm:cxn modelId="{BFE83CFD-010E-4467-9BFE-039D9F16951C}" type="presParOf" srcId="{E3980ED6-2DB5-4DEA-8C75-D334EF76AAA8}" destId="{A32035D6-D785-4109-B3FA-AC697E1B5277}" srcOrd="4" destOrd="0" presId="urn:microsoft.com/office/officeart/2011/layout/CircleProcess"/>
    <dgm:cxn modelId="{36C096A2-438F-49F4-9995-45225BC7D3B5}" type="presParOf" srcId="{A32035D6-D785-4109-B3FA-AC697E1B5277}" destId="{8C1FD163-E522-4B9C-A81D-6E1AB6A5FC58}" srcOrd="0" destOrd="0" presId="urn:microsoft.com/office/officeart/2011/layout/CircleProcess"/>
    <dgm:cxn modelId="{6889431C-45AD-4DE5-BB14-9915E32247A1}" type="presParOf" srcId="{E3980ED6-2DB5-4DEA-8C75-D334EF76AAA8}" destId="{48CD759D-8D6F-43BC-AED2-BB61E1B5F7E2}" srcOrd="5" destOrd="0" presId="urn:microsoft.com/office/officeart/2011/layout/CircleProcess"/>
    <dgm:cxn modelId="{B3FF686D-A9C4-496C-B3B4-89A2CFD3F45B}" type="presParOf" srcId="{E3980ED6-2DB5-4DEA-8C75-D334EF76AAA8}" destId="{8AE6D089-4F4A-4E45-993A-64C7739114D4}" srcOrd="6" destOrd="0" presId="urn:microsoft.com/office/officeart/2011/layout/CircleProcess"/>
    <dgm:cxn modelId="{4A1712FE-51FC-4ED8-B117-942D9263BE53}" type="presParOf" srcId="{8AE6D089-4F4A-4E45-993A-64C7739114D4}" destId="{D094C134-0CC3-4B83-991B-EAB9C4A46FB6}" srcOrd="0" destOrd="0" presId="urn:microsoft.com/office/officeart/2011/layout/CircleProcess"/>
    <dgm:cxn modelId="{B7ECE295-BE40-4027-8DBF-5F02A2A4A9C4}" type="presParOf" srcId="{E3980ED6-2DB5-4DEA-8C75-D334EF76AAA8}" destId="{B405B1F9-7500-484F-A718-CD4FA7736C17}" srcOrd="7" destOrd="0" presId="urn:microsoft.com/office/officeart/2011/layout/CircleProcess"/>
    <dgm:cxn modelId="{636D2F65-FF9C-47CA-86FC-C655691841BF}" type="presParOf" srcId="{B405B1F9-7500-484F-A718-CD4FA7736C17}" destId="{C8724FE6-B64D-44FD-BDA1-8B6BF46A946D}" srcOrd="0" destOrd="0" presId="urn:microsoft.com/office/officeart/2011/layout/CircleProcess"/>
    <dgm:cxn modelId="{EBC1A61A-1342-43E8-B500-B830E36D3BD0}" type="presParOf" srcId="{E3980ED6-2DB5-4DEA-8C75-D334EF76AAA8}" destId="{5671C7FC-8734-4C73-BD16-5BDBB71086B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CE8443-C1D4-41F9-83AB-80B742ABF0DE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3922AF-51D2-493A-9FAD-5929992C23B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Design (Chart Tools)</a:t>
          </a:r>
          <a:endParaRPr lang="en-US">
            <a:solidFill>
              <a:schemeClr val="bg1"/>
            </a:solidFill>
          </a:endParaRPr>
        </a:p>
      </dgm:t>
    </dgm:pt>
    <dgm:pt modelId="{59680C67-E79E-409C-BE68-E8DA6FB8C0B3}" type="par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30F4FC-D1B4-49A0-B7F5-F26EA81367EB}" type="sibTrans" cxnId="{5BAC9D95-5704-4DD8-8801-4F1C32B86F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DF1742-3AAB-4E0F-8BA7-9BEC36619BF7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Select Data</a:t>
          </a:r>
          <a:endParaRPr lang="en-US">
            <a:solidFill>
              <a:schemeClr val="bg1"/>
            </a:solidFill>
          </a:endParaRPr>
        </a:p>
      </dgm:t>
    </dgm:pt>
    <dgm:pt modelId="{6011AB72-0AF2-4579-A17F-95527CB2BA47}" type="par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F0F1B1-104E-41EE-9D5B-49AAB4459840}" type="sibTrans" cxnId="{52025B25-4855-45C4-BA65-ABC27373D2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B3A8A7-D4DF-4537-8563-5E409382326D}" type="pres">
      <dgm:prSet presAssocID="{A9CE8443-C1D4-41F9-83AB-80B742ABF0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8B4A1-60F1-4CAF-8A4B-3F224C1D7AAE}" type="pres">
      <dgm:prSet presAssocID="{273922AF-51D2-493A-9FAD-5929992C23B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29EAA-1299-4481-A9AA-A7C341E77D79}" type="pres">
      <dgm:prSet presAssocID="{F130F4FC-D1B4-49A0-B7F5-F26EA81367EB}" presName="parTxOnlySpace" presStyleCnt="0"/>
      <dgm:spPr/>
    </dgm:pt>
    <dgm:pt modelId="{BA0B6791-2162-41B7-A2CC-FC5938FE79F7}" type="pres">
      <dgm:prSet presAssocID="{8DDF1742-3AAB-4E0F-8BA7-9BEC36619BF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C9D95-5704-4DD8-8801-4F1C32B86FA2}" srcId="{A9CE8443-C1D4-41F9-83AB-80B742ABF0DE}" destId="{273922AF-51D2-493A-9FAD-5929992C23BE}" srcOrd="0" destOrd="0" parTransId="{59680C67-E79E-409C-BE68-E8DA6FB8C0B3}" sibTransId="{F130F4FC-D1B4-49A0-B7F5-F26EA81367EB}"/>
    <dgm:cxn modelId="{1375320A-35BF-4691-814D-EED9E7425D34}" type="presOf" srcId="{A9CE8443-C1D4-41F9-83AB-80B742ABF0DE}" destId="{CCB3A8A7-D4DF-4537-8563-5E409382326D}" srcOrd="0" destOrd="0" presId="urn:microsoft.com/office/officeart/2005/8/layout/chevron1"/>
    <dgm:cxn modelId="{3A67B1A6-A85D-4A1E-BA50-CD49B35BCA6C}" type="presOf" srcId="{8DDF1742-3AAB-4E0F-8BA7-9BEC36619BF7}" destId="{BA0B6791-2162-41B7-A2CC-FC5938FE79F7}" srcOrd="0" destOrd="0" presId="urn:microsoft.com/office/officeart/2005/8/layout/chevron1"/>
    <dgm:cxn modelId="{52025B25-4855-45C4-BA65-ABC27373D255}" srcId="{A9CE8443-C1D4-41F9-83AB-80B742ABF0DE}" destId="{8DDF1742-3AAB-4E0F-8BA7-9BEC36619BF7}" srcOrd="1" destOrd="0" parTransId="{6011AB72-0AF2-4579-A17F-95527CB2BA47}" sibTransId="{BCF0F1B1-104E-41EE-9D5B-49AAB4459840}"/>
    <dgm:cxn modelId="{4B09F08E-3778-4CE9-9FF1-1A20234F38CA}" type="presOf" srcId="{273922AF-51D2-493A-9FAD-5929992C23BE}" destId="{DE98B4A1-60F1-4CAF-8A4B-3F224C1D7AAE}" srcOrd="0" destOrd="0" presId="urn:microsoft.com/office/officeart/2005/8/layout/chevron1"/>
    <dgm:cxn modelId="{2BB71D10-530C-458E-8959-B0E4DE1D5F71}" type="presParOf" srcId="{CCB3A8A7-D4DF-4537-8563-5E409382326D}" destId="{DE98B4A1-60F1-4CAF-8A4B-3F224C1D7AAE}" srcOrd="0" destOrd="0" presId="urn:microsoft.com/office/officeart/2005/8/layout/chevron1"/>
    <dgm:cxn modelId="{62F1E6A8-11F5-4F94-BABF-CCC4CA28C700}" type="presParOf" srcId="{CCB3A8A7-D4DF-4537-8563-5E409382326D}" destId="{AAF29EAA-1299-4481-A9AA-A7C341E77D79}" srcOrd="1" destOrd="0" presId="urn:microsoft.com/office/officeart/2005/8/layout/chevron1"/>
    <dgm:cxn modelId="{58255256-D4FA-4FEA-8651-0E584132AB7E}" type="presParOf" srcId="{CCB3A8A7-D4DF-4537-8563-5E409382326D}" destId="{BA0B6791-2162-41B7-A2CC-FC5938FE79F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</a:t>
          </a:r>
          <a:r>
            <a:rPr lang="en-US" smtClean="0">
              <a:solidFill>
                <a:schemeClr val="bg1"/>
              </a:solidFill>
            </a:rPr>
            <a:t>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</a:t>
          </a:r>
          <a:r>
            <a:rPr lang="en-US" smtClean="0">
              <a:solidFill>
                <a:schemeClr val="bg1"/>
              </a:solidFill>
            </a:rPr>
            <a:t>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3A9387-BD2A-438F-9CFB-6E6A4CCAC998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58AC5-485E-4EB5-B72E-CFA6FC027EE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DATA</a:t>
          </a:r>
          <a:endParaRPr lang="en-US">
            <a:solidFill>
              <a:schemeClr val="bg1"/>
            </a:solidFill>
          </a:endParaRPr>
        </a:p>
      </dgm:t>
    </dgm:pt>
    <dgm:pt modelId="{CE27F706-FA1E-4F41-96C9-7BD54C9B5D7E}" type="par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8E020D-BEC7-422D-AC30-B9C22B59A7E3}" type="sibTrans" cxnId="{299A59F9-B70F-43BA-84F3-DF52CB2370D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D4552E-5861-494A-8D24-075E3AC1351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Advanced</a:t>
          </a:r>
          <a:endParaRPr lang="en-US">
            <a:solidFill>
              <a:schemeClr val="bg1"/>
            </a:solidFill>
          </a:endParaRPr>
        </a:p>
      </dgm:t>
    </dgm:pt>
    <dgm:pt modelId="{7DFAEFAC-FD1A-46BB-A6D6-83A5DAA252BC}" type="par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9B7DF2-EE36-4372-9A72-99FA62370A0A}" type="sibTrans" cxnId="{F76321A9-F168-4FDC-84D5-B113503A88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985D1-D552-4D4A-BAFF-36002A3091A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Copy </a:t>
          </a:r>
          <a:r>
            <a:rPr lang="en-US" smtClean="0">
              <a:solidFill>
                <a:schemeClr val="bg1"/>
              </a:solidFill>
            </a:rPr>
            <a:t>to…</a:t>
          </a:r>
          <a:endParaRPr lang="en-US">
            <a:solidFill>
              <a:schemeClr val="bg1"/>
            </a:solidFill>
          </a:endParaRPr>
        </a:p>
      </dgm:t>
    </dgm:pt>
    <dgm:pt modelId="{9797C056-1726-467A-A24D-DAA9B906A927}" type="par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FD0A35-BD79-4D7A-A265-FB0067053876}" type="sibTrans" cxnId="{1E33CA37-0981-42CF-A8CE-54A1BB2F23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A03CDA-D87B-4548-BEDA-10521F9C604F}" type="pres">
      <dgm:prSet presAssocID="{3B3A9387-BD2A-438F-9CFB-6E6A4CCAC99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FC72B7-28F9-4391-82DB-B7E7E0DF715A}" type="pres">
      <dgm:prSet presAssocID="{0C9985D1-D552-4D4A-BAFF-36002A3091AC}" presName="Accent3" presStyleCnt="0"/>
      <dgm:spPr/>
    </dgm:pt>
    <dgm:pt modelId="{6A5CC71E-DCC5-439A-AA9C-FEAC0498AF6B}" type="pres">
      <dgm:prSet presAssocID="{0C9985D1-D552-4D4A-BAFF-36002A3091AC}" presName="Accent" presStyleLbl="node1" presStyleIdx="0" presStyleCnt="3"/>
      <dgm:spPr/>
    </dgm:pt>
    <dgm:pt modelId="{FD4F41D0-74EB-4518-8C4D-4BEA659C60F4}" type="pres">
      <dgm:prSet presAssocID="{0C9985D1-D552-4D4A-BAFF-36002A3091AC}" presName="ParentBackground3" presStyleCnt="0"/>
      <dgm:spPr/>
    </dgm:pt>
    <dgm:pt modelId="{652DF124-C0E8-489E-A61E-AD4CECBCACE6}" type="pres">
      <dgm:prSet presAssocID="{0C9985D1-D552-4D4A-BAFF-36002A3091A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9856326-5C2B-43CD-A439-9F8900C44DB3}" type="pres">
      <dgm:prSet presAssocID="{0C9985D1-D552-4D4A-BAFF-36002A3091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B280F-B0B2-4DF7-805D-31987A3B9AC0}" type="pres">
      <dgm:prSet presAssocID="{21D4552E-5861-494A-8D24-075E3AC13519}" presName="Accent2" presStyleCnt="0"/>
      <dgm:spPr/>
    </dgm:pt>
    <dgm:pt modelId="{4BC4DC24-AE49-47FF-B53C-D2D1D8740E40}" type="pres">
      <dgm:prSet presAssocID="{21D4552E-5861-494A-8D24-075E3AC13519}" presName="Accent" presStyleLbl="node1" presStyleIdx="1" presStyleCnt="3"/>
      <dgm:spPr/>
    </dgm:pt>
    <dgm:pt modelId="{1B74D0A4-E761-4871-A02F-984056A1C429}" type="pres">
      <dgm:prSet presAssocID="{21D4552E-5861-494A-8D24-075E3AC13519}" presName="ParentBackground2" presStyleCnt="0"/>
      <dgm:spPr/>
    </dgm:pt>
    <dgm:pt modelId="{0134C432-D32A-4C08-ADEA-29D2EE79D3CC}" type="pres">
      <dgm:prSet presAssocID="{21D4552E-5861-494A-8D24-075E3AC13519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4093E09-48A0-4A86-BF9C-CFAF9E4E7E76}" type="pres">
      <dgm:prSet presAssocID="{21D4552E-5861-494A-8D24-075E3AC1351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E30E-D5BA-4308-A91B-1A7A5341534C}" type="pres">
      <dgm:prSet presAssocID="{1B958AC5-485E-4EB5-B72E-CFA6FC027EEF}" presName="Accent1" presStyleCnt="0"/>
      <dgm:spPr/>
    </dgm:pt>
    <dgm:pt modelId="{7F6FF23E-33EC-464F-9D1C-AC7ABE2AD42B}" type="pres">
      <dgm:prSet presAssocID="{1B958AC5-485E-4EB5-B72E-CFA6FC027EEF}" presName="Accent" presStyleLbl="node1" presStyleIdx="2" presStyleCnt="3"/>
      <dgm:spPr/>
    </dgm:pt>
    <dgm:pt modelId="{D80FACB9-B392-4999-A638-F770AB70791E}" type="pres">
      <dgm:prSet presAssocID="{1B958AC5-485E-4EB5-B72E-CFA6FC027EEF}" presName="ParentBackground1" presStyleCnt="0"/>
      <dgm:spPr/>
    </dgm:pt>
    <dgm:pt modelId="{88F95D32-7101-4A6E-B12C-49DB5D9ADF84}" type="pres">
      <dgm:prSet presAssocID="{1B958AC5-485E-4EB5-B72E-CFA6FC027EE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D44A26B-9FD0-4317-B759-D7DCD8D175F4}" type="pres">
      <dgm:prSet presAssocID="{1B958AC5-485E-4EB5-B72E-CFA6FC027E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3CA37-0981-42CF-A8CE-54A1BB2F23B3}" srcId="{3B3A9387-BD2A-438F-9CFB-6E6A4CCAC998}" destId="{0C9985D1-D552-4D4A-BAFF-36002A3091AC}" srcOrd="2" destOrd="0" parTransId="{9797C056-1726-467A-A24D-DAA9B906A927}" sibTransId="{91FD0A35-BD79-4D7A-A265-FB0067053876}"/>
    <dgm:cxn modelId="{0C3D8E8C-4895-486E-BB71-5E7F962CEACB}" type="presOf" srcId="{0C9985D1-D552-4D4A-BAFF-36002A3091AC}" destId="{39856326-5C2B-43CD-A439-9F8900C44DB3}" srcOrd="1" destOrd="0" presId="urn:microsoft.com/office/officeart/2011/layout/CircleProcess"/>
    <dgm:cxn modelId="{562D5A0C-68C8-4F6A-BBA3-4D6CD11B8A5C}" type="presOf" srcId="{0C9985D1-D552-4D4A-BAFF-36002A3091AC}" destId="{652DF124-C0E8-489E-A61E-AD4CECBCACE6}" srcOrd="0" destOrd="0" presId="urn:microsoft.com/office/officeart/2011/layout/CircleProcess"/>
    <dgm:cxn modelId="{299A59F9-B70F-43BA-84F3-DF52CB2370DC}" srcId="{3B3A9387-BD2A-438F-9CFB-6E6A4CCAC998}" destId="{1B958AC5-485E-4EB5-B72E-CFA6FC027EEF}" srcOrd="0" destOrd="0" parTransId="{CE27F706-FA1E-4F41-96C9-7BD54C9B5D7E}" sibTransId="{888E020D-BEC7-422D-AC30-B9C22B59A7E3}"/>
    <dgm:cxn modelId="{7AAB2F99-3C66-46D4-B214-5102A26DFB7D}" type="presOf" srcId="{1B958AC5-485E-4EB5-B72E-CFA6FC027EEF}" destId="{FD44A26B-9FD0-4317-B759-D7DCD8D175F4}" srcOrd="1" destOrd="0" presId="urn:microsoft.com/office/officeart/2011/layout/CircleProcess"/>
    <dgm:cxn modelId="{A9A9F1EE-ECC3-490B-8777-EB9C459733D3}" type="presOf" srcId="{3B3A9387-BD2A-438F-9CFB-6E6A4CCAC998}" destId="{90A03CDA-D87B-4548-BEDA-10521F9C604F}" srcOrd="0" destOrd="0" presId="urn:microsoft.com/office/officeart/2011/layout/CircleProcess"/>
    <dgm:cxn modelId="{F76321A9-F168-4FDC-84D5-B113503A8882}" srcId="{3B3A9387-BD2A-438F-9CFB-6E6A4CCAC998}" destId="{21D4552E-5861-494A-8D24-075E3AC13519}" srcOrd="1" destOrd="0" parTransId="{7DFAEFAC-FD1A-46BB-A6D6-83A5DAA252BC}" sibTransId="{B09B7DF2-EE36-4372-9A72-99FA62370A0A}"/>
    <dgm:cxn modelId="{48C444D8-BC08-4A57-92E7-CEBBDFCF4901}" type="presOf" srcId="{21D4552E-5861-494A-8D24-075E3AC13519}" destId="{54093E09-48A0-4A86-BF9C-CFAF9E4E7E76}" srcOrd="1" destOrd="0" presId="urn:microsoft.com/office/officeart/2011/layout/CircleProcess"/>
    <dgm:cxn modelId="{6B4CF04D-7633-42DE-8074-9483D27D7DBE}" type="presOf" srcId="{21D4552E-5861-494A-8D24-075E3AC13519}" destId="{0134C432-D32A-4C08-ADEA-29D2EE79D3CC}" srcOrd="0" destOrd="0" presId="urn:microsoft.com/office/officeart/2011/layout/CircleProcess"/>
    <dgm:cxn modelId="{6EBE3259-BC0C-4C1F-AF0B-B63BE99014A0}" type="presOf" srcId="{1B958AC5-485E-4EB5-B72E-CFA6FC027EEF}" destId="{88F95D32-7101-4A6E-B12C-49DB5D9ADF84}" srcOrd="0" destOrd="0" presId="urn:microsoft.com/office/officeart/2011/layout/CircleProcess"/>
    <dgm:cxn modelId="{E91E04D1-E242-47B4-82F0-655593FE8D15}" type="presParOf" srcId="{90A03CDA-D87B-4548-BEDA-10521F9C604F}" destId="{64FC72B7-28F9-4391-82DB-B7E7E0DF715A}" srcOrd="0" destOrd="0" presId="urn:microsoft.com/office/officeart/2011/layout/CircleProcess"/>
    <dgm:cxn modelId="{484A6833-1FD2-44AE-A75D-709221FB8ED4}" type="presParOf" srcId="{64FC72B7-28F9-4391-82DB-B7E7E0DF715A}" destId="{6A5CC71E-DCC5-439A-AA9C-FEAC0498AF6B}" srcOrd="0" destOrd="0" presId="urn:microsoft.com/office/officeart/2011/layout/CircleProcess"/>
    <dgm:cxn modelId="{455B94BD-7ECE-4A90-807F-8EC7ECAA7A21}" type="presParOf" srcId="{90A03CDA-D87B-4548-BEDA-10521F9C604F}" destId="{FD4F41D0-74EB-4518-8C4D-4BEA659C60F4}" srcOrd="1" destOrd="0" presId="urn:microsoft.com/office/officeart/2011/layout/CircleProcess"/>
    <dgm:cxn modelId="{929E404D-7E4A-40CC-869C-16E7D13F3C21}" type="presParOf" srcId="{FD4F41D0-74EB-4518-8C4D-4BEA659C60F4}" destId="{652DF124-C0E8-489E-A61E-AD4CECBCACE6}" srcOrd="0" destOrd="0" presId="urn:microsoft.com/office/officeart/2011/layout/CircleProcess"/>
    <dgm:cxn modelId="{073D6F16-4FBE-412B-9D7F-6D056A487747}" type="presParOf" srcId="{90A03CDA-D87B-4548-BEDA-10521F9C604F}" destId="{39856326-5C2B-43CD-A439-9F8900C44DB3}" srcOrd="2" destOrd="0" presId="urn:microsoft.com/office/officeart/2011/layout/CircleProcess"/>
    <dgm:cxn modelId="{8D6250D9-548B-424F-88E7-1731CA069419}" type="presParOf" srcId="{90A03CDA-D87B-4548-BEDA-10521F9C604F}" destId="{8C6B280F-B0B2-4DF7-805D-31987A3B9AC0}" srcOrd="3" destOrd="0" presId="urn:microsoft.com/office/officeart/2011/layout/CircleProcess"/>
    <dgm:cxn modelId="{3A1CD3AF-76A4-4F8E-8431-2512B13A2E66}" type="presParOf" srcId="{8C6B280F-B0B2-4DF7-805D-31987A3B9AC0}" destId="{4BC4DC24-AE49-47FF-B53C-D2D1D8740E40}" srcOrd="0" destOrd="0" presId="urn:microsoft.com/office/officeart/2011/layout/CircleProcess"/>
    <dgm:cxn modelId="{DC074D7B-E5AE-4A4F-BE80-A59A20EF646E}" type="presParOf" srcId="{90A03CDA-D87B-4548-BEDA-10521F9C604F}" destId="{1B74D0A4-E761-4871-A02F-984056A1C429}" srcOrd="4" destOrd="0" presId="urn:microsoft.com/office/officeart/2011/layout/CircleProcess"/>
    <dgm:cxn modelId="{FE8D7AC5-BC08-4C6B-AF7C-652A4BDBCF34}" type="presParOf" srcId="{1B74D0A4-E761-4871-A02F-984056A1C429}" destId="{0134C432-D32A-4C08-ADEA-29D2EE79D3CC}" srcOrd="0" destOrd="0" presId="urn:microsoft.com/office/officeart/2011/layout/CircleProcess"/>
    <dgm:cxn modelId="{D936E615-6D19-416F-98D8-204659A86134}" type="presParOf" srcId="{90A03CDA-D87B-4548-BEDA-10521F9C604F}" destId="{54093E09-48A0-4A86-BF9C-CFAF9E4E7E76}" srcOrd="5" destOrd="0" presId="urn:microsoft.com/office/officeart/2011/layout/CircleProcess"/>
    <dgm:cxn modelId="{8F5F9C9B-3763-4270-95E3-B4F80D965E9B}" type="presParOf" srcId="{90A03CDA-D87B-4548-BEDA-10521F9C604F}" destId="{FBF2E30E-D5BA-4308-A91B-1A7A5341534C}" srcOrd="6" destOrd="0" presId="urn:microsoft.com/office/officeart/2011/layout/CircleProcess"/>
    <dgm:cxn modelId="{46FD5C14-4E4C-41F8-9AA5-7657DD148E78}" type="presParOf" srcId="{FBF2E30E-D5BA-4308-A91B-1A7A5341534C}" destId="{7F6FF23E-33EC-464F-9D1C-AC7ABE2AD42B}" srcOrd="0" destOrd="0" presId="urn:microsoft.com/office/officeart/2011/layout/CircleProcess"/>
    <dgm:cxn modelId="{E81E0F2F-0A59-4F17-A310-C95EE5A1BD5D}" type="presParOf" srcId="{90A03CDA-D87B-4548-BEDA-10521F9C604F}" destId="{D80FACB9-B392-4999-A638-F770AB70791E}" srcOrd="7" destOrd="0" presId="urn:microsoft.com/office/officeart/2011/layout/CircleProcess"/>
    <dgm:cxn modelId="{FAFD689C-9A84-4DB4-93DB-D917682CBFBA}" type="presParOf" srcId="{D80FACB9-B392-4999-A638-F770AB70791E}" destId="{88F95D32-7101-4A6E-B12C-49DB5D9ADF84}" srcOrd="0" destOrd="0" presId="urn:microsoft.com/office/officeart/2011/layout/CircleProcess"/>
    <dgm:cxn modelId="{657AABD0-1A83-4211-B477-23B745D5EB07}" type="presParOf" srcId="{90A03CDA-D87B-4548-BEDA-10521F9C604F}" destId="{FD44A26B-9FD0-4317-B759-D7DCD8D175F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317258" y="-358232"/>
          <a:ext cx="2767813" cy="2767813"/>
        </a:xfrm>
        <a:prstGeom prst="blockArc">
          <a:avLst>
            <a:gd name="adj1" fmla="val 18900000"/>
            <a:gd name="adj2" fmla="val 2700000"/>
            <a:gd name="adj3" fmla="val 78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289636" y="205134"/>
          <a:ext cx="5479027" cy="410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1. Tìm Đơn giá Nhập</a:t>
          </a:r>
          <a:endParaRPr lang="en-US" sz="2200" kern="1200"/>
        </a:p>
      </dsp:txBody>
      <dsp:txXfrm>
        <a:off x="289636" y="205134"/>
        <a:ext cx="5479027" cy="410269"/>
      </dsp:txXfrm>
    </dsp:sp>
    <dsp:sp modelId="{B2109862-4D0C-4628-A52A-DFA2C50A077F}">
      <dsp:nvSpPr>
        <dsp:cNvPr id="0" name=""/>
        <dsp:cNvSpPr/>
      </dsp:nvSpPr>
      <dsp:spPr>
        <a:xfrm>
          <a:off x="33218" y="153851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438770" y="820539"/>
          <a:ext cx="5329894" cy="4102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2. Xác định hệ số giảm</a:t>
          </a:r>
          <a:endParaRPr lang="en-US" sz="2200" kern="1200"/>
        </a:p>
      </dsp:txBody>
      <dsp:txXfrm>
        <a:off x="438770" y="820539"/>
        <a:ext cx="5329894" cy="410269"/>
      </dsp:txXfrm>
    </dsp:sp>
    <dsp:sp modelId="{0DC0FA7F-A5DE-47A5-AA95-D9CC1CA3596B}">
      <dsp:nvSpPr>
        <dsp:cNvPr id="0" name=""/>
        <dsp:cNvSpPr/>
      </dsp:nvSpPr>
      <dsp:spPr>
        <a:xfrm>
          <a:off x="182351" y="769255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C89CC-2C89-4D3E-90E5-C65068EA784C}">
      <dsp:nvSpPr>
        <dsp:cNvPr id="0" name=""/>
        <dsp:cNvSpPr/>
      </dsp:nvSpPr>
      <dsp:spPr>
        <a:xfrm>
          <a:off x="289636" y="1435944"/>
          <a:ext cx="5479027" cy="410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5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Bước 3. Bước 1 * Bước 2</a:t>
          </a:r>
          <a:endParaRPr lang="en-US" sz="2200" kern="1200"/>
        </a:p>
      </dsp:txBody>
      <dsp:txXfrm>
        <a:off x="289636" y="1435944"/>
        <a:ext cx="5479027" cy="410269"/>
      </dsp:txXfrm>
    </dsp:sp>
    <dsp:sp modelId="{C5849ED6-8ECE-4005-A278-1E8257454154}">
      <dsp:nvSpPr>
        <dsp:cNvPr id="0" name=""/>
        <dsp:cNvSpPr/>
      </dsp:nvSpPr>
      <dsp:spPr>
        <a:xfrm>
          <a:off x="33218" y="1384660"/>
          <a:ext cx="512837" cy="512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7C0-D774-42DB-914F-7ADA0225D38D}">
      <dsp:nvSpPr>
        <dsp:cNvPr id="0" name=""/>
        <dsp:cNvSpPr/>
      </dsp:nvSpPr>
      <dsp:spPr>
        <a:xfrm>
          <a:off x="-2123826" y="-330479"/>
          <a:ext cx="2550954" cy="2550954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3D1F-B54C-4956-9CDB-66A5933C07E3}">
      <dsp:nvSpPr>
        <dsp:cNvPr id="0" name=""/>
        <dsp:cNvSpPr/>
      </dsp:nvSpPr>
      <dsp:spPr>
        <a:xfrm>
          <a:off x="347428" y="270004"/>
          <a:ext cx="5434664" cy="539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Bước 1. Loại trừ 2 ký tự cuối là TN</a:t>
          </a:r>
          <a:endParaRPr lang="en-US" sz="2400" kern="1200"/>
        </a:p>
      </dsp:txBody>
      <dsp:txXfrm>
        <a:off x="347428" y="270004"/>
        <a:ext cx="5434664" cy="539934"/>
      </dsp:txXfrm>
    </dsp:sp>
    <dsp:sp modelId="{B2109862-4D0C-4628-A52A-DFA2C50A077F}">
      <dsp:nvSpPr>
        <dsp:cNvPr id="0" name=""/>
        <dsp:cNvSpPr/>
      </dsp:nvSpPr>
      <dsp:spPr>
        <a:xfrm>
          <a:off x="9969" y="202513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0FD4-B30A-496B-86C1-8E4A96950309}">
      <dsp:nvSpPr>
        <dsp:cNvPr id="0" name=""/>
        <dsp:cNvSpPr/>
      </dsp:nvSpPr>
      <dsp:spPr>
        <a:xfrm>
          <a:off x="347428" y="1080057"/>
          <a:ext cx="5434664" cy="539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57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Bước 2. Lấy 2 ký tự cuối tra bảng 2</a:t>
          </a:r>
          <a:endParaRPr lang="en-US" sz="2400" kern="1200"/>
        </a:p>
      </dsp:txBody>
      <dsp:txXfrm>
        <a:off x="347428" y="1080057"/>
        <a:ext cx="5434664" cy="539934"/>
      </dsp:txXfrm>
    </dsp:sp>
    <dsp:sp modelId="{0DC0FA7F-A5DE-47A5-AA95-D9CC1CA3596B}">
      <dsp:nvSpPr>
        <dsp:cNvPr id="0" name=""/>
        <dsp:cNvSpPr/>
      </dsp:nvSpPr>
      <dsp:spPr>
        <a:xfrm>
          <a:off x="9969" y="1012565"/>
          <a:ext cx="674917" cy="674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AB738-F977-403C-9688-3AA5479F6A1F}">
      <dsp:nvSpPr>
        <dsp:cNvPr id="0" name=""/>
        <dsp:cNvSpPr/>
      </dsp:nvSpPr>
      <dsp:spPr>
        <a:xfrm>
          <a:off x="2870402" y="426413"/>
          <a:ext cx="1129559" cy="11297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EA53-588F-4ACE-A496-8C760F46972E}">
      <dsp:nvSpPr>
        <dsp:cNvPr id="0" name=""/>
        <dsp:cNvSpPr/>
      </dsp:nvSpPr>
      <dsp:spPr>
        <a:xfrm>
          <a:off x="2907907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SORT</a:t>
          </a:r>
          <a:endParaRPr lang="en-US" sz="1500" kern="1200">
            <a:solidFill>
              <a:schemeClr val="bg1"/>
            </a:solidFill>
          </a:endParaRPr>
        </a:p>
      </dsp:txBody>
      <dsp:txXfrm>
        <a:off x="3058662" y="614741"/>
        <a:ext cx="753039" cy="753113"/>
      </dsp:txXfrm>
    </dsp:sp>
    <dsp:sp modelId="{F79A31DF-CCFA-4054-BFCA-EFC00D01B761}">
      <dsp:nvSpPr>
        <dsp:cNvPr id="0" name=""/>
        <dsp:cNvSpPr/>
      </dsp:nvSpPr>
      <dsp:spPr>
        <a:xfrm rot="2700000">
          <a:off x="1704330" y="427779"/>
          <a:ext cx="1126838" cy="1126838"/>
        </a:xfrm>
        <a:prstGeom prst="teardrop">
          <a:avLst>
            <a:gd name="adj" fmla="val 10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AE4C-5DAA-426A-9770-F420F2908257}">
      <dsp:nvSpPr>
        <dsp:cNvPr id="0" name=""/>
        <dsp:cNvSpPr/>
      </dsp:nvSpPr>
      <dsp:spPr>
        <a:xfrm>
          <a:off x="1740474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DATA</a:t>
          </a:r>
          <a:endParaRPr lang="en-US" sz="1500" kern="1200">
            <a:solidFill>
              <a:schemeClr val="bg1"/>
            </a:solidFill>
          </a:endParaRPr>
        </a:p>
      </dsp:txBody>
      <dsp:txXfrm>
        <a:off x="1891229" y="614741"/>
        <a:ext cx="753039" cy="753113"/>
      </dsp:txXfrm>
    </dsp:sp>
    <dsp:sp modelId="{E05BB20E-5916-4A02-A032-88C88C3904A8}">
      <dsp:nvSpPr>
        <dsp:cNvPr id="0" name=""/>
        <dsp:cNvSpPr/>
      </dsp:nvSpPr>
      <dsp:spPr>
        <a:xfrm rot="2700000">
          <a:off x="536898" y="427779"/>
          <a:ext cx="1126838" cy="1126838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4106-8CD7-446C-9E94-F0E4BBBE9C9C}">
      <dsp:nvSpPr>
        <dsp:cNvPr id="0" name=""/>
        <dsp:cNvSpPr/>
      </dsp:nvSpPr>
      <dsp:spPr>
        <a:xfrm>
          <a:off x="573042" y="464079"/>
          <a:ext cx="1054549" cy="10544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INSERT</a:t>
          </a:r>
          <a:endParaRPr lang="en-US" sz="1500" kern="1200">
            <a:solidFill>
              <a:schemeClr val="bg1"/>
            </a:solidFill>
          </a:endParaRPr>
        </a:p>
      </dsp:txBody>
      <dsp:txXfrm>
        <a:off x="723797" y="614741"/>
        <a:ext cx="753039" cy="753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F21F-698C-4712-9DF0-2A9CC0FFED87}">
      <dsp:nvSpPr>
        <dsp:cNvPr id="0" name=""/>
        <dsp:cNvSpPr/>
      </dsp:nvSpPr>
      <dsp:spPr>
        <a:xfrm>
          <a:off x="3054818" y="440660"/>
          <a:ext cx="1167298" cy="11675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5D17C-0D96-45B3-9127-2D8B472B8469}">
      <dsp:nvSpPr>
        <dsp:cNvPr id="0" name=""/>
        <dsp:cNvSpPr/>
      </dsp:nvSpPr>
      <dsp:spPr>
        <a:xfrm>
          <a:off x="3093576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Pie</a:t>
          </a:r>
          <a:endParaRPr lang="en-US" sz="1500" kern="1200">
            <a:solidFill>
              <a:schemeClr val="bg1"/>
            </a:solidFill>
          </a:endParaRPr>
        </a:p>
      </dsp:txBody>
      <dsp:txXfrm>
        <a:off x="3249367" y="635280"/>
        <a:ext cx="778199" cy="778274"/>
      </dsp:txXfrm>
    </dsp:sp>
    <dsp:sp modelId="{821001C9-B48F-450D-A221-D8817BED9AC7}">
      <dsp:nvSpPr>
        <dsp:cNvPr id="0" name=""/>
        <dsp:cNvSpPr/>
      </dsp:nvSpPr>
      <dsp:spPr>
        <a:xfrm rot="2700000">
          <a:off x="1849787" y="442071"/>
          <a:ext cx="1164487" cy="1164487"/>
        </a:xfrm>
        <a:prstGeom prst="teardrop">
          <a:avLst>
            <a:gd name="adj" fmla="val 10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FD163-E522-4B9C-A81D-6E1AB6A5FC58}">
      <dsp:nvSpPr>
        <dsp:cNvPr id="0" name=""/>
        <dsp:cNvSpPr/>
      </dsp:nvSpPr>
      <dsp:spPr>
        <a:xfrm>
          <a:off x="1887139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CHART</a:t>
          </a:r>
          <a:endParaRPr lang="en-US" sz="1500" kern="1200">
            <a:solidFill>
              <a:schemeClr val="bg1"/>
            </a:solidFill>
          </a:endParaRPr>
        </a:p>
      </dsp:txBody>
      <dsp:txXfrm>
        <a:off x="2042931" y="635280"/>
        <a:ext cx="778199" cy="778274"/>
      </dsp:txXfrm>
    </dsp:sp>
    <dsp:sp modelId="{D094C134-0CC3-4B83-991B-EAB9C4A46FB6}">
      <dsp:nvSpPr>
        <dsp:cNvPr id="0" name=""/>
        <dsp:cNvSpPr/>
      </dsp:nvSpPr>
      <dsp:spPr>
        <a:xfrm rot="2700000">
          <a:off x="643350" y="442071"/>
          <a:ext cx="1164487" cy="1164487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24FE6-B64D-44FD-BDA1-8B6BF46A946D}">
      <dsp:nvSpPr>
        <dsp:cNvPr id="0" name=""/>
        <dsp:cNvSpPr/>
      </dsp:nvSpPr>
      <dsp:spPr>
        <a:xfrm>
          <a:off x="680702" y="479584"/>
          <a:ext cx="1089782" cy="10896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INSERT</a:t>
          </a:r>
          <a:endParaRPr lang="en-US" sz="1500" kern="1200">
            <a:solidFill>
              <a:schemeClr val="bg1"/>
            </a:solidFill>
          </a:endParaRPr>
        </a:p>
      </dsp:txBody>
      <dsp:txXfrm>
        <a:off x="836494" y="635280"/>
        <a:ext cx="778199" cy="778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8B4A1-60F1-4CAF-8A4B-3F224C1D7AAE}">
      <dsp:nvSpPr>
        <dsp:cNvPr id="0" name=""/>
        <dsp:cNvSpPr/>
      </dsp:nvSpPr>
      <dsp:spPr>
        <a:xfrm>
          <a:off x="2692" y="268677"/>
          <a:ext cx="1609291" cy="6437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Design (Chart Tools)</a:t>
          </a:r>
          <a:endParaRPr lang="en-US" sz="1500" kern="1200">
            <a:solidFill>
              <a:schemeClr val="bg1"/>
            </a:solidFill>
          </a:endParaRPr>
        </a:p>
      </dsp:txBody>
      <dsp:txXfrm>
        <a:off x="324550" y="268677"/>
        <a:ext cx="965575" cy="643716"/>
      </dsp:txXfrm>
    </dsp:sp>
    <dsp:sp modelId="{BA0B6791-2162-41B7-A2CC-FC5938FE79F7}">
      <dsp:nvSpPr>
        <dsp:cNvPr id="0" name=""/>
        <dsp:cNvSpPr/>
      </dsp:nvSpPr>
      <dsp:spPr>
        <a:xfrm>
          <a:off x="1451054" y="268677"/>
          <a:ext cx="1609291" cy="643716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bg1"/>
              </a:solidFill>
            </a:rPr>
            <a:t>Select Data</a:t>
          </a:r>
          <a:endParaRPr lang="en-US" sz="1500" kern="1200">
            <a:solidFill>
              <a:schemeClr val="bg1"/>
            </a:solidFill>
          </a:endParaRPr>
        </a:p>
      </dsp:txBody>
      <dsp:txXfrm>
        <a:off x="1772912" y="268677"/>
        <a:ext cx="965575" cy="6437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</a:t>
          </a:r>
          <a:r>
            <a:rPr lang="en-US" sz="1400" kern="1200" smtClean="0">
              <a:solidFill>
                <a:schemeClr val="bg1"/>
              </a:solidFill>
            </a:rPr>
            <a:t>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</a:t>
          </a:r>
          <a:r>
            <a:rPr lang="en-US" sz="1400" kern="1200" smtClean="0">
              <a:solidFill>
                <a:schemeClr val="bg1"/>
              </a:solidFill>
            </a:rPr>
            <a:t>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C71E-DCC5-439A-AA9C-FEAC0498AF6B}">
      <dsp:nvSpPr>
        <dsp:cNvPr id="0" name=""/>
        <dsp:cNvSpPr/>
      </dsp:nvSpPr>
      <dsp:spPr>
        <a:xfrm>
          <a:off x="2911860" y="615467"/>
          <a:ext cx="1270204" cy="1270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F124-C0E8-489E-A61E-AD4CECBCACE6}">
      <dsp:nvSpPr>
        <dsp:cNvPr id="0" name=""/>
        <dsp:cNvSpPr/>
      </dsp:nvSpPr>
      <dsp:spPr>
        <a:xfrm>
          <a:off x="2954035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Copy </a:t>
          </a:r>
          <a:r>
            <a:rPr lang="en-US" sz="1400" kern="1200" smtClean="0">
              <a:solidFill>
                <a:schemeClr val="bg1"/>
              </a:solidFill>
            </a:rPr>
            <a:t>to…</a:t>
          </a:r>
          <a:endParaRPr lang="en-US" sz="1400" kern="1200">
            <a:solidFill>
              <a:schemeClr val="bg1"/>
            </a:solidFill>
          </a:endParaRPr>
        </a:p>
      </dsp:txBody>
      <dsp:txXfrm>
        <a:off x="3123561" y="827245"/>
        <a:ext cx="846803" cy="846885"/>
      </dsp:txXfrm>
    </dsp:sp>
    <dsp:sp modelId="{4BC4DC24-AE49-47FF-B53C-D2D1D8740E40}">
      <dsp:nvSpPr>
        <dsp:cNvPr id="0" name=""/>
        <dsp:cNvSpPr/>
      </dsp:nvSpPr>
      <dsp:spPr>
        <a:xfrm rot="2700000">
          <a:off x="1600597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C432-D32A-4C08-ADEA-29D2EE79D3CC}">
      <dsp:nvSpPr>
        <dsp:cNvPr id="0" name=""/>
        <dsp:cNvSpPr/>
      </dsp:nvSpPr>
      <dsp:spPr>
        <a:xfrm>
          <a:off x="1641242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Advanced</a:t>
          </a:r>
          <a:endParaRPr lang="en-US" sz="1400" kern="1200">
            <a:solidFill>
              <a:schemeClr val="bg1"/>
            </a:solidFill>
          </a:endParaRPr>
        </a:p>
      </dsp:txBody>
      <dsp:txXfrm>
        <a:off x="1810768" y="827245"/>
        <a:ext cx="846803" cy="846885"/>
      </dsp:txXfrm>
    </dsp:sp>
    <dsp:sp modelId="{7F6FF23E-33EC-464F-9D1C-AC7ABE2AD42B}">
      <dsp:nvSpPr>
        <dsp:cNvPr id="0" name=""/>
        <dsp:cNvSpPr/>
      </dsp:nvSpPr>
      <dsp:spPr>
        <a:xfrm rot="2700000">
          <a:off x="287803" y="617003"/>
          <a:ext cx="1267145" cy="126714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5D32-7101-4A6E-B12C-49DB5D9ADF84}">
      <dsp:nvSpPr>
        <dsp:cNvPr id="0" name=""/>
        <dsp:cNvSpPr/>
      </dsp:nvSpPr>
      <dsp:spPr>
        <a:xfrm>
          <a:off x="328449" y="657823"/>
          <a:ext cx="1185855" cy="11857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DATA</a:t>
          </a:r>
          <a:endParaRPr lang="en-US" sz="1400" kern="1200">
            <a:solidFill>
              <a:schemeClr val="bg1"/>
            </a:solidFill>
          </a:endParaRPr>
        </a:p>
      </dsp:txBody>
      <dsp:txXfrm>
        <a:off x="497975" y="827245"/>
        <a:ext cx="846803" cy="84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794291"/>
              </p:ext>
            </p:extLst>
          </p:nvPr>
        </p:nvGraphicFramePr>
        <p:xfrm>
          <a:off x="10482337" y="55548"/>
          <a:ext cx="602529" cy="103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529">
                  <a:extLst>
                    <a:ext uri="{9D8B030D-6E8A-4147-A177-3AD203B41FA5}">
                      <a16:colId xmlns:a16="http://schemas.microsoft.com/office/drawing/2014/main" val="387844535"/>
                    </a:ext>
                  </a:extLst>
                </a:gridCol>
              </a:tblGrid>
              <a:tr h="1030310">
                <a:tc>
                  <a:txBody>
                    <a:bodyPr/>
                    <a:lstStyle/>
                    <a:p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242150956"/>
                  </a:ext>
                </a:extLst>
              </a:tr>
            </a:tbl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6.tmp"/><Relationship Id="rId10" Type="http://schemas.openxmlformats.org/officeDocument/2006/relationships/image" Target="../media/image3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1.tmp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image" Target="../media/image45.tmp"/><Relationship Id="rId2" Type="http://schemas.openxmlformats.org/officeDocument/2006/relationships/image" Target="../media/image40.tmp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43.png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tmp"/><Relationship Id="rId13" Type="http://schemas.openxmlformats.org/officeDocument/2006/relationships/image" Target="../media/image57.tmp"/><Relationship Id="rId18" Type="http://schemas.openxmlformats.org/officeDocument/2006/relationships/image" Target="../media/image62.tmp"/><Relationship Id="rId3" Type="http://schemas.openxmlformats.org/officeDocument/2006/relationships/diagramLayout" Target="../diagrams/layout6.xml"/><Relationship Id="rId7" Type="http://schemas.openxmlformats.org/officeDocument/2006/relationships/image" Target="../media/image51.png"/><Relationship Id="rId12" Type="http://schemas.openxmlformats.org/officeDocument/2006/relationships/image" Target="../media/image56.tmp"/><Relationship Id="rId17" Type="http://schemas.openxmlformats.org/officeDocument/2006/relationships/image" Target="../media/image61.tmp"/><Relationship Id="rId2" Type="http://schemas.openxmlformats.org/officeDocument/2006/relationships/diagramData" Target="../diagrams/data6.xml"/><Relationship Id="rId16" Type="http://schemas.openxmlformats.org/officeDocument/2006/relationships/image" Target="../media/image60.tmp"/><Relationship Id="rId20" Type="http://schemas.openxmlformats.org/officeDocument/2006/relationships/image" Target="../media/image64.tm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59.png"/><Relationship Id="rId10" Type="http://schemas.openxmlformats.org/officeDocument/2006/relationships/image" Target="../media/image54.tmp"/><Relationship Id="rId19" Type="http://schemas.openxmlformats.org/officeDocument/2006/relationships/image" Target="../media/image63.tm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3.tmp"/><Relationship Id="rId14" Type="http://schemas.openxmlformats.org/officeDocument/2006/relationships/image" Target="../media/image58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tmp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6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tmp"/><Relationship Id="rId3" Type="http://schemas.openxmlformats.org/officeDocument/2006/relationships/diagramLayout" Target="../diagrams/layout8.xml"/><Relationship Id="rId7" Type="http://schemas.openxmlformats.org/officeDocument/2006/relationships/image" Target="../media/image70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</a:t>
            </a:r>
            <a:r>
              <a:rPr lang="en-US" sz="5400" smtClean="0"/>
              <a:t>CHUỖI </a:t>
            </a:r>
            <a:r>
              <a:rPr lang="en-US" sz="5400"/>
              <a:t>KÝ TỰ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76" y="1565988"/>
            <a:ext cx="791411" cy="86142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 smtClean="0">
                <a:solidFill>
                  <a:srgbClr val="FFFF00"/>
                </a:solidFill>
              </a:rPr>
              <a:t>N</a:t>
            </a:r>
            <a:endParaRPr lang="en-US" sz="5400">
              <a:solidFill>
                <a:srgbClr val="FFFF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9" y="1500674"/>
            <a:ext cx="2489496" cy="140756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650845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T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5177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-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4318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q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3459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N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22468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-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610337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0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411269" y="1565988"/>
            <a:ext cx="791411" cy="8614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5400" smtClean="0">
                <a:solidFill>
                  <a:srgbClr val="FFFF00"/>
                </a:solidFill>
              </a:rPr>
              <a:t>7</a:t>
            </a:r>
            <a:endParaRPr lang="en-US" sz="5400">
              <a:solidFill>
                <a:srgbClr val="FFFF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46416"/>
              </p:ext>
            </p:extLst>
          </p:nvPr>
        </p:nvGraphicFramePr>
        <p:xfrm>
          <a:off x="3876039" y="2490182"/>
          <a:ext cx="6326640" cy="36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30">
                  <a:extLst>
                    <a:ext uri="{9D8B030D-6E8A-4147-A177-3AD203B41FA5}">
                      <a16:colId xmlns:a16="http://schemas.microsoft.com/office/drawing/2014/main" val="421008191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89700743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610694927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56996534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3019719588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108019646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2909995070"/>
                    </a:ext>
                  </a:extLst>
                </a:gridCol>
                <a:gridCol w="790830">
                  <a:extLst>
                    <a:ext uri="{9D8B030D-6E8A-4147-A177-3AD203B41FA5}">
                      <a16:colId xmlns:a16="http://schemas.microsoft.com/office/drawing/2014/main" val="1554243572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95546"/>
                  </a:ext>
                </a:extLst>
              </a:tr>
            </a:tbl>
          </a:graphicData>
        </a:graphic>
      </p:graphicFrame>
      <p:sp>
        <p:nvSpPr>
          <p:cNvPr id="13" name="Subtitle 2"/>
          <p:cNvSpPr txBox="1">
            <a:spLocks/>
          </p:cNvSpPr>
          <p:nvPr/>
        </p:nvSpPr>
        <p:spPr>
          <a:xfrm>
            <a:off x="1377023" y="3188125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LEFT(text;num_char)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63959" y="4314668"/>
            <a:ext cx="5036841" cy="8614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tx1"/>
                </a:solidFill>
              </a:rPr>
              <a:t>RIGHT(text;num_char)</a:t>
            </a:r>
            <a:endParaRPr lang="en-US" sz="5400" cap="none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377023" y="5412143"/>
            <a:ext cx="6458510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MID(text;start_num;num_char)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426926" y="3188124"/>
            <a:ext cx="2997407" cy="8904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LEFT(B3;2)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413863" y="4314667"/>
            <a:ext cx="3023533" cy="8614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RIGHT(B3;2)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835532" y="5410890"/>
            <a:ext cx="2997407" cy="862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MID(B3;4;2)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437396" y="3188125"/>
            <a:ext cx="973701" cy="8904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NT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437396" y="4314667"/>
            <a:ext cx="973701" cy="8614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07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832939" y="5410890"/>
            <a:ext cx="973701" cy="8620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QN</a:t>
            </a:r>
            <a:endParaRPr lang="en-US" sz="5400" cap="none">
              <a:solidFill>
                <a:schemeClr val="bg1"/>
              </a:solidFill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726" y="2494585"/>
            <a:ext cx="1693729" cy="42194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95443" y="1565988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94853" y="156417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90497" y="1585945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4853" y="1584132"/>
            <a:ext cx="6307236" cy="8614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2813 -2.2222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7.40741E-7 L -0.13099 -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1.48148E-6 L -0.3207 -1.48148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31967 0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solidFill>
                  <a:schemeClr val="tx1">
                    <a:lumMod val="75000"/>
                  </a:schemeClr>
                </a:solidFill>
              </a:rPr>
              <a:t>Câu hỏi: 2</a:t>
            </a:r>
          </a:p>
          <a:p>
            <a:endParaRPr lang="en-US" sz="4400"/>
          </a:p>
          <a:p>
            <a:r>
              <a:rPr lang="en-US" sz="4400" smtClean="0">
                <a:solidFill>
                  <a:schemeClr val="tx1">
                    <a:lumMod val="65000"/>
                  </a:schemeClr>
                </a:solidFill>
              </a:rPr>
              <a:t>Câu hỏi: 3.1</a:t>
            </a:r>
          </a:p>
          <a:p>
            <a:endParaRPr lang="en-US" sz="440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4400" smtClean="0"/>
              <a:t>Câu hỏi: 5.1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8588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quy định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285804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1524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4566168" y="6050552"/>
            <a:ext cx="12236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D3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889858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54082" y="6112985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$B$13:$D$16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3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7850" y="3942723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42723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=VLOOKUP(D3;$B$13:$D$16;3;0</a:t>
            </a:r>
            <a:r>
              <a:rPr lang="en-US" sz="6000"/>
              <a:t>)</a:t>
            </a:r>
            <a:endParaRPr lang="en-US" sz="5400"/>
          </a:p>
        </p:txBody>
      </p:sp>
      <p:sp>
        <p:nvSpPr>
          <p:cNvPr id="36" name="Rectangle 35"/>
          <p:cNvSpPr/>
          <p:nvPr/>
        </p:nvSpPr>
        <p:spPr>
          <a:xfrm>
            <a:off x="1653986" y="3942723"/>
            <a:ext cx="83372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3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801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2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Câu hỏi: 2</a:t>
            </a:r>
          </a:p>
        </p:txBody>
      </p:sp>
    </p:spTree>
    <p:extLst>
      <p:ext uri="{BB962C8B-B14F-4D97-AF65-F5344CB8AC3E}">
        <p14:creationId xmlns:p14="http://schemas.microsoft.com/office/powerpoint/2010/main" val="187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smtClean="0"/>
              <a:t>HLOOKUP(lookup_value;table_array;</a:t>
            </a:r>
            <a:r>
              <a:rPr lang="en-US" sz="2800" smtClean="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LEFT(B3;2)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$G$13:$H$14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00097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Kết quả: #N/A</a:t>
            </a:r>
            <a:endParaRPr lang="en-US" sz="54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4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1237944"/>
            <a:ext cx="11955543" cy="43821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8227" y="4155772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So sánh kết quả: LEFT(B3;2) vs 1</a:t>
            </a:r>
            <a:endParaRPr lang="en-US" sz="36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63" y="1237944"/>
            <a:ext cx="4245108" cy="18390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826171" y="2670629"/>
            <a:ext cx="376509" cy="4064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8663" y="1190958"/>
            <a:ext cx="1997508" cy="420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8227" y="5082853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Yêu cầu: Cần chuyển đổi 01 </a:t>
            </a:r>
            <a:r>
              <a:rPr lang="en-US" sz="4000" smtClean="0">
                <a:sym typeface="Wingdings" panose="05000000000000000000" pitchFamily="2" charset="2"/>
              </a:rPr>
              <a:t> 1 trước khi tra bảng</a:t>
            </a:r>
            <a:endParaRPr lang="en-US" sz="3600"/>
          </a:p>
        </p:txBody>
      </p:sp>
      <p:sp>
        <p:nvSpPr>
          <p:cNvPr id="37" name="TextBox 36"/>
          <p:cNvSpPr txBox="1"/>
          <p:nvPr/>
        </p:nvSpPr>
        <p:spPr>
          <a:xfrm>
            <a:off x="118227" y="5942400"/>
            <a:ext cx="1195554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smtClean="0"/>
              <a:t>=VALUE(LEFT(B3;2))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508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48 -0.14028 L 0.25 0.2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 animBg="1"/>
      <p:bldP spid="8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62"/>
            <a:ext cx="7525931" cy="30673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57356"/>
            <a:ext cx="1217276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</a:rPr>
              <a:t>Phương tiện căn cứ vào 2 ký tự đầu của Mã bưu kiện (định dạng number) và đối chiếu với Bảng 2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" y="6057356"/>
            <a:ext cx="1653988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21976" y="3794418"/>
            <a:ext cx="1503955" cy="18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26758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smtClean="0"/>
              <a:t>HLOOKUP(lookup_value;table_array;</a:t>
            </a:r>
            <a:r>
              <a:rPr lang="en-US" sz="2800" smtClean="0">
                <a:solidFill>
                  <a:srgbClr val="FFFF00"/>
                </a:solidFill>
              </a:rPr>
              <a:t>row_index_num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49521" y="5998250"/>
            <a:ext cx="3612535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LEFT(B3;2)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21976" y="3563603"/>
            <a:ext cx="1553173" cy="3274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61741" y="6050552"/>
            <a:ext cx="1130259" cy="460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$G$13:$H$14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93906" y="3529441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45237"/>
            <a:ext cx="1197832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/>
              <a:t>=HLOOKUP(VALUE(LEFT(B3;2));$G$13:$H$14;2;0)</a:t>
            </a:r>
            <a:endParaRPr lang="en-US" sz="3200"/>
          </a:p>
        </p:txBody>
      </p:sp>
      <p:sp>
        <p:nvSpPr>
          <p:cNvPr id="38" name="Rectangle 37"/>
          <p:cNvSpPr/>
          <p:nvPr/>
        </p:nvSpPr>
        <p:spPr>
          <a:xfrm>
            <a:off x="5493906" y="3727340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cxnSp>
        <p:nvCxnSpPr>
          <p:cNvPr id="4" name="Straight Connector 3"/>
          <p:cNvCxnSpPr/>
          <p:nvPr/>
        </p:nvCxnSpPr>
        <p:spPr>
          <a:xfrm>
            <a:off x="6821714" y="6511339"/>
            <a:ext cx="2249715" cy="0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377019" y="1322978"/>
            <a:ext cx="5036840" cy="892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377019" y="2333933"/>
            <a:ext cx="7839548" cy="8614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Nếu … thì …Còn lại…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377019" y="3313316"/>
            <a:ext cx="9958635" cy="8614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Nếu … thì …Nếu …thì …Còn lại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313316"/>
            <a:ext cx="995863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ký tự cuối của Mã bưu kiện là "E" thì hình thức là "Chuyển nhanh". Còn "N" được hiểu là "Chuyển thường"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" y="4409683"/>
            <a:ext cx="11349633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Thời gian thực hiện = Ngày đến - Ngày đi. Nếu Ngày đến = Ngày đi thì Thời gian thực hiện được tính là 1 ngày</a:t>
            </a:r>
            <a:endParaRPr lang="en-US" sz="2400"/>
          </a:p>
        </p:txBody>
      </p:sp>
      <p:sp>
        <p:nvSpPr>
          <p:cNvPr id="40" name="Rectangle 39"/>
          <p:cNvSpPr/>
          <p:nvPr/>
        </p:nvSpPr>
        <p:spPr>
          <a:xfrm>
            <a:off x="1" y="5506050"/>
            <a:ext cx="12192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400"/>
              <a:t>Nếu 2 ký tự 3 và 4 của Mã hàng là "PV" thì "Nhà cung cấp" được hiểu là "Phong Vũ". </a:t>
            </a:r>
            <a:endParaRPr lang="en-US" sz="2400" smtClean="0"/>
          </a:p>
          <a:p>
            <a:r>
              <a:rPr lang="vi-VN" sz="2400"/>
              <a:t>Nếu 2 ký tự 3 và 4 của Mã hàng là "KS" thì "Nhà cung cấp" được hiểu là "Kim Sơn". Còn lại là "Ba Sao"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08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7" grpId="1" animBg="1"/>
      <p:bldP spid="2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4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36999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 (1)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4" y="1323958"/>
            <a:ext cx="5036840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cap="none" smtClean="0">
                <a:solidFill>
                  <a:schemeClr val="bg1"/>
                </a:solidFill>
              </a:rPr>
              <a:t>Nếu … thì … Còn lại …</a:t>
            </a:r>
            <a:endParaRPr lang="en-US" sz="5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14" y="2030319"/>
            <a:ext cx="12177486" cy="95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Thời gian thực hiện = Ngày đến - Ngày đi. Nếu Ngày đến = Ngày đi thì Thời gian thực hiện được tính là 1 ngày</a:t>
            </a:r>
            <a:endParaRPr lang="en-US" sz="280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51354" y="1309440"/>
            <a:ext cx="71406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IF(logical_test; value_if_true;value_if_false)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060834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4000" smtClean="0">
                <a:solidFill>
                  <a:srgbClr val="000000"/>
                </a:solidFill>
                <a:latin typeface="Calibri" panose="020F0502020204030204" pitchFamily="34" charset="0"/>
              </a:rPr>
              <a:t>Nếu </a:t>
            </a:r>
            <a:r>
              <a:rPr lang="vi-VN" sz="4000">
                <a:solidFill>
                  <a:srgbClr val="000000"/>
                </a:solidFill>
                <a:latin typeface="Calibri" panose="020F0502020204030204" pitchFamily="34" charset="0"/>
              </a:rPr>
              <a:t>Ngày đến = Ngày đi thì </a:t>
            </a:r>
            <a:r>
              <a:rPr lang="vi-VN" sz="400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Còn lại Ngày đến - Ngày đi</a:t>
            </a:r>
            <a:endParaRPr lang="en-US" sz="400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74540" y="6221549"/>
            <a:ext cx="710294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800" cap="none" smtClean="0">
                <a:solidFill>
                  <a:schemeClr val="bg1"/>
                </a:solidFill>
              </a:rPr>
              <a:t>IF(H3=G3;1;H3-G3)</a:t>
            </a:r>
            <a:endParaRPr lang="en-US" sz="7200" cap="none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5323"/>
            <a:ext cx="5074540" cy="29926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42699" y="4054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5243" y="4060782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= Ngày đi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542698" y="4781826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55243" y="4817432"/>
            <a:ext cx="3674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5570450" y="5481949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2529" y="5474041"/>
            <a:ext cx="306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đến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Ngày đi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4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4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ĐỀ 1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175" y="1181218"/>
            <a:ext cx="7551860" cy="995082"/>
          </a:xfrm>
        </p:spPr>
        <p:txBody>
          <a:bodyPr>
            <a:normAutofit fontScale="70000" lnSpcReduction="20000"/>
          </a:bodyPr>
          <a:lstStyle/>
          <a:p>
            <a:r>
              <a:rPr lang="en-US" sz="4400" smtClean="0"/>
              <a:t>Câu hỏi: 3.2</a:t>
            </a:r>
          </a:p>
          <a:p>
            <a:r>
              <a:rPr lang="en-US" sz="4400" smtClean="0"/>
              <a:t>Câu hỏi: 5.2</a:t>
            </a:r>
          </a:p>
          <a:p>
            <a:endParaRPr lang="en-US" sz="4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2136195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2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4175" y="2881917"/>
            <a:ext cx="7735362" cy="995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 smtClean="0"/>
              <a:t>Câu hỏi: 3</a:t>
            </a:r>
          </a:p>
          <a:p>
            <a:r>
              <a:rPr lang="en-US" sz="4400" smtClean="0"/>
              <a:t>Câu hỏi: 6</a:t>
            </a:r>
          </a:p>
          <a:p>
            <a:endParaRPr lang="en-US" sz="440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0" y="3795609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4175" y="4500046"/>
            <a:ext cx="7735362" cy="995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 smtClean="0"/>
              <a:t>Câu hỏi: 1</a:t>
            </a:r>
          </a:p>
          <a:p>
            <a:r>
              <a:rPr lang="en-US" sz="4400" smtClean="0"/>
              <a:t>Câu hỏi: 4</a:t>
            </a:r>
          </a:p>
          <a:p>
            <a:endParaRPr lang="en-US" sz="440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0" y="5413738"/>
            <a:ext cx="9404723" cy="70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</a:rPr>
              <a:t>ĐỀ 5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94175" y="6118175"/>
            <a:ext cx="7735362" cy="5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smtClean="0"/>
              <a:t>Câu hỏi: 3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32928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Số lượng căn cứ vào 2 ký tự cuối của Mã chuyến và định dạng kiểu số (number)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ĐỀ 1. </a:t>
            </a:r>
          </a:p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Câu hỏi 1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4370"/>
            <a:ext cx="9053925" cy="46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5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1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17386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ĐIỀU KIỆN (2)</a:t>
            </a:r>
            <a:endParaRPr lang="en-US" sz="5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513" y="1222360"/>
            <a:ext cx="6879773" cy="6364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>
                <a:solidFill>
                  <a:schemeClr val="bg1"/>
                </a:solidFill>
              </a:rPr>
              <a:t>Nếu … thì … Nếu … thì …Còn lại</a:t>
            </a:r>
            <a:r>
              <a:rPr lang="en-US" sz="3200" cap="none" smtClean="0">
                <a:solidFill>
                  <a:schemeClr val="bg1"/>
                </a:solidFill>
              </a:rPr>
              <a:t>…</a:t>
            </a:r>
            <a:endParaRPr lang="en-US" sz="3200" cap="none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1873619"/>
            <a:ext cx="12177486" cy="636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 smtClean="0">
                <a:solidFill>
                  <a:schemeClr val="bg1"/>
                </a:solidFill>
              </a:rPr>
              <a:t>IF(logical_test_1; value_if_true_1; IF(logical_test_2; value_if_true_2;value_if_false_2))</a:t>
            </a:r>
            <a:endParaRPr lang="en-US" sz="4000" cap="none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38321"/>
            <a:ext cx="121774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"PV" thì "Nhà cung cấp" được hiểu là "Phong Vũ". </a:t>
            </a:r>
          </a:p>
          <a:p>
            <a:r>
              <a:rPr lang="vi-VN" sz="2000">
                <a:solidFill>
                  <a:srgbClr val="000000"/>
                </a:solidFill>
                <a:latin typeface="Calibri" panose="020F0502020204030204" pitchFamily="34" charset="0"/>
              </a:rPr>
              <a:t>Nếu 2 ký tự 3 và 4 của Mã hàng là "KS" thì "Nhà cung cấp" được hiểu là "Kim Sơn". Còn lại là "Ba Sao"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6134465"/>
            <a:ext cx="12192000" cy="6364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>
                <a:solidFill>
                  <a:schemeClr val="tx1"/>
                </a:solidFill>
              </a:rPr>
              <a:t>IF(MID(A3;4;2)=“PV”;”Phong Vũ”; IF(MID(A3;4;2</a:t>
            </a:r>
            <a:r>
              <a:rPr lang="en-US" sz="2400" cap="none" smtClean="0">
                <a:solidFill>
                  <a:schemeClr val="tx1"/>
                </a:solidFill>
              </a:rPr>
              <a:t>)=“KS”;”Kim Sơn”;”Ba Sao”))</a:t>
            </a:r>
            <a:endParaRPr lang="en-US" sz="4000" cap="none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0520" y="3256880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logical_test_1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2000" y="3281058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"PV" 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4790250" y="385187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value_if_true_1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4516" y="3827691"/>
            <a:ext cx="1572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Phong Vũ</a:t>
            </a:r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4790250" y="5511971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90919" y="5495145"/>
            <a:ext cx="11592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Ba Sao</a:t>
            </a:r>
            <a:endParaRPr lang="en-US" sz="2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24"/>
            <a:ext cx="4706007" cy="21815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08504" y="439452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logical_test_2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99984" y="4389676"/>
            <a:ext cx="49920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ký tự 3 và 4 của Mã hàng là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KS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4808504" y="4925171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value_if_true_2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78709" y="4931462"/>
            <a:ext cx="13837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Kim Sơn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7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12" grpId="0" animBg="1"/>
      <p:bldP spid="13" grpId="0" animBg="1"/>
      <p:bldP spid="4" grpId="0"/>
      <p:bldP spid="6" grpId="0" animBg="1"/>
      <p:bldP spid="18" grpId="0"/>
      <p:bldP spid="19" grpId="0" animBg="1"/>
      <p:bldP spid="20" grpId="0"/>
      <p:bldP spid="21" grpId="0" animBg="1"/>
      <p:bldP spid="17" grpId="0"/>
      <p:bldP spid="22" grpId="0" animBg="1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4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5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32964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 txBox="1">
            <a:spLocks/>
          </p:cNvSpPr>
          <p:nvPr/>
        </p:nvSpPr>
        <p:spPr>
          <a:xfrm>
            <a:off x="2252892" y="5035443"/>
            <a:ext cx="9939108" cy="12868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000" cap="none" smtClean="0">
                <a:solidFill>
                  <a:schemeClr val="bg1"/>
                </a:solidFill>
              </a:rPr>
              <a:t>IF(AND(C3=“Asus”;E3&gt;5);”Giảm giá”;””)</a:t>
            </a:r>
            <a:endParaRPr lang="en-US" sz="6000" cap="none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HÀM LOGIC</a:t>
            </a:r>
            <a:endParaRPr lang="en-US" sz="5400"/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Ghi chú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là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"Giảm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giá" cho </a:t>
            </a:r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Hãng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là Asus và có số lượng &gt;5. Ngược lại thì bỏ trống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206"/>
            <a:ext cx="6211167" cy="255305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Nếu Tên h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ãng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là Asus và 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số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lượng &gt;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 thì “Giảm giá”</a:t>
            </a:r>
            <a:r>
              <a:rPr lang="vi-VN" sz="36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Ngược lại </a:t>
            </a:r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0" y="5000649"/>
            <a:ext cx="220617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VÀ (AND)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0" y="5676008"/>
            <a:ext cx="2206171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HOẶC (OR)</a:t>
            </a:r>
            <a:endParaRPr lang="en-US" sz="3600"/>
          </a:p>
        </p:txBody>
      </p:sp>
      <p:sp>
        <p:nvSpPr>
          <p:cNvPr id="29" name="Rectangle 28"/>
          <p:cNvSpPr/>
          <p:nvPr/>
        </p:nvSpPr>
        <p:spPr>
          <a:xfrm>
            <a:off x="6370013" y="2044540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logical_test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82557" y="2050541"/>
            <a:ext cx="32860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Hãng là Asus và SL &gt;5</a:t>
            </a:r>
            <a:endParaRPr lang="en-US" sz="2800"/>
          </a:p>
        </p:txBody>
      </p:sp>
      <p:sp>
        <p:nvSpPr>
          <p:cNvPr id="31" name="Rectangle 30"/>
          <p:cNvSpPr/>
          <p:nvPr/>
        </p:nvSpPr>
        <p:spPr>
          <a:xfrm>
            <a:off x="6370012" y="2771585"/>
            <a:ext cx="224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  <a:ea typeface="+mj-ea"/>
                <a:cs typeface="+mj-cs"/>
              </a:rPr>
              <a:t>value_if_true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82557" y="2807191"/>
            <a:ext cx="17429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“Giảm giá”</a:t>
            </a:r>
            <a:endParaRPr lang="en-US" sz="2800"/>
          </a:p>
        </p:txBody>
      </p:sp>
      <p:sp>
        <p:nvSpPr>
          <p:cNvPr id="34" name="Rectangle 33"/>
          <p:cNvSpPr/>
          <p:nvPr/>
        </p:nvSpPr>
        <p:spPr>
          <a:xfrm>
            <a:off x="6397764" y="3471708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+mj-lt"/>
                <a:ea typeface="+mj-ea"/>
                <a:cs typeface="+mj-cs"/>
              </a:rPr>
              <a:t>value_if_false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99843" y="3463800"/>
            <a:ext cx="4860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“”</a:t>
            </a:r>
            <a:endParaRPr lang="en-US" sz="2800"/>
          </a:p>
        </p:txBody>
      </p:sp>
      <p:sp>
        <p:nvSpPr>
          <p:cNvPr id="2" name="Rectangle 1"/>
          <p:cNvSpPr/>
          <p:nvPr/>
        </p:nvSpPr>
        <p:spPr>
          <a:xfrm>
            <a:off x="4028823" y="4326232"/>
            <a:ext cx="60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và</a:t>
            </a:r>
            <a:endParaRPr lang="en-US" sz="3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388 0.098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03 0.4375 L 1.875E-6 2.96296E-6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3 0.31135 L 1.25E-6 -4.07407E-6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9101 0.2233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2813 0.62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4701 0.5127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27968 0.4185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animBg="1"/>
      <p:bldP spid="26" grpId="0" animBg="1"/>
      <p:bldP spid="27" grpId="0" animBg="1"/>
      <p:bldP spid="28" grpId="0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5" grpId="1" animBg="1"/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2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4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1357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25" name="Rectangle 24"/>
          <p:cNvSpPr/>
          <p:nvPr/>
        </p:nvSpPr>
        <p:spPr>
          <a:xfrm>
            <a:off x="0" y="1190958"/>
            <a:ext cx="121774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đến, phương tiện và đối chiếu với Bảng 1</a:t>
            </a:r>
            <a:endParaRPr lang="en-US" sz="2800"/>
          </a:p>
        </p:txBody>
      </p:sp>
      <p:sp>
        <p:nvSpPr>
          <p:cNvPr id="26" name="Rectangle 25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Giá cước căn cứ vào Nơi đến và đối chiếu với Bảng 1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9880848" y="2753488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1900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0" y="3787556"/>
            <a:ext cx="20465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1</a:t>
            </a:r>
            <a:endParaRPr lang="en-US" sz="280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0" y="4987059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=VLOOKUP(C3;$B$14:$D$16;</a:t>
            </a:r>
            <a:r>
              <a:rPr lang="en-US" sz="2800" cap="none" smtClean="0">
                <a:solidFill>
                  <a:srgbClr val="FF0000"/>
                </a:solidFill>
              </a:rPr>
              <a:t>?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251"/>
            <a:ext cx="6133726" cy="20648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46514" y="3787556"/>
            <a:ext cx="19449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2</a:t>
            </a:r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3991429" y="3787556"/>
            <a:ext cx="21422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Cột 3</a:t>
            </a:r>
            <a:endParaRPr lang="en-US" sz="28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3376174"/>
            <a:ext cx="3695571" cy="3585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80848" y="3330946"/>
            <a:ext cx="9266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1500</a:t>
            </a:r>
            <a:endParaRPr lang="en-US" sz="280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48" y="1755715"/>
            <a:ext cx="3695571" cy="15545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10598" y="5012808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col_index_num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 flipH="1">
            <a:off x="5969353" y="4869902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24" name="Rectangle 23"/>
          <p:cNvSpPr/>
          <p:nvPr/>
        </p:nvSpPr>
        <p:spPr>
          <a:xfrm>
            <a:off x="9089920" y="5025859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9473109" y="5019623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-1" y="5550477"/>
            <a:ext cx="7518401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Nếu phương tiện là Máy bay thì Cột 2 Còn lại Cột 3</a:t>
            </a:r>
            <a:endParaRPr lang="en-US" sz="280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534026" y="5541762"/>
            <a:ext cx="4643459" cy="5319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cap="none" smtClean="0">
                <a:solidFill>
                  <a:schemeClr val="bg1"/>
                </a:solidFill>
              </a:rPr>
              <a:t>IF(D3=“Máy bay”;2;3)</a:t>
            </a:r>
            <a:endParaRPr lang="en-US" sz="4800" cap="none">
              <a:solidFill>
                <a:schemeClr val="bg1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=VLOOKUP(C3;$B$14:$D$16;</a:t>
            </a:r>
            <a:r>
              <a:rPr lang="en-US" sz="2800" cap="none">
                <a:solidFill>
                  <a:srgbClr val="FF0000"/>
                </a:solidFill>
              </a:rPr>
              <a:t> IF(D3=“Máy bay”;2;3)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36" grpId="0" animBg="1"/>
      <p:bldP spid="16" grpId="0" animBg="1"/>
      <p:bldP spid="17" grpId="0" animBg="1"/>
      <p:bldP spid="20" grpId="0" animBg="1"/>
      <p:bldP spid="22" grpId="0" animBg="1"/>
      <p:bldP spid="8" grpId="0"/>
      <p:bldP spid="24" grpId="0" animBg="1"/>
      <p:bldP spid="33" grpId="0" animBg="1"/>
      <p:bldP spid="37" grpId="0" animBg="1"/>
      <p:bldP spid="38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3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5082"/>
          </a:xfrm>
        </p:spPr>
        <p:txBody>
          <a:bodyPr>
            <a:normAutofit/>
          </a:bodyPr>
          <a:lstStyle/>
          <a:p>
            <a:r>
              <a:rPr lang="en-US" sz="4400" smtClean="0"/>
              <a:t>Câu hỏi: 3</a:t>
            </a:r>
          </a:p>
          <a:p>
            <a:endParaRPr lang="en-US" sz="4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3396444"/>
            <a:ext cx="9404723" cy="1023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smtClean="0"/>
              <a:t>ĐỀ 4</a:t>
            </a:r>
            <a:endParaRPr lang="en-US" sz="6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2331" y="4996645"/>
            <a:ext cx="8946541" cy="99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400" smtClean="0"/>
              <a:t>Câu hỏi: 3</a:t>
            </a:r>
          </a:p>
          <a:p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41875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776686" cy="3149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54578" y="1335314"/>
            <a:ext cx="6105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Đơn giá căn cứ vào Tên hàng và đối chiếu với Bảng 1. Trong </a:t>
            </a:r>
            <a:r>
              <a:rPr lang="en-US" sz="2800" smtClean="0"/>
              <a:t>đó:</a:t>
            </a:r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5986993" y="2330608"/>
            <a:ext cx="5584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Nếu </a:t>
            </a:r>
            <a:r>
              <a:rPr lang="en-US" sz="2800" smtClean="0"/>
              <a:t>ký </a:t>
            </a:r>
            <a:r>
              <a:rPr lang="en-US" sz="2800"/>
              <a:t>tự 5 và 6 của Mã </a:t>
            </a:r>
            <a:r>
              <a:rPr lang="en-US" sz="2800" smtClean="0"/>
              <a:t>hàng là A3 </a:t>
            </a:r>
            <a:r>
              <a:rPr lang="en-US" sz="2800"/>
              <a:t>thì chọn Đơn giá A3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86993" y="3474342"/>
            <a:ext cx="5584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/>
              <a:t>Còn lại chọn Đơn giá A4</a:t>
            </a:r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0" y="4325290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Tên hàng và đối chiếu với Bảng 1</a:t>
            </a:r>
            <a:endParaRPr lang="en-US" sz="36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0" y="5074143"/>
            <a:ext cx="5921829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=HLOOKUP(C3;$B$14:$D$16;</a:t>
            </a:r>
            <a:r>
              <a:rPr lang="en-US" sz="2800" cap="none" smtClean="0">
                <a:solidFill>
                  <a:srgbClr val="FF0000"/>
                </a:solidFill>
              </a:rPr>
              <a:t>?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0598" y="5099892"/>
            <a:ext cx="265036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row_index_num</a:t>
            </a:r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 flipH="1">
            <a:off x="5969353" y="4956986"/>
            <a:ext cx="441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  <a:endParaRPr lang="en-US" sz="4000"/>
          </a:p>
        </p:txBody>
      </p:sp>
      <p:sp>
        <p:nvSpPr>
          <p:cNvPr id="35" name="Rectangle 34"/>
          <p:cNvSpPr/>
          <p:nvPr/>
        </p:nvSpPr>
        <p:spPr>
          <a:xfrm>
            <a:off x="9089920" y="5112943"/>
            <a:ext cx="3561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2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473109" y="5106707"/>
            <a:ext cx="356188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3</a:t>
            </a:r>
            <a:endParaRPr lang="en-US" sz="2400"/>
          </a:p>
        </p:txBody>
      </p:sp>
      <p:sp>
        <p:nvSpPr>
          <p:cNvPr id="41" name="Rectangle 40"/>
          <p:cNvSpPr/>
          <p:nvPr/>
        </p:nvSpPr>
        <p:spPr>
          <a:xfrm>
            <a:off x="-1" y="5666589"/>
            <a:ext cx="7518401" cy="4462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Nếu ký tự 5 và 6 của Mã hàng là A3 thì </a:t>
            </a:r>
            <a:r>
              <a:rPr lang="en-US" sz="2300" smtClean="0">
                <a:solidFill>
                  <a:srgbClr val="000000"/>
                </a:solidFill>
                <a:latin typeface="Calibri" panose="020F0502020204030204" pitchFamily="34" charset="0"/>
              </a:rPr>
              <a:t>hàng </a:t>
            </a:r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2 Còn lại </a:t>
            </a:r>
            <a:r>
              <a:rPr lang="en-US" sz="2300" smtClean="0">
                <a:solidFill>
                  <a:srgbClr val="000000"/>
                </a:solidFill>
                <a:latin typeface="Calibri" panose="020F0502020204030204" pitchFamily="34" charset="0"/>
              </a:rPr>
              <a:t>hàng </a:t>
            </a:r>
            <a:r>
              <a:rPr lang="en-US" sz="23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en-US" sz="23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534026" y="5657874"/>
            <a:ext cx="4643459" cy="4549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IF(MID(B3;5;2)=“A3”;2;3)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-1" y="6226760"/>
            <a:ext cx="12177486" cy="4874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>
                <a:solidFill>
                  <a:schemeClr val="bg1"/>
                </a:solidFill>
              </a:rPr>
              <a:t>=HLOOKUP(C3;$B$14:$D$16;</a:t>
            </a:r>
            <a:r>
              <a:rPr lang="en-US" sz="2800" cap="none">
                <a:solidFill>
                  <a:srgbClr val="FF0000"/>
                </a:solidFill>
              </a:rPr>
              <a:t> IF(MID(B3;5;2)=“A3”;2;3</a:t>
            </a:r>
            <a:r>
              <a:rPr lang="en-US" sz="2800" cap="none" smtClean="0">
                <a:solidFill>
                  <a:srgbClr val="FF0000"/>
                </a:solidFill>
              </a:rPr>
              <a:t>)</a:t>
            </a:r>
            <a:r>
              <a:rPr lang="en-US" sz="2800" cap="none" smtClean="0">
                <a:solidFill>
                  <a:schemeClr val="bg1"/>
                </a:solidFill>
              </a:rPr>
              <a:t>;0)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229" y="3544560"/>
            <a:ext cx="2235200" cy="606065"/>
          </a:xfrm>
          <a:prstGeom prst="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3693735" y="3284715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1</a:t>
            </a:r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3719211" y="340319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2</a:t>
            </a:r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>
            <a:off x="3704698" y="3651537"/>
            <a:ext cx="805693" cy="259845"/>
          </a:xfrm>
          <a:prstGeom prst="wedgeRectCallout">
            <a:avLst>
              <a:gd name="adj1" fmla="val -87172"/>
              <a:gd name="adj2" fmla="val 118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/>
      <p:bldP spid="35" grpId="0" animBg="1"/>
      <p:bldP spid="39" grpId="0" animBg="1"/>
      <p:bldP spid="41" grpId="0" animBg="1"/>
      <p:bldP spid="42" grpId="0" animBg="1"/>
      <p:bldP spid="43" grpId="0" animBg="1"/>
      <p:bldP spid="10" grpId="0" animBg="1"/>
      <p:bldP spid="11" grpId="0" animBg="1"/>
      <p:bldP spid="11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844209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=VLOOKUP(LEFT(A3;1);$A$12:$B$14;2;0)</a:t>
            </a:r>
            <a:endParaRPr lang="en-US" sz="4400" cap="none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5611008" cy="36390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1008" y="1242998"/>
            <a:ext cx="6276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 Đơn giá căn cứ vào ký tự đầu của Mã hàng và đối chiếu với Bảng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1104" y="2026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Giảm giá 2% cho những mặt hàng có số lượng &gt;200. Còn lại không giảm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13719149"/>
              </p:ext>
            </p:extLst>
          </p:nvPr>
        </p:nvGraphicFramePr>
        <p:xfrm>
          <a:off x="5789851" y="2778667"/>
          <a:ext cx="5792063" cy="205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844209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1.</a:t>
            </a:r>
            <a:endParaRPr lang="en-US" sz="2800"/>
          </a:p>
        </p:txBody>
      </p:sp>
      <p:sp>
        <p:nvSpPr>
          <p:cNvPr id="26" name="Flowchart: Terminator 25"/>
          <p:cNvSpPr/>
          <p:nvPr/>
        </p:nvSpPr>
        <p:spPr>
          <a:xfrm>
            <a:off x="11503" y="5539043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2.</a:t>
            </a:r>
            <a:endParaRPr lang="en-US" sz="280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539043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tx1"/>
                </a:solidFill>
              </a:rPr>
              <a:t>IF(C3&gt;200;98%;100%)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230320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3.</a:t>
            </a:r>
            <a:endParaRPr lang="en-US" sz="28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230320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cap="none" smtClean="0">
                <a:solidFill>
                  <a:schemeClr val="tx1"/>
                </a:solidFill>
              </a:rPr>
              <a:t>=VLOOKUP(LEFT(A3;1</a:t>
            </a:r>
            <a:r>
              <a:rPr lang="en-US" sz="2400" cap="none">
                <a:solidFill>
                  <a:schemeClr val="tx1"/>
                </a:solidFill>
              </a:rPr>
              <a:t>);$A$12:$B$14;2;0</a:t>
            </a:r>
            <a:r>
              <a:rPr lang="en-US" sz="2400" cap="none" smtClean="0">
                <a:solidFill>
                  <a:schemeClr val="tx1"/>
                </a:solidFill>
              </a:rPr>
              <a:t>)*IF(C3&gt;200;98%;100%)</a:t>
            </a:r>
            <a:endParaRPr lang="en-US" sz="4000" cap="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graphicEl>
                                              <a:dgm id="{C5849ED6-8ECE-4005-A278-1E825745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graphicEl>
                                              <a:dgm id="{ABDC89CC-2C89-4D3E-90E5-C65068EA7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+ IF</a:t>
            </a:r>
            <a:endParaRPr lang="en-US" sz="540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953516" y="4790421"/>
            <a:ext cx="8731902" cy="62768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bg1"/>
                </a:solidFill>
              </a:rPr>
              <a:t>=IF(RIGHT(B3;2)=“TN”;”Trong nước”;</a:t>
            </a:r>
            <a:endParaRPr lang="en-US" sz="4400" cap="none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089" y="121610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Hãng sản xuất căn cứ vào 2 ký tự cuối của Mã hãng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4927088" y="1719924"/>
            <a:ext cx="7264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Nếu 2 ký tự cuối của Mã hãng là TN thì Trong nước</a:t>
            </a:r>
            <a:endParaRPr lang="en-US" sz="240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07732198"/>
              </p:ext>
            </p:extLst>
          </p:nvPr>
        </p:nvGraphicFramePr>
        <p:xfrm>
          <a:off x="4929243" y="2940020"/>
          <a:ext cx="5792063" cy="18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" y="4790421"/>
            <a:ext cx="1915886" cy="62768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1.</a:t>
            </a:r>
            <a:endParaRPr lang="en-US" sz="2800"/>
          </a:p>
        </p:txBody>
      </p:sp>
      <p:sp>
        <p:nvSpPr>
          <p:cNvPr id="26" name="Flowchart: Terminator 25"/>
          <p:cNvSpPr/>
          <p:nvPr/>
        </p:nvSpPr>
        <p:spPr>
          <a:xfrm>
            <a:off x="11503" y="5485255"/>
            <a:ext cx="1915886" cy="627680"/>
          </a:xfrm>
          <a:prstGeom prst="flowChartTermina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Bước 2.</a:t>
            </a:r>
            <a:endParaRPr lang="en-US" sz="280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953515" y="5485255"/>
            <a:ext cx="9437297" cy="627680"/>
          </a:xfrm>
          <a:prstGeom prst="flowChartAlternateProcess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cap="none" smtClean="0">
                <a:solidFill>
                  <a:schemeClr val="tx1"/>
                </a:solidFill>
              </a:rPr>
              <a:t>VLOOKUP(RIGHT(B3;2);$F$13:$G$17;2;0)</a:t>
            </a: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0" y="6176532"/>
            <a:ext cx="1915886" cy="627680"/>
          </a:xfrm>
          <a:prstGeom prst="flowChartTermina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Công thức</a:t>
            </a:r>
            <a:endParaRPr lang="en-US" sz="240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915886" y="6176532"/>
            <a:ext cx="10276114" cy="62768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vi-VN" cap="none">
                <a:solidFill>
                  <a:schemeClr val="tx1"/>
                </a:solidFill>
              </a:rPr>
              <a:t>=IF(RIGHT(B3;2)=“TN”;”Trong nước</a:t>
            </a:r>
            <a:r>
              <a:rPr lang="vi-VN" cap="none" smtClean="0">
                <a:solidFill>
                  <a:schemeClr val="tx1"/>
                </a:solidFill>
              </a:rPr>
              <a:t>”;</a:t>
            </a:r>
            <a:r>
              <a:rPr lang="en-US" cap="none" smtClean="0">
                <a:solidFill>
                  <a:schemeClr val="tx1"/>
                </a:solidFill>
              </a:rPr>
              <a:t>VLOOKUP(RIGHT(B3;2);$F$13:$G$17;2;0)</a:t>
            </a:r>
            <a:endParaRPr lang="en-US" sz="3600" cap="none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" y="1254555"/>
            <a:ext cx="4915586" cy="34866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27088" y="2188882"/>
            <a:ext cx="7264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Còn </a:t>
            </a:r>
            <a:r>
              <a:rPr lang="en-US" sz="2400" smtClean="0"/>
              <a:t>lại, căn cứ vào 2 ký tự cuối của Mã hãng đối chiếu với Bảng 2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81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22CF27C0-D774-42DB-914F-7ADA0225D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B2109862-4D0C-4628-A52A-DFA2C50A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graphicEl>
                                              <a:dgm id="{947F3D1F-B54C-4956-9CDB-66A5933C0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0DC0FA7F-A5DE-47A5-AA95-D9CC1CA3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graphicEl>
                                              <a:dgm id="{495E0FD4-B30A-496B-86C1-8E4A96950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12" grpId="0" uiExpand="1">
        <p:bldSub>
          <a:bldDgm bld="one"/>
        </p:bldSub>
      </p:bldGraphic>
      <p:bldP spid="13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351340"/>
            <a:ext cx="11803122" cy="4563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Số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lượng căn cứ vào 2 ký tự cuối của Mã chuyến và định dạng kiểu số (number)</a:t>
            </a:r>
            <a:r>
              <a:rPr lang="vi-VN" sz="2800"/>
              <a:t> 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850732" y="1351340"/>
            <a:ext cx="24411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2 ký tự cuối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91918" y="1351340"/>
            <a:ext cx="24411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Mã chuyến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9294" y="1997671"/>
            <a:ext cx="299348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=RIGHT(B3;2)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2" name="Striped Right Arrow 1"/>
          <p:cNvSpPr/>
          <p:nvPr/>
        </p:nvSpPr>
        <p:spPr>
          <a:xfrm rot="5400000">
            <a:off x="9181805" y="2512067"/>
            <a:ext cx="596741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77435" y="1997671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07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9294" y="3281085"/>
            <a:ext cx="37993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Calibri" panose="020F0502020204030204" pitchFamily="34" charset="0"/>
              </a:rPr>
              <a:t>Định dạng kiểu số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67445" y="3951437"/>
            <a:ext cx="70119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7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3951" y="4551052"/>
            <a:ext cx="308349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=VALUE(text)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3951" y="5221404"/>
            <a:ext cx="424915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Calibri" panose="020F0502020204030204" pitchFamily="34" charset="0"/>
              </a:rPr>
              <a:t>=VALUE(RIGHT(B3;2</a:t>
            </a:r>
            <a:r>
              <a:rPr lang="en-US" sz="3600" smtClean="0">
                <a:solidFill>
                  <a:srgbClr val="002060"/>
                </a:solidFill>
                <a:latin typeface="Calibri" panose="020F0502020204030204" pitchFamily="34" charset="0"/>
              </a:rPr>
              <a:t>))</a:t>
            </a:r>
            <a:endParaRPr lang="en-US" sz="3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0104 -0.145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LOOKUP tương đối</a:t>
            </a:r>
            <a:endParaRPr lang="en-US" sz="5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7"/>
            <a:ext cx="7003820" cy="33944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514" y="4585446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Hệ số lương căn cứ vào số năm công tác và đối chiếu Bảng 1</a:t>
            </a:r>
            <a:endParaRPr lang="en-US" sz="3600"/>
          </a:p>
        </p:txBody>
      </p:sp>
      <p:sp>
        <p:nvSpPr>
          <p:cNvPr id="3" name="Oval 2"/>
          <p:cNvSpPr/>
          <p:nvPr/>
        </p:nvSpPr>
        <p:spPr>
          <a:xfrm>
            <a:off x="7409329" y="1506071"/>
            <a:ext cx="739589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9</a:t>
            </a:r>
            <a:endParaRPr lang="en-US" sz="3200"/>
          </a:p>
        </p:txBody>
      </p:sp>
      <p:cxnSp>
        <p:nvCxnSpPr>
          <p:cNvPr id="9" name="Straight Connector 8"/>
          <p:cNvCxnSpPr>
            <a:endCxn id="3" idx="4"/>
          </p:cNvCxnSpPr>
          <p:nvPr/>
        </p:nvCxnSpPr>
        <p:spPr>
          <a:xfrm flipV="1">
            <a:off x="5647765" y="2151529"/>
            <a:ext cx="2131359" cy="59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" idx="4"/>
          </p:cNvCxnSpPr>
          <p:nvPr/>
        </p:nvCxnSpPr>
        <p:spPr>
          <a:xfrm flipV="1">
            <a:off x="4087906" y="2151529"/>
            <a:ext cx="3691218" cy="191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12399" y="1532964"/>
            <a:ext cx="926584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12</a:t>
            </a:r>
            <a:endParaRPr lang="en-US" sz="3200"/>
          </a:p>
        </p:txBody>
      </p:sp>
      <p:cxnSp>
        <p:nvCxnSpPr>
          <p:cNvPr id="24" name="Straight Connector 23"/>
          <p:cNvCxnSpPr>
            <a:endCxn id="23" idx="4"/>
          </p:cNvCxnSpPr>
          <p:nvPr/>
        </p:nvCxnSpPr>
        <p:spPr>
          <a:xfrm flipV="1">
            <a:off x="5782235" y="2178422"/>
            <a:ext cx="3093456" cy="288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4"/>
          </p:cNvCxnSpPr>
          <p:nvPr/>
        </p:nvCxnSpPr>
        <p:spPr>
          <a:xfrm flipV="1">
            <a:off x="5809129" y="2178422"/>
            <a:ext cx="3066562" cy="18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500347" y="1606639"/>
            <a:ext cx="926584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15</a:t>
            </a:r>
            <a:endParaRPr lang="en-US" sz="3200"/>
          </a:p>
        </p:txBody>
      </p:sp>
      <p:cxnSp>
        <p:nvCxnSpPr>
          <p:cNvPr id="31" name="Straight Connector 30"/>
          <p:cNvCxnSpPr>
            <a:endCxn id="30" idx="4"/>
          </p:cNvCxnSpPr>
          <p:nvPr/>
        </p:nvCxnSpPr>
        <p:spPr>
          <a:xfrm flipV="1">
            <a:off x="5688738" y="2252097"/>
            <a:ext cx="4274901" cy="113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4"/>
          </p:cNvCxnSpPr>
          <p:nvPr/>
        </p:nvCxnSpPr>
        <p:spPr>
          <a:xfrm flipV="1">
            <a:off x="6897077" y="2252097"/>
            <a:ext cx="3066562" cy="18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8-Point Star 27"/>
          <p:cNvSpPr/>
          <p:nvPr/>
        </p:nvSpPr>
        <p:spPr>
          <a:xfrm>
            <a:off x="3421013" y="3874209"/>
            <a:ext cx="552593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8</a:t>
            </a:r>
            <a:endParaRPr lang="en-US" sz="2400"/>
          </a:p>
        </p:txBody>
      </p:sp>
      <p:sp>
        <p:nvSpPr>
          <p:cNvPr id="35" name="8-Point Star 34"/>
          <p:cNvSpPr/>
          <p:nvPr/>
        </p:nvSpPr>
        <p:spPr>
          <a:xfrm>
            <a:off x="4240297" y="3884739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/>
          </a:p>
        </p:txBody>
      </p:sp>
      <p:sp>
        <p:nvSpPr>
          <p:cNvPr id="36" name="8-Point Star 35"/>
          <p:cNvSpPr/>
          <p:nvPr/>
        </p:nvSpPr>
        <p:spPr>
          <a:xfrm>
            <a:off x="4828961" y="3874208"/>
            <a:ext cx="827981" cy="5162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11</a:t>
            </a:r>
            <a:endParaRPr lang="en-US" sz="2400"/>
          </a:p>
        </p:txBody>
      </p:sp>
      <p:sp>
        <p:nvSpPr>
          <p:cNvPr id="29" name="Oval 28"/>
          <p:cNvSpPr/>
          <p:nvPr/>
        </p:nvSpPr>
        <p:spPr>
          <a:xfrm>
            <a:off x="14514" y="4585446"/>
            <a:ext cx="2379062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43953" y="4400994"/>
            <a:ext cx="509643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085" y="5475967"/>
            <a:ext cx="152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HLOOKUP(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6560" y="6002143"/>
            <a:ext cx="20294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=HLOOKUP(</a:t>
            </a:r>
            <a:endParaRPr lang="en-US" sz="2000"/>
          </a:p>
        </p:txBody>
      </p:sp>
      <p:sp>
        <p:nvSpPr>
          <p:cNvPr id="44" name="Oval 43"/>
          <p:cNvSpPr/>
          <p:nvPr/>
        </p:nvSpPr>
        <p:spPr>
          <a:xfrm>
            <a:off x="4450780" y="4612339"/>
            <a:ext cx="3146808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6002143"/>
            <a:ext cx="685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D3;</a:t>
            </a:r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8081388" y="4598892"/>
            <a:ext cx="3146808" cy="6463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7258" y="6003031"/>
            <a:ext cx="222675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$B$10:$E$11;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5030666" y="6003031"/>
            <a:ext cx="45573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2;</a:t>
            </a:r>
            <a:endParaRPr lang="en-US" sz="2000"/>
          </a:p>
        </p:txBody>
      </p:sp>
      <p:sp>
        <p:nvSpPr>
          <p:cNvPr id="40" name="Rectangle 39"/>
          <p:cNvSpPr/>
          <p:nvPr/>
        </p:nvSpPr>
        <p:spPr>
          <a:xfrm>
            <a:off x="2205318" y="4034116"/>
            <a:ext cx="4798502" cy="551330"/>
          </a:xfrm>
          <a:prstGeom prst="rect">
            <a:avLst/>
          </a:prstGeom>
          <a:solidFill>
            <a:srgbClr val="FFFF00">
              <a:alpha val="42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60273" y="5475967"/>
            <a:ext cx="15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table_array;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26446" y="5475967"/>
            <a:ext cx="20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row_index_num</a:t>
            </a:r>
            <a:r>
              <a:rPr lang="en-US" sz="2000" smtClean="0"/>
              <a:t>;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31298" y="5475967"/>
            <a:ext cx="216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[</a:t>
            </a:r>
            <a:r>
              <a:rPr lang="en-US" sz="2000"/>
              <a:t>range_lookup])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0949" y="5475967"/>
            <a:ext cx="176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lookup_value;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52780" y="6003031"/>
            <a:ext cx="57150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1)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7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8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3" grpId="1" animBg="1"/>
      <p:bldP spid="23" grpId="0" animBg="1"/>
      <p:bldP spid="23" grpId="1" animBg="1"/>
      <p:bldP spid="30" grpId="0" animBg="1"/>
      <p:bldP spid="30" grpId="1" animBg="1"/>
      <p:bldP spid="28" grpId="0" animBg="1"/>
      <p:bldP spid="35" grpId="0" animBg="1"/>
      <p:bldP spid="36" grpId="0" animBg="1"/>
      <p:bldP spid="29" grpId="0" animBg="1"/>
      <p:bldP spid="29" grpId="1" animBg="1"/>
      <p:bldP spid="42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0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SORT (Sắp xếp bảng tính)</a:t>
            </a:r>
            <a:endParaRPr lang="en-US" sz="54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427"/>
            <a:ext cx="12192000" cy="2888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252705"/>
            <a:ext cx="12192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Sắp xếp bảng tính tăng dần theo Nơi đến. Nếu có cùng nơi đến thì sắp xếp giảm dần theo trọng lượng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62656582"/>
              </p:ext>
            </p:extLst>
          </p:nvPr>
        </p:nvGraphicFramePr>
        <p:xfrm>
          <a:off x="-371564" y="4652815"/>
          <a:ext cx="4303484" cy="198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770" y="4703214"/>
            <a:ext cx="4654459" cy="2128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7682" y="4692005"/>
            <a:ext cx="4655547" cy="212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7682" y="4692005"/>
            <a:ext cx="4655547" cy="2129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7682" y="4689653"/>
            <a:ext cx="4655547" cy="212915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4088674" y="4376057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7682" y="4688501"/>
            <a:ext cx="4655547" cy="2129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7682" y="4687415"/>
            <a:ext cx="4655547" cy="2129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7682" y="4687415"/>
            <a:ext cx="4655547" cy="2129158"/>
          </a:xfrm>
          <a:prstGeom prst="rect">
            <a:avLst/>
          </a:prstGeom>
        </p:spPr>
      </p:pic>
      <p:sp>
        <p:nvSpPr>
          <p:cNvPr id="43" name="Oval Callout 42"/>
          <p:cNvSpPr/>
          <p:nvPr/>
        </p:nvSpPr>
        <p:spPr>
          <a:xfrm>
            <a:off x="7159085" y="5866283"/>
            <a:ext cx="1018903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310"/>
            <a:ext cx="12192000" cy="28992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22176" y="2111188"/>
            <a:ext cx="1309744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56294" y="2105011"/>
            <a:ext cx="3068611" cy="21023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5BB20E-5916-4A02-A032-88C88C390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05BB20E-5916-4A02-A032-88C88C390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B34106-8CD7-446C-9E94-F0E4BBBE9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C6B34106-8CD7-446C-9E94-F0E4BBBE9C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9A31DF-CCFA-4054-BFCA-EFC00D01B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79A31DF-CCFA-4054-BFCA-EFC00D01B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3CAE4C-5DAA-426A-9770-F420F2908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23CAE4C-5DAA-426A-9770-F420F2908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2AB738-F977-403C-9688-3AA5479F6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92AB738-F977-403C-9688-3AA5479F6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5DEA53-588F-4ACE-A496-8C760F4697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DA5DEA53-588F-4ACE-A496-8C760F4697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13" grpId="0" animBg="1"/>
      <p:bldP spid="13" grpId="1" animBg="1"/>
      <p:bldP spid="43" grpId="0" animBg="1"/>
      <p:bldP spid="43" grpId="1" animBg="1"/>
      <p:bldP spid="19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1 điều kiện)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958"/>
            <a:ext cx="8189259" cy="386285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7750135" y="321203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cước phí của các Tuyến ở Bảng TK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Range: cột điều kiện</a:t>
            </a:r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Criteria: điều kiện</a:t>
            </a:r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Sum_range: cột tổng</a:t>
            </a:r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=SUMIF(</a:t>
            </a:r>
            <a:endParaRPr lang="en-US" sz="3600"/>
          </a:p>
        </p:txBody>
      </p:sp>
      <p:sp>
        <p:nvSpPr>
          <p:cNvPr id="16" name="Rectangle 15"/>
          <p:cNvSpPr/>
          <p:nvPr/>
        </p:nvSpPr>
        <p:spPr>
          <a:xfrm>
            <a:off x="2407024" y="1680882"/>
            <a:ext cx="1317811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$D$3:$D$9;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1184940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G13;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5849471" y="4073139"/>
            <a:ext cx="1183341" cy="2433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82298" y="5660712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$F$3:$F$9</a:t>
            </a:r>
            <a:r>
              <a:rPr lang="en-US" sz="3600" smtClean="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808" y="1647178"/>
            <a:ext cx="771663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1190958"/>
            <a:ext cx="7026423" cy="41266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1 điều kiện)</a:t>
            </a:r>
            <a:endParaRPr lang="en-US" sz="4800"/>
          </a:p>
        </p:txBody>
      </p:sp>
      <p:sp>
        <p:nvSpPr>
          <p:cNvPr id="3" name="Rectangular Callout 2"/>
          <p:cNvSpPr/>
          <p:nvPr/>
        </p:nvSpPr>
        <p:spPr>
          <a:xfrm>
            <a:off x="7056417" y="3696959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số lượng các loại hang đã bán trước 25/09/2020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9540" y="5082489"/>
            <a:ext cx="4772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SUMIF(range;criteria;sum_range)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9259" y="1343769"/>
            <a:ext cx="29931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Range: cột điều kiện</a:t>
            </a:r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8189259" y="1967676"/>
            <a:ext cx="258275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Criteria: điều kiện</a:t>
            </a:r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8189259" y="2591253"/>
            <a:ext cx="30428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Sum_range: cột tổng</a:t>
            </a:r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0" y="5660713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=SUMIF(</a:t>
            </a:r>
            <a:endParaRPr lang="en-US" sz="3600"/>
          </a:p>
        </p:txBody>
      </p:sp>
      <p:sp>
        <p:nvSpPr>
          <p:cNvPr id="16" name="Rectangle 15"/>
          <p:cNvSpPr/>
          <p:nvPr/>
        </p:nvSpPr>
        <p:spPr>
          <a:xfrm>
            <a:off x="5967364" y="1967676"/>
            <a:ext cx="1065448" cy="1694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480" y="5660712"/>
            <a:ext cx="264687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$D$3:$D$9;</a:t>
            </a:r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4697358" y="5660712"/>
            <a:ext cx="3198311" cy="64633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“&lt;25/09/2020”;</a:t>
            </a:r>
            <a:endParaRPr lang="en-US" sz="3600"/>
          </a:p>
        </p:txBody>
      </p:sp>
      <p:sp>
        <p:nvSpPr>
          <p:cNvPr id="28" name="Rectangle 27"/>
          <p:cNvSpPr/>
          <p:nvPr/>
        </p:nvSpPr>
        <p:spPr>
          <a:xfrm>
            <a:off x="3375213" y="5082489"/>
            <a:ext cx="1961706" cy="23509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31" y="5660711"/>
            <a:ext cx="2569934" cy="64633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smtClean="0"/>
              <a:t>$F$3:$F$9</a:t>
            </a:r>
            <a:r>
              <a:rPr lang="en-US" sz="3600" smtClean="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6095" y="1974920"/>
            <a:ext cx="911268" cy="16943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SUMIF (Tổng nhiều điều kiện)</a:t>
            </a:r>
            <a:endParaRPr lang="en-US" sz="48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9272"/>
            <a:ext cx="8027893" cy="3469545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7667908" y="2999826"/>
            <a:ext cx="2675965" cy="861100"/>
          </a:xfrm>
          <a:prstGeom prst="wedgeRectCallout">
            <a:avLst>
              <a:gd name="adj1" fmla="val -60042"/>
              <a:gd name="adj2" fmla="val 12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Tính tổng cước phí Chuyển nhanh và đi Mỹ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9098" y="4686161"/>
            <a:ext cx="101329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SUMIFS(sum_range;criteria_range1;criteria1;criteria_range2;criteria2;….)</a:t>
            </a:r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8027894" y="169214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Criteria_range1: cột điều kiện1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8037649" y="213959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Criteria1: điều kiện1</a:t>
            </a:r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8027894" y="1255941"/>
            <a:ext cx="256192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Sum_range: cột tổng</a:t>
            </a:r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8027894" y="2569092"/>
            <a:ext cx="36760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Criteria_range2: cột điều kiện2</a:t>
            </a:r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8037649" y="3016546"/>
            <a:ext cx="2465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Criteria2: điều kiện2</a:t>
            </a:r>
            <a:endParaRPr lang="en-US" sz="2000"/>
          </a:p>
        </p:txBody>
      </p:sp>
      <p:sp>
        <p:nvSpPr>
          <p:cNvPr id="36" name="Rectangle 35"/>
          <p:cNvSpPr/>
          <p:nvPr/>
        </p:nvSpPr>
        <p:spPr>
          <a:xfrm>
            <a:off x="0" y="5665131"/>
            <a:ext cx="162897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=SUMIFS(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3675348" y="5665131"/>
            <a:ext cx="196560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$E$3:$E$10;</a:t>
            </a:r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8137274" y="5665130"/>
            <a:ext cx="2000869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$C$3:$C$10;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628972" y="5665131"/>
            <a:ext cx="2032929" cy="46166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$G$3:$G$10;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24973" y="1757177"/>
            <a:ext cx="771663" cy="176595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08626" y="1757176"/>
            <a:ext cx="1154427" cy="17659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" y="1770513"/>
            <a:ext cx="1062318" cy="17526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54398" y="5665131"/>
            <a:ext cx="2480166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“Chuyển nhanh”;</a:t>
            </a:r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10150790" y="5665129"/>
            <a:ext cx="902811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smtClean="0"/>
              <a:t>“Mỹ”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5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85" y="3985553"/>
            <a:ext cx="4610743" cy="27721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CHART (vẽ đồ thị)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" y="1347713"/>
            <a:ext cx="3063038" cy="18918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514" y="3239589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Vẽ đồ thị % thể hiện sự khác nhau tổng cước phí ở Bảng TK</a:t>
            </a:r>
            <a:endParaRPr lang="en-US" sz="36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1958106"/>
              </p:ext>
            </p:extLst>
          </p:nvPr>
        </p:nvGraphicFramePr>
        <p:xfrm>
          <a:off x="3336365" y="1190957"/>
          <a:ext cx="4624294" cy="204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35349216"/>
              </p:ext>
            </p:extLst>
          </p:nvPr>
        </p:nvGraphicFramePr>
        <p:xfrm>
          <a:off x="81441" y="4107148"/>
          <a:ext cx="3063038" cy="118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Rectangle 9"/>
          <p:cNvSpPr/>
          <p:nvPr/>
        </p:nvSpPr>
        <p:spPr>
          <a:xfrm>
            <a:off x="81441" y="1653988"/>
            <a:ext cx="3063038" cy="158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3970" y="4293838"/>
            <a:ext cx="3308736" cy="1988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95009" y="3885920"/>
            <a:ext cx="5322854" cy="2944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0586" y="3925497"/>
            <a:ext cx="5327277" cy="2919056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" y="5287502"/>
            <a:ext cx="3124636" cy="1409897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6911341" y="5402890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227176" y="3013631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 bảng TK</a:t>
            </a:r>
            <a:endParaRPr lang="en-US"/>
          </a:p>
        </p:txBody>
      </p:sp>
      <p:sp>
        <p:nvSpPr>
          <p:cNvPr id="45" name="Oval Callout 44"/>
          <p:cNvSpPr/>
          <p:nvPr/>
        </p:nvSpPr>
        <p:spPr>
          <a:xfrm>
            <a:off x="2405072" y="4957541"/>
            <a:ext cx="1748117" cy="1103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94C134-0CC3-4B83-991B-EAB9C4A46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094C134-0CC3-4B83-991B-EAB9C4A46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724FE6-B64D-44FD-BDA1-8B6BF46A9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8724FE6-B64D-44FD-BDA1-8B6BF46A94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1001C9-B48F-450D-A221-D8817BED9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821001C9-B48F-450D-A221-D8817BED9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FD163-E522-4B9C-A81D-6E1AB6A5F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C1FD163-E522-4B9C-A81D-6E1AB6A5F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48F21F-698C-4712-9DF0-2A9CC0FFE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D348F21F-698C-4712-9DF0-2A9CC0FFE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B5D17C-0D96-45B3-9127-2D8B472B8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7B5D17C-0D96-45B3-9127-2D8B472B8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E98B4A1-60F1-4CAF-8A4B-3F224C1D7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>
                                            <p:graphicEl>
                                              <a:dgm id="{DE98B4A1-60F1-4CAF-8A4B-3F224C1D7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A0B6791-2162-41B7-A2CC-FC5938FE7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>
                                            <p:graphicEl>
                                              <a:dgm id="{BA0B6791-2162-41B7-A2CC-FC5938FE7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Graphic spid="3" grpId="0">
        <p:bldSub>
          <a:bldDgm bld="one"/>
        </p:bldSub>
      </p:bldGraphic>
      <p:bldGraphic spid="23" grpId="0">
        <p:bldSub>
          <a:bldDgm bld="one"/>
        </p:bldSub>
      </p:bldGraphic>
      <p:bldP spid="10" grpId="0" animBg="1"/>
      <p:bldP spid="29" grpId="0" animBg="1"/>
      <p:bldP spid="7" grpId="0" animBg="1"/>
      <p:bldP spid="45" grpId="0" animBg="1"/>
      <p:bldP spid="4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liệu)</a:t>
            </a:r>
            <a:endParaRPr lang="en-US" sz="48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0958"/>
            <a:ext cx="10202680" cy="23815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Lộ trình là Quảng Nam sang bảng mới</a:t>
            </a:r>
            <a:endParaRPr lang="en-US" sz="3600"/>
          </a:p>
        </p:txBody>
      </p:sp>
      <p:sp>
        <p:nvSpPr>
          <p:cNvPr id="9" name="Oval Callout 8"/>
          <p:cNvSpPr/>
          <p:nvPr/>
        </p:nvSpPr>
        <p:spPr>
          <a:xfrm>
            <a:off x="2554940" y="1190958"/>
            <a:ext cx="3052483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LỘ TRÌNH </a:t>
            </a:r>
            <a:r>
              <a:rPr lang="en-US" smtClean="0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87" y="1122261"/>
            <a:ext cx="1358213" cy="827563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66" y="1689952"/>
            <a:ext cx="1362133" cy="246426"/>
          </a:xfrm>
          <a:prstGeom prst="rect">
            <a:avLst/>
          </a:prstGeom>
        </p:spPr>
      </p:pic>
      <p:sp>
        <p:nvSpPr>
          <p:cNvPr id="24" name="Oval Callout 23"/>
          <p:cNvSpPr/>
          <p:nvPr/>
        </p:nvSpPr>
        <p:spPr>
          <a:xfrm>
            <a:off x="7150197" y="1065557"/>
            <a:ext cx="3052483" cy="597501"/>
          </a:xfrm>
          <a:prstGeom prst="wedgeEllipseCallout">
            <a:avLst>
              <a:gd name="adj1" fmla="val 60381"/>
              <a:gd name="adj2" fmla="val 71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M2</a:t>
            </a:r>
            <a:r>
              <a:rPr lang="en-US" smtClean="0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2357717" y="1812876"/>
            <a:ext cx="3249706" cy="597501"/>
          </a:xfrm>
          <a:prstGeom prst="wedgeEllipseCallout">
            <a:avLst>
              <a:gd name="adj1" fmla="val -42262"/>
              <a:gd name="adj2" fmla="val 6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Quảng Nam</a:t>
            </a:r>
            <a:r>
              <a:rPr lang="en-US" smtClean="0">
                <a:sym typeface="Wingdings" panose="05000000000000000000" pitchFamily="2" charset="2"/>
              </a:rPr>
              <a:t> Copy</a:t>
            </a:r>
            <a:endParaRPr lang="en-US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19" y="1702983"/>
            <a:ext cx="1386080" cy="700184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7396726" y="1549489"/>
            <a:ext cx="3052483" cy="597501"/>
          </a:xfrm>
          <a:prstGeom prst="wedgeEllipseCallout">
            <a:avLst>
              <a:gd name="adj1" fmla="val 60381"/>
              <a:gd name="adj2" fmla="val 71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R_Click lên ô </a:t>
            </a:r>
            <a:br>
              <a:rPr lang="en-US" smtClean="0"/>
            </a:br>
            <a:r>
              <a:rPr lang="en-US" smtClean="0"/>
              <a:t>M3</a:t>
            </a:r>
            <a:r>
              <a:rPr lang="en-US" smtClean="0">
                <a:sym typeface="Wingdings" panose="05000000000000000000" pitchFamily="2" charset="2"/>
              </a:rPr>
              <a:t> Paste 123</a:t>
            </a:r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79208"/>
            <a:ext cx="12192000" cy="22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9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</a:t>
            </a:r>
            <a:r>
              <a:rPr lang="en-US" sz="4800" smtClean="0"/>
              <a:t>liệu với 1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19187"/>
            <a:ext cx="3317372" cy="3433771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80000" y="3875256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3" name="Picture 2" descr="Advanced Filter - List range: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90905"/>
            <a:ext cx="2305372" cy="562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00" y="3081765"/>
            <a:ext cx="8560405" cy="171906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470058" y="2562792"/>
            <a:ext cx="2403743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đen: Bảng chính (A2:L9)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1558" y="3429000"/>
            <a:ext cx="8355747" cy="13718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dvanced Filter - List range: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72" y="5985247"/>
            <a:ext cx="2305372" cy="562053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5374548" y="552245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726" y="3123213"/>
            <a:ext cx="3329098" cy="3445908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2965129" y="424716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0" name="Picture 9" descr="Advanced Filter - Criteria range: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8" y="5991026"/>
            <a:ext cx="2305372" cy="562053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63" y="3094570"/>
            <a:ext cx="8717890" cy="1583871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9322795" y="2146063"/>
            <a:ext cx="2403743" cy="743815"/>
          </a:xfrm>
          <a:prstGeom prst="wedgeEllipseCallout">
            <a:avLst>
              <a:gd name="adj1" fmla="val 52165"/>
              <a:gd name="adj2" fmla="val 118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Bôi đen: Vùng ĐK (M3:M4)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34274" y="3352667"/>
            <a:ext cx="657726" cy="355374"/>
          </a:xfrm>
          <a:prstGeom prst="rect">
            <a:avLst/>
          </a:prstGeom>
          <a:solidFill>
            <a:srgbClr val="00B050">
              <a:alpha val="53000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vanced Filter - Criteria range: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88" y="5988076"/>
            <a:ext cx="2305372" cy="562053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5232950" y="5610450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36" y="3123212"/>
            <a:ext cx="3308016" cy="3424087"/>
          </a:xfrm>
          <a:prstGeom prst="rect">
            <a:avLst/>
          </a:prstGeom>
        </p:spPr>
      </p:pic>
      <p:sp>
        <p:nvSpPr>
          <p:cNvPr id="22" name="Oval Callout 21"/>
          <p:cNvSpPr/>
          <p:nvPr/>
        </p:nvSpPr>
        <p:spPr>
          <a:xfrm>
            <a:off x="2929394" y="460062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19" name="Picture 18" descr="Advanced Filter - Copy to: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81" y="5987095"/>
            <a:ext cx="2305372" cy="56205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71" y="3118667"/>
            <a:ext cx="7721942" cy="2695998"/>
          </a:xfrm>
          <a:prstGeom prst="rect">
            <a:avLst/>
          </a:prstGeom>
        </p:spPr>
      </p:pic>
      <p:sp>
        <p:nvSpPr>
          <p:cNvPr id="25" name="Oval Callout 24"/>
          <p:cNvSpPr/>
          <p:nvPr/>
        </p:nvSpPr>
        <p:spPr>
          <a:xfrm>
            <a:off x="3446863" y="3501500"/>
            <a:ext cx="2403743" cy="743815"/>
          </a:xfrm>
          <a:prstGeom prst="wedgeEllipseCallout">
            <a:avLst>
              <a:gd name="adj1" fmla="val -34594"/>
              <a:gd name="adj2" fmla="val 228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Click1 ô (A18)</a:t>
            </a:r>
            <a:endParaRPr lang="en-US"/>
          </a:p>
        </p:txBody>
      </p:sp>
      <p:pic>
        <p:nvPicPr>
          <p:cNvPr id="23" name="Picture 22" descr="Advanced Filter - Copy to: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27" y="5987955"/>
            <a:ext cx="2305372" cy="562053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5268180" y="5629093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24" name="Picture 23" descr="Advanced Filter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" y="3112168"/>
            <a:ext cx="3412816" cy="3467215"/>
          </a:xfrm>
          <a:prstGeom prst="rect">
            <a:avLst/>
          </a:prstGeom>
        </p:spPr>
      </p:pic>
      <p:sp>
        <p:nvSpPr>
          <p:cNvPr id="30" name="Oval Callout 29"/>
          <p:cNvSpPr/>
          <p:nvPr/>
        </p:nvSpPr>
        <p:spPr>
          <a:xfrm>
            <a:off x="1320453" y="5316488"/>
            <a:ext cx="1113801" cy="743815"/>
          </a:xfrm>
          <a:prstGeom prst="wedgeEllipseCallout">
            <a:avLst>
              <a:gd name="adj1" fmla="val -36597"/>
              <a:gd name="adj2" fmla="val 6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</a:t>
            </a:r>
            <a:endParaRPr lang="en-US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" y="2889878"/>
            <a:ext cx="12176479" cy="39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2" grpId="0" animBg="1"/>
      <p:bldP spid="2" grpId="1" animBg="1"/>
      <p:bldP spid="8" grpId="0" animBg="1"/>
      <p:bldP spid="8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  <p:bldP spid="14" grpId="0" animBg="1"/>
      <p:bldP spid="14" grpId="1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515" y="3676602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nơi đến là Mỹ hoặc trọng lượng &gt; 200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</a:t>
            </a:r>
            <a:r>
              <a:rPr lang="en-US" sz="4800" smtClean="0"/>
              <a:t>liệu với nhiều ĐK)</a:t>
            </a:r>
            <a:endParaRPr lang="en-US" sz="48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2" y="1190958"/>
            <a:ext cx="11907912" cy="24482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60505" y="1876925"/>
            <a:ext cx="1196709" cy="4170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02680" y="1459832"/>
            <a:ext cx="1854534" cy="95525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02680" y="258277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Vùng điều kiện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</p:cNvCxnSpPr>
          <p:nvPr/>
        </p:nvCxnSpPr>
        <p:spPr>
          <a:xfrm flipH="1">
            <a:off x="7331243" y="2294020"/>
            <a:ext cx="4127617" cy="138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3305" y="3676602"/>
            <a:ext cx="1106906" cy="646331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1190312"/>
            <a:ext cx="11888859" cy="4477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</a:t>
            </a:r>
            <a:r>
              <a:rPr lang="en-US" sz="4800" smtClean="0"/>
              <a:t>liệu với nhiều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6015426"/>
              </p:ext>
            </p:extLst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31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3" y="2914859"/>
            <a:ext cx="3497179" cy="351163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315074" y="1620253"/>
            <a:ext cx="1859088" cy="68981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2"/>
            <a:endCxn id="38" idx="3"/>
          </p:cNvCxnSpPr>
          <p:nvPr/>
        </p:nvCxnSpPr>
        <p:spPr>
          <a:xfrm flipH="1">
            <a:off x="7287093" y="2310063"/>
            <a:ext cx="3957525" cy="2512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8005" y="4644795"/>
            <a:ext cx="1859088" cy="355666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2926" y="5309937"/>
            <a:ext cx="882316" cy="357750"/>
          </a:xfrm>
          <a:prstGeom prst="rect">
            <a:avLst/>
          </a:prstGeom>
          <a:solidFill>
            <a:schemeClr val="accent1">
              <a:alpha val="44000"/>
            </a:scheme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235243" y="5214289"/>
            <a:ext cx="4059029" cy="274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25592" y="5000461"/>
            <a:ext cx="1859088" cy="309476"/>
          </a:xfrm>
          <a:prstGeom prst="rect">
            <a:avLst/>
          </a:prstGeom>
          <a:solidFill>
            <a:srgbClr val="92D050">
              <a:alpha val="44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11"/>
            <a:ext cx="12212929" cy="4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34" grpId="0" animBg="1"/>
      <p:bldP spid="34" grpId="1" animBg="1"/>
      <p:bldP spid="38" grpId="0" animBg="1"/>
      <p:bldP spid="38" grpId="1" animBg="1"/>
      <p:bldP spid="43" grpId="0" animBg="1"/>
      <p:bldP spid="43" grpId="1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smtClean="0"/>
              <a:t>CÁC HÀM CHUỖI KÝ TỰ</a:t>
            </a:r>
            <a:endParaRPr lang="en-US" sz="5400"/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Tốc độ căn cứ vào 2 ký tự thứ 3 và 4 của Mã hàng và định dạng kiểu số (number)</a:t>
            </a:r>
            <a:endParaRPr lang="en-US" sz="2800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1190958"/>
            <a:ext cx="8859486" cy="43916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53925" y="2678891"/>
            <a:ext cx="3138075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ĐỀ 4. </a:t>
            </a:r>
          </a:p>
          <a:p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Câu hỏi 2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" y="1018755"/>
            <a:ext cx="12120337" cy="30238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91" y="4872117"/>
            <a:ext cx="121774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3600">
                <a:solidFill>
                  <a:srgbClr val="000000"/>
                </a:solidFill>
                <a:latin typeface="Calibri" panose="020F0502020204030204" pitchFamily="34" charset="0"/>
              </a:rPr>
              <a:t>Lọc ra danh sách các Tên hãng là Phillips và số lượng &gt;6</a:t>
            </a:r>
            <a:endParaRPr lang="en-US" sz="3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</a:t>
            </a:r>
            <a:r>
              <a:rPr lang="en-US" sz="4800" smtClean="0"/>
              <a:t>liệu với nhiều ĐK)</a:t>
            </a:r>
            <a:endParaRPr lang="en-US" sz="4800"/>
          </a:p>
        </p:txBody>
      </p:sp>
      <p:sp>
        <p:nvSpPr>
          <p:cNvPr id="3" name="Rectangle 2"/>
          <p:cNvSpPr/>
          <p:nvPr/>
        </p:nvSpPr>
        <p:spPr>
          <a:xfrm>
            <a:off x="10329544" y="1520366"/>
            <a:ext cx="1807880" cy="516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2890" y="1491916"/>
            <a:ext cx="1854534" cy="57751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266112" y="2214849"/>
            <a:ext cx="1854534" cy="474503"/>
          </a:xfrm>
          <a:prstGeom prst="wedgeRectCallout">
            <a:avLst>
              <a:gd name="adj1" fmla="val -9722"/>
              <a:gd name="adj2" fmla="val -7896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Vùng điều kiện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11" idx="0"/>
          </p:cNvCxnSpPr>
          <p:nvPr/>
        </p:nvCxnSpPr>
        <p:spPr>
          <a:xfrm flipH="1">
            <a:off x="7796464" y="2037347"/>
            <a:ext cx="3437020" cy="28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71874" y="4872117"/>
            <a:ext cx="449179" cy="64633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2926" y="235192"/>
            <a:ext cx="9849754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FILTER (Lọc dữ </a:t>
            </a:r>
            <a:r>
              <a:rPr lang="en-US" sz="4800" smtClean="0"/>
              <a:t>liệu với nhiều ĐK)</a:t>
            </a:r>
            <a:endParaRPr lang="en-US" sz="4800"/>
          </a:p>
        </p:txBody>
      </p:sp>
      <p:graphicFrame>
        <p:nvGraphicFramePr>
          <p:cNvPr id="27" name="Diagram 26"/>
          <p:cNvGraphicFramePr/>
          <p:nvPr>
            <p:extLst/>
          </p:nvPr>
        </p:nvGraphicFramePr>
        <p:xfrm>
          <a:off x="-119529" y="927847"/>
          <a:ext cx="4207435" cy="250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139"/>
            <a:ext cx="12192000" cy="4622844"/>
          </a:xfrm>
          <a:prstGeom prst="rect">
            <a:avLst/>
          </a:prstGeom>
        </p:spPr>
      </p:pic>
      <p:pic>
        <p:nvPicPr>
          <p:cNvPr id="3" name="Picture 2" descr="Advanced Fil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33" y="2964206"/>
            <a:ext cx="3877771" cy="3893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758" y="1883613"/>
            <a:ext cx="10010274" cy="2576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2588" y="4509593"/>
            <a:ext cx="2197770" cy="435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82988" y="1883612"/>
            <a:ext cx="1909012" cy="522703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2588" y="4922460"/>
            <a:ext cx="2197770" cy="355394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3"/>
            <a:endCxn id="17" idx="2"/>
          </p:cNvCxnSpPr>
          <p:nvPr/>
        </p:nvCxnSpPr>
        <p:spPr>
          <a:xfrm flipV="1">
            <a:off x="5470358" y="2406315"/>
            <a:ext cx="5767136" cy="26938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24" y="1398139"/>
            <a:ext cx="12269324" cy="53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7" grpId="1">
        <p:bldAsOne/>
      </p:bldGraphic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022" y="235192"/>
            <a:ext cx="8825658" cy="9557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/>
              <a:t>CÁC HÀM </a:t>
            </a:r>
            <a:r>
              <a:rPr lang="en-US" sz="5400" smtClean="0"/>
              <a:t>TÌM KIẾM</a:t>
            </a:r>
            <a:endParaRPr lang="en-US" sz="5400"/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1330244"/>
            <a:ext cx="2858802" cy="2604687"/>
          </a:xfrm>
          <a:prstGeom prst="rect">
            <a:avLst/>
          </a:prstGeom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4961719"/>
            <a:ext cx="11598097" cy="96363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580606" y="1867989"/>
            <a:ext cx="1619796" cy="2066942"/>
          </a:xfrm>
          <a:prstGeom prst="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0685" y="5472565"/>
            <a:ext cx="9719011" cy="452793"/>
          </a:xfrm>
          <a:prstGeom prst="rect">
            <a:avLst/>
          </a:prstGeom>
          <a:solidFill>
            <a:srgbClr val="00B050">
              <a:alpha val="44000"/>
            </a:srgb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20685" y="1330244"/>
            <a:ext cx="0" cy="26046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20685" y="5620867"/>
            <a:ext cx="9719011" cy="179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88659" y="146787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VLOOKUP(lookup_value;table_array;</a:t>
            </a:r>
            <a:r>
              <a:rPr lang="en-US" sz="2000">
                <a:solidFill>
                  <a:srgbClr val="FFFF00"/>
                </a:solidFill>
              </a:rPr>
              <a:t>col_index_num</a:t>
            </a:r>
            <a:r>
              <a:rPr lang="en-US"/>
              <a:t>;[range_lookup])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0685" y="6097889"/>
            <a:ext cx="81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HLOOKUP(lookup_value;table_array;</a:t>
            </a:r>
            <a:r>
              <a:rPr lang="en-US" sz="2000" smtClean="0">
                <a:solidFill>
                  <a:srgbClr val="FFFF00"/>
                </a:solidFill>
              </a:rPr>
              <a:t>row_index_num</a:t>
            </a:r>
            <a:r>
              <a:rPr lang="en-US"/>
              <a:t>;[range_lookup])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8659" y="1924740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4" name="Oval 3"/>
          <p:cNvSpPr/>
          <p:nvPr/>
        </p:nvSpPr>
        <p:spPr>
          <a:xfrm>
            <a:off x="153343" y="1834744"/>
            <a:ext cx="807760" cy="2066942"/>
          </a:xfrm>
          <a:prstGeom prst="ellipse">
            <a:avLst/>
          </a:prstGeom>
          <a:solidFill>
            <a:schemeClr val="bg1">
              <a:alpha val="4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20685" y="4894148"/>
            <a:ext cx="9719011" cy="537746"/>
          </a:xfrm>
          <a:prstGeom prst="ellipse">
            <a:avLst/>
          </a:prstGeom>
          <a:solidFill>
            <a:schemeClr val="bg1">
              <a:alpha val="4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9422" y="2438079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600" y="1834744"/>
            <a:ext cx="2858802" cy="2100187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56612" y="5013503"/>
            <a:ext cx="9683084" cy="911855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9422" y="3012973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600" y="4070099"/>
            <a:ext cx="12390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Col_1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3109" y="4070099"/>
            <a:ext cx="159729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Col_2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8659" y="3495535"/>
            <a:ext cx="194982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row_index_num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1600" y="5010234"/>
            <a:ext cx="1879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1599" y="5466219"/>
            <a:ext cx="187908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Row_2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0648" y="2901460"/>
            <a:ext cx="177484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92399" y="2206719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Tìm những SV có tên là: AN (Chỉ quan tâm đến tên)</a:t>
            </a:r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8092398" y="3321301"/>
            <a:ext cx="332415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Tìm những SV có Mã số: 61132345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82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0" grpId="0"/>
      <p:bldP spid="10" grpId="0"/>
      <p:bldP spid="3" grpId="0" animBg="1"/>
      <p:bldP spid="4" grpId="0" animBg="1"/>
      <p:bldP spid="4" grpId="1" animBg="1"/>
      <p:bldP spid="13" grpId="0" animBg="1"/>
      <p:bldP spid="13" grpId="1" animBg="1"/>
      <p:bldP spid="5" grpId="0" animBg="1"/>
      <p:bldP spid="6" grpId="0" animBg="1"/>
      <p:bldP spid="16" grpId="0" animBg="1"/>
      <p:bldP spid="7" grpId="0" animBg="1"/>
      <p:bldP spid="18" grpId="0" animBg="1"/>
      <p:bldP spid="19" grpId="0" animBg="1"/>
      <p:bldP spid="8" grpId="0" animBg="1"/>
      <p:bldP spid="21" grpId="0" animBg="1"/>
      <p:bldP spid="22" grpId="0" animBg="1"/>
      <p:bldP spid="9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Câu hỏi: 2</a:t>
            </a:r>
          </a:p>
          <a:p>
            <a:endParaRPr lang="en-US" sz="4400"/>
          </a:p>
          <a:p>
            <a:r>
              <a:rPr lang="en-US" sz="4400" smtClean="0">
                <a:solidFill>
                  <a:schemeClr val="tx1">
                    <a:lumMod val="75000"/>
                  </a:schemeClr>
                </a:solidFill>
              </a:rPr>
              <a:t>Câu hỏi: 3.1</a:t>
            </a:r>
          </a:p>
          <a:p>
            <a:endParaRPr lang="en-US" sz="440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4400" smtClean="0">
                <a:solidFill>
                  <a:schemeClr val="tx1">
                    <a:lumMod val="75000"/>
                  </a:schemeClr>
                </a:solidFill>
              </a:rPr>
              <a:t>Câu hỏi: 5.1</a:t>
            </a:r>
            <a:endParaRPr lang="en-US" sz="440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8031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 smtClean="0">
                <a:solidFill>
                  <a:srgbClr val="000000"/>
                </a:solidFill>
                <a:latin typeface="Calibri" panose="020F0502020204030204" pitchFamily="34" charset="0"/>
              </a:rPr>
              <a:t>Lộ </a:t>
            </a:r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trình căn cứ vào ký tự thứ 4 và 5 của Mã chuyến và đối chiếu với Bảng 1</a:t>
            </a:r>
            <a:endParaRPr lang="en-US" sz="2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12192000" cy="449865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74"/>
            <a:ext cx="7444409" cy="274686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94439" y="6057356"/>
            <a:ext cx="1182583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0271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439" y="4345961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04874" y="6038532"/>
            <a:ext cx="467339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MID(B3;4;2)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194439" y="3254188"/>
            <a:ext cx="881326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64041" y="6057356"/>
            <a:ext cx="3070124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$A$13:$B$16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826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4440" y="3954379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635102" y="3954105"/>
            <a:ext cx="4241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5017664"/>
            <a:ext cx="1197832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/>
              <a:t>=VLOOKUP(MID(B3;4;2);$A$13:$B$16;2;0)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948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smtClean="0"/>
              <a:t>ĐỀ 1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solidFill>
                  <a:schemeClr val="tx1">
                    <a:lumMod val="75000"/>
                  </a:schemeClr>
                </a:solidFill>
              </a:rPr>
              <a:t>Câu hỏi: 2</a:t>
            </a:r>
          </a:p>
          <a:p>
            <a:endParaRPr lang="en-US" sz="4400"/>
          </a:p>
          <a:p>
            <a:r>
              <a:rPr lang="en-US" sz="4400" smtClean="0"/>
              <a:t>Câu hỏi: 3.1</a:t>
            </a:r>
          </a:p>
          <a:p>
            <a:endParaRPr lang="en-US" sz="440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4400" smtClean="0">
                <a:solidFill>
                  <a:schemeClr val="tx1">
                    <a:lumMod val="75000"/>
                  </a:schemeClr>
                </a:solidFill>
              </a:rPr>
              <a:t>Câu hỏi: 5.1</a:t>
            </a:r>
            <a:endParaRPr lang="en-US" sz="440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55"/>
            <a:ext cx="7530193" cy="2757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7022" y="235192"/>
            <a:ext cx="8825658" cy="95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CÁC HÀM TÌM KIẾM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439" y="6057356"/>
            <a:ext cx="11978322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800">
                <a:solidFill>
                  <a:srgbClr val="000000"/>
                </a:solidFill>
                <a:latin typeface="Calibri" panose="020F0502020204030204" pitchFamily="34" charset="0"/>
              </a:rPr>
              <a:t>Đơn giá căn cứ vào Lộ trình và đối chiếu với Bảng 1</a:t>
            </a:r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94439" y="6057356"/>
            <a:ext cx="1294727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1598" y="3133165"/>
            <a:ext cx="0" cy="79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45169" y="1466685"/>
            <a:ext cx="19498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lookup_value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5932" y="1980024"/>
            <a:ext cx="19690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table_array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932" y="2554918"/>
            <a:ext cx="19690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col_index_num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5169" y="2988908"/>
            <a:ext cx="194982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[</a:t>
            </a:r>
            <a:r>
              <a:rPr lang="en-US"/>
              <a:t>range_lookup]</a:t>
            </a:r>
          </a:p>
        </p:txBody>
      </p:sp>
      <p:sp>
        <p:nvSpPr>
          <p:cNvPr id="25" name="Oval 24"/>
          <p:cNvSpPr/>
          <p:nvPr/>
        </p:nvSpPr>
        <p:spPr>
          <a:xfrm>
            <a:off x="3079376" y="6057356"/>
            <a:ext cx="1205242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94990" y="1466685"/>
            <a:ext cx="26970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D3</a:t>
            </a: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597848" y="3254188"/>
            <a:ext cx="1056139" cy="672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15248" y="6057356"/>
            <a:ext cx="1052650" cy="52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990" y="1980024"/>
            <a:ext cx="26970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$B$13:$C$16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494989" y="2554918"/>
            <a:ext cx="26970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25932" y="3457088"/>
            <a:ext cx="46468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Tìm kiếm chính xác Lộ trình theo các mã đã có trong Bảng 1. Nên </a:t>
            </a:r>
            <a:r>
              <a:rPr lang="en-US"/>
              <a:t>[range_lookup</a:t>
            </a:r>
            <a:r>
              <a:rPr lang="en-US" smtClean="0"/>
              <a:t>] = 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94988" y="2988908"/>
            <a:ext cx="26970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7850" y="3954379"/>
            <a:ext cx="528068" cy="266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FFFF00"/>
                </a:solidFill>
              </a:rPr>
              <a:t>1</a:t>
            </a:r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1125918" y="3955786"/>
            <a:ext cx="528070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>
                <a:solidFill>
                  <a:srgbClr val="FFFF00"/>
                </a:solidFill>
              </a:rPr>
              <a:t>2</a:t>
            </a:r>
            <a:endParaRPr lang="en-US" sz="1100"/>
          </a:p>
        </p:txBody>
      </p:sp>
      <p:sp>
        <p:nvSpPr>
          <p:cNvPr id="35" name="TextBox 34"/>
          <p:cNvSpPr txBox="1"/>
          <p:nvPr/>
        </p:nvSpPr>
        <p:spPr>
          <a:xfrm>
            <a:off x="194439" y="4913160"/>
            <a:ext cx="1197832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smtClean="0"/>
              <a:t>=VLOOKUP(D3;$B$13:$C$16;2;0</a:t>
            </a:r>
            <a:r>
              <a:rPr lang="en-US" sz="6000"/>
              <a:t>)</a:t>
            </a:r>
            <a:endParaRPr lang="en-US" sz="5400"/>
          </a:p>
        </p:txBody>
      </p:sp>
      <p:sp>
        <p:nvSpPr>
          <p:cNvPr id="36" name="TextBox 35"/>
          <p:cNvSpPr txBox="1"/>
          <p:nvPr/>
        </p:nvSpPr>
        <p:spPr>
          <a:xfrm>
            <a:off x="194439" y="4280644"/>
            <a:ext cx="119783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VLOOKUP(lookup_value;table_array;</a:t>
            </a:r>
            <a:r>
              <a:rPr lang="en-US" sz="2800">
                <a:solidFill>
                  <a:srgbClr val="FFFF00"/>
                </a:solidFill>
              </a:rPr>
              <a:t>col_index_num</a:t>
            </a:r>
            <a:r>
              <a:rPr lang="en-US" sz="2400"/>
              <a:t>;[range_lookup])</a:t>
            </a:r>
          </a:p>
        </p:txBody>
      </p:sp>
    </p:spTree>
    <p:extLst>
      <p:ext uri="{BB962C8B-B14F-4D97-AF65-F5344CB8AC3E}">
        <p14:creationId xmlns:p14="http://schemas.microsoft.com/office/powerpoint/2010/main" val="41075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811</TotalTime>
  <Words>1974</Words>
  <Application>Microsoft Office PowerPoint</Application>
  <PresentationFormat>Widescreen</PresentationFormat>
  <Paragraphs>389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Wingdings</vt:lpstr>
      <vt:lpstr>Wingdings 3</vt:lpstr>
      <vt:lpstr>Ion</vt:lpstr>
      <vt:lpstr>CÁC HÀM CHUỖI KÝ TỰ</vt:lpstr>
      <vt:lpstr>PowerPoint Presentation</vt:lpstr>
      <vt:lpstr>PowerPoint Presentation</vt:lpstr>
      <vt:lpstr>PowerPoint Presentation</vt:lpstr>
      <vt:lpstr>CÁC HÀM TÌM KIẾM</vt:lpstr>
      <vt:lpstr>ĐỀ 1</vt:lpstr>
      <vt:lpstr>PowerPoint Presentation</vt:lpstr>
      <vt:lpstr>ĐỀ 1</vt:lpstr>
      <vt:lpstr>PowerPoint Presentation</vt:lpstr>
      <vt:lpstr>ĐỀ 1</vt:lpstr>
      <vt:lpstr>PowerPoint Presentation</vt:lpstr>
      <vt:lpstr>ĐỀ 2</vt:lpstr>
      <vt:lpstr>PowerPoint Presentation</vt:lpstr>
      <vt:lpstr>PowerPoint Presentation</vt:lpstr>
      <vt:lpstr>PowerPoint Presentation</vt:lpstr>
      <vt:lpstr>PowerPoint Presentation</vt:lpstr>
      <vt:lpstr>ĐỀ 1</vt:lpstr>
      <vt:lpstr>PowerPoint Presentation</vt:lpstr>
      <vt:lpstr>ĐỀ 1</vt:lpstr>
      <vt:lpstr>ĐỀ 5</vt:lpstr>
      <vt:lpstr>PowerPoint Presentation</vt:lpstr>
      <vt:lpstr>ĐỀ 4</vt:lpstr>
      <vt:lpstr>PowerPoint Presentation</vt:lpstr>
      <vt:lpstr>ĐỀ 2</vt:lpstr>
      <vt:lpstr>PowerPoint Presentation</vt:lpstr>
      <vt:lpstr>ĐỀ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88</cp:revision>
  <dcterms:created xsi:type="dcterms:W3CDTF">2020-11-11T02:33:45Z</dcterms:created>
  <dcterms:modified xsi:type="dcterms:W3CDTF">2020-11-13T03:13:27Z</dcterms:modified>
</cp:coreProperties>
</file>