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lnSpc>
                <a:spcPct val="15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lnSpc>
                <a:spcPct val="150000"/>
              </a:lnSpc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9387709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8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2" Type="http://schemas.openxmlformats.org/officeDocument/2006/relationships/image" Target="../media/image37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5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24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26" Type="http://schemas.openxmlformats.org/officeDocument/2006/relationships/image" Target="../media/image72.png"/><Relationship Id="rId3" Type="http://schemas.openxmlformats.org/officeDocument/2006/relationships/image" Target="../media/image38.png"/><Relationship Id="rId21" Type="http://schemas.openxmlformats.org/officeDocument/2006/relationships/image" Target="../media/image55.png"/><Relationship Id="rId34" Type="http://schemas.openxmlformats.org/officeDocument/2006/relationships/image" Target="../media/image80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2" Type="http://schemas.openxmlformats.org/officeDocument/2006/relationships/image" Target="../media/image37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66.png"/><Relationship Id="rId28" Type="http://schemas.openxmlformats.org/officeDocument/2006/relationships/image" Target="../media/image74.png"/><Relationship Id="rId10" Type="http://schemas.openxmlformats.org/officeDocument/2006/relationships/image" Target="../media/image45.png"/><Relationship Id="rId19" Type="http://schemas.openxmlformats.org/officeDocument/2006/relationships/image" Target="../media/image53.png"/><Relationship Id="rId31" Type="http://schemas.openxmlformats.org/officeDocument/2006/relationships/image" Target="../media/image77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24.png"/><Relationship Id="rId22" Type="http://schemas.openxmlformats.org/officeDocument/2006/relationships/image" Target="../media/image56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20" y="2196011"/>
            <a:ext cx="8825658" cy="233898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CHUYỂN ĐỔI SỐ</a:t>
            </a:r>
            <a:br>
              <a:rPr lang="en-US" smtClean="0"/>
            </a:br>
            <a:r>
              <a:rPr lang="en-US" smtClean="0"/>
              <a:t>HỆ 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/>
              <a:t> </a:t>
            </a:r>
            <a:r>
              <a:rPr lang="en-US" smtClean="0"/>
              <a:t>SANG HỆ </a:t>
            </a:r>
            <a:r>
              <a:rPr lang="en-US" smtClean="0">
                <a:solidFill>
                  <a:srgbClr val="FFFF00"/>
                </a:solidFill>
              </a:rPr>
              <a:t>10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156484" y="3184266"/>
            <a:ext cx="8569234" cy="1736141"/>
            <a:chOff x="646111" y="1443786"/>
            <a:chExt cx="2952231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10011101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725718" y="3184266"/>
                <a:ext cx="1205408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18" y="3184266"/>
                <a:ext cx="1205408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9942648" y="3184266"/>
            <a:ext cx="2042651" cy="1736141"/>
            <a:chOff x="8008183" y="4596419"/>
            <a:chExt cx="2042651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8008183" y="4596419"/>
                  <a:ext cx="122845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8183" y="4596419"/>
                  <a:ext cx="122845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>
                  <a:blip r:embed="rId6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Lập bảng chia khoảng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940211" y="3167808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211" y="3167808"/>
                <a:ext cx="896112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031036" y="3167808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036" y="3167808"/>
                <a:ext cx="896112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121861" y="3167808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861" y="3167808"/>
                <a:ext cx="896112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212686" y="3167808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686" y="3167808"/>
                <a:ext cx="896112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302487" y="3167808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487" y="3167808"/>
                <a:ext cx="896112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395096" y="3167808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96" y="3167808"/>
                <a:ext cx="896112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512047" y="3167808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047" y="3167808"/>
                <a:ext cx="896112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604849" y="3167808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49" y="3167808"/>
                <a:ext cx="896112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707001" y="3167808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01" y="3167808"/>
                <a:ext cx="896112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809153" y="3167808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153" y="3167808"/>
                <a:ext cx="896112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900784" y="3167808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84" y="3167808"/>
                <a:ext cx="896112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995402" y="3167808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2" y="3167808"/>
                <a:ext cx="896112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87491" y="3166298"/>
                <a:ext cx="593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91" y="3166298"/>
                <a:ext cx="593112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006351" y="2284015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048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51" y="2284015"/>
                <a:ext cx="895947" cy="542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902298" y="2284015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98" y="2284015"/>
                <a:ext cx="895947" cy="5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798245" y="2284015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245" y="2284015"/>
                <a:ext cx="895947" cy="5423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694192" y="2284015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192" y="2284015"/>
                <a:ext cx="895947" cy="542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4590139" y="2284015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139" y="2284015"/>
                <a:ext cx="895947" cy="542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486086" y="2284015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086" y="2284015"/>
                <a:ext cx="895947" cy="5423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434515" y="3159632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515" y="3159632"/>
                <a:ext cx="895947" cy="5423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7330462" y="3159632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462" y="3159632"/>
                <a:ext cx="895947" cy="5423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8226409" y="3173079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409" y="3173079"/>
                <a:ext cx="895947" cy="542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9122356" y="3173079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356" y="3173079"/>
                <a:ext cx="895947" cy="5423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0018303" y="3173079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303" y="3173079"/>
                <a:ext cx="895947" cy="5423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10914250" y="3173079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250" y="3173079"/>
                <a:ext cx="895947" cy="5423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4.375E-6 0.129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4.79167E-6 0.1291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4.16667E-6 0.1291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3.54167E-6 0.129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2.91667E-6 0.1280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2.08333E-6 0.128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Lập bảng chia khoảng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940211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211" y="3813264"/>
                <a:ext cx="896112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031036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036" y="3813264"/>
                <a:ext cx="896112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121861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861" y="3813264"/>
                <a:ext cx="896112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212686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686" y="3813264"/>
                <a:ext cx="896112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302487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487" y="3813264"/>
                <a:ext cx="896112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395096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96" y="3813264"/>
                <a:ext cx="896112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485153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153" y="3813264"/>
                <a:ext cx="896112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591402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2" y="3813264"/>
                <a:ext cx="896112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707001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01" y="3813264"/>
                <a:ext cx="896112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809153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153" y="3813264"/>
                <a:ext cx="896112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900784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84" y="3813264"/>
                <a:ext cx="896112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995402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2" y="3813264"/>
                <a:ext cx="896112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87491" y="3811754"/>
                <a:ext cx="593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91" y="3811754"/>
                <a:ext cx="593112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0949479" y="4360357"/>
                <a:ext cx="899907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479" y="4360357"/>
                <a:ext cx="899907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0030946" y="4360357"/>
                <a:ext cx="912300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946" y="4360357"/>
                <a:ext cx="912300" cy="17361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9117182" y="4360357"/>
                <a:ext cx="92832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182" y="4360357"/>
                <a:ext cx="928325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8203278" y="4360357"/>
                <a:ext cx="90931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278" y="4360357"/>
                <a:ext cx="909315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7304181" y="4360357"/>
                <a:ext cx="908979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181" y="4360357"/>
                <a:ext cx="908979" cy="17361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6400058" y="4360357"/>
                <a:ext cx="902143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58" y="4360357"/>
                <a:ext cx="902143" cy="17361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5486098" y="4360357"/>
                <a:ext cx="90931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098" y="4360357"/>
                <a:ext cx="909315" cy="17361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613127" y="4360357"/>
                <a:ext cx="874761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127" y="4360357"/>
                <a:ext cx="874761" cy="173614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8854140" y="1656741"/>
                <a:ext cx="764617" cy="17361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140" y="1656741"/>
                <a:ext cx="764617" cy="173614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7954233" y="1652012"/>
                <a:ext cx="899907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233" y="1652012"/>
                <a:ext cx="899907" cy="173614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7035700" y="1652012"/>
                <a:ext cx="912300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700" y="1652012"/>
                <a:ext cx="912300" cy="173614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5208032" y="1652012"/>
                <a:ext cx="90931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032" y="1652012"/>
                <a:ext cx="909315" cy="173614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4308935" y="1652012"/>
                <a:ext cx="908979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35" y="1652012"/>
                <a:ext cx="908979" cy="173614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3404812" y="1652012"/>
                <a:ext cx="902143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12" y="1652012"/>
                <a:ext cx="902143" cy="173614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2490852" y="1652012"/>
                <a:ext cx="90931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852" y="1652012"/>
                <a:ext cx="909315" cy="17361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1617881" y="1652012"/>
                <a:ext cx="874761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81" y="1652012"/>
                <a:ext cx="874761" cy="173614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6115423" y="1647283"/>
                <a:ext cx="92832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423" y="1647283"/>
                <a:ext cx="928325" cy="173614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3738066" y="4360357"/>
                <a:ext cx="874761" cy="173614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66" y="4360357"/>
                <a:ext cx="874761" cy="173614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2808176" y="4360357"/>
                <a:ext cx="930636" cy="173614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176" y="4360357"/>
                <a:ext cx="930636" cy="173614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1868780" y="4354118"/>
                <a:ext cx="939999" cy="173614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780" y="4354118"/>
                <a:ext cx="939999" cy="173614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994764" y="4354118"/>
                <a:ext cx="939395" cy="173614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64" y="4354118"/>
                <a:ext cx="939395" cy="173614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69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29855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</a:t>
            </a:r>
            <a:r>
              <a:rPr lang="en-US" smtClean="0"/>
              <a:t>2: Cộng các giá trị 2</a:t>
            </a:r>
            <a:r>
              <a:rPr lang="en-US" sz="4000" baseline="30000" smtClean="0"/>
              <a:t>i</a:t>
            </a:r>
            <a:r>
              <a:rPr lang="en-US" sz="4000" smtClean="0"/>
              <a:t>(khác bit 0)</a:t>
            </a:r>
            <a:endParaRPr lang="en-US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940211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211" y="3813264"/>
                <a:ext cx="896112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031036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036" y="3813264"/>
                <a:ext cx="896112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121861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861" y="3813264"/>
                <a:ext cx="896112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212686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686" y="3813264"/>
                <a:ext cx="896112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302487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487" y="3813264"/>
                <a:ext cx="896112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395096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96" y="3813264"/>
                <a:ext cx="896112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485153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153" y="3813264"/>
                <a:ext cx="896112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591402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2" y="3813264"/>
                <a:ext cx="896112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707001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01" y="3813264"/>
                <a:ext cx="896112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809153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153" y="3813264"/>
                <a:ext cx="896112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900784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84" y="3813264"/>
                <a:ext cx="896112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995402" y="3813264"/>
                <a:ext cx="896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2" y="3813264"/>
                <a:ext cx="896112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87491" y="3811754"/>
                <a:ext cx="593112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91" y="3811754"/>
                <a:ext cx="593112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0949479" y="4360357"/>
                <a:ext cx="899907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479" y="4360357"/>
                <a:ext cx="899907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0030946" y="4360357"/>
                <a:ext cx="912300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946" y="4360357"/>
                <a:ext cx="912300" cy="17361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9117182" y="4360357"/>
                <a:ext cx="92832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182" y="4360357"/>
                <a:ext cx="928325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8203278" y="4360357"/>
                <a:ext cx="90931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278" y="4360357"/>
                <a:ext cx="909315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7304181" y="4360357"/>
                <a:ext cx="908979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181" y="4360357"/>
                <a:ext cx="908979" cy="17361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6400058" y="4360357"/>
                <a:ext cx="902143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58" y="4360357"/>
                <a:ext cx="902143" cy="17361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5486098" y="4360357"/>
                <a:ext cx="909315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098" y="4360357"/>
                <a:ext cx="909315" cy="17361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613127" y="4360357"/>
                <a:ext cx="874761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127" y="4360357"/>
                <a:ext cx="874761" cy="173614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3738066" y="4360357"/>
                <a:ext cx="874761" cy="173614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66" y="4360357"/>
                <a:ext cx="874761" cy="173614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2795113" y="4360357"/>
                <a:ext cx="930636" cy="173614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113" y="4360357"/>
                <a:ext cx="930636" cy="173614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1868780" y="4367181"/>
                <a:ext cx="939999" cy="173614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780" y="4367181"/>
                <a:ext cx="939999" cy="173614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981701" y="4367181"/>
                <a:ext cx="939395" cy="173614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pc="1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600" spc="10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01" y="4367181"/>
                <a:ext cx="939395" cy="173614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4602533" y="3266171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533" y="3266171"/>
                <a:ext cx="895947" cy="5423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7310037" y="3266171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37" y="3266171"/>
                <a:ext cx="895947" cy="5423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8221235" y="3261899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35" y="3261899"/>
                <a:ext cx="895947" cy="5423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9112593" y="3261899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593" y="3261899"/>
                <a:ext cx="895947" cy="54236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10940376" y="3269390"/>
                <a:ext cx="89594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376" y="3269390"/>
                <a:ext cx="895947" cy="5423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triped Right Arrow 16"/>
          <p:cNvSpPr/>
          <p:nvPr/>
        </p:nvSpPr>
        <p:spPr>
          <a:xfrm rot="16200000">
            <a:off x="7927320" y="2641131"/>
            <a:ext cx="587829" cy="5355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itle 1"/>
              <p:cNvSpPr txBox="1">
                <a:spLocks/>
              </p:cNvSpPr>
              <p:nvPr/>
            </p:nvSpPr>
            <p:spPr>
              <a:xfrm>
                <a:off x="4591403" y="1704114"/>
                <a:ext cx="7342074" cy="784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128    +     16+8+4  +   1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3" y="1704114"/>
                <a:ext cx="7342074" cy="78441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itle 1"/>
              <p:cNvSpPr txBox="1">
                <a:spLocks/>
              </p:cNvSpPr>
              <p:nvPr/>
            </p:nvSpPr>
            <p:spPr>
              <a:xfrm>
                <a:off x="1987545" y="1704112"/>
                <a:ext cx="1118580" cy="784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157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545" y="1704112"/>
                <a:ext cx="1118580" cy="78441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itle 1"/>
              <p:cNvSpPr txBox="1">
                <a:spLocks/>
              </p:cNvSpPr>
              <p:nvPr/>
            </p:nvSpPr>
            <p:spPr>
              <a:xfrm>
                <a:off x="3289474" y="1704113"/>
                <a:ext cx="1118580" cy="784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474" y="1704113"/>
                <a:ext cx="1118580" cy="78441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8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54" grpId="0" animBg="1"/>
      <p:bldP spid="55" grpId="0" animBg="1"/>
      <p:bldP spid="17" grpId="0" animBg="1"/>
      <p:bldP spid="56" grpId="0" animBg="1"/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1063855" y="1907401"/>
            <a:ext cx="8569234" cy="1736141"/>
            <a:chOff x="646111" y="1443786"/>
            <a:chExt cx="2952231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10011101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688809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20" y="1443786"/>
                  <a:ext cx="263422" cy="17361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336432" y="4313814"/>
            <a:ext cx="4064507" cy="1736142"/>
            <a:chOff x="8474576" y="4596418"/>
            <a:chExt cx="1576258" cy="1736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8474576" y="4596418"/>
                  <a:ext cx="122845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157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4576" y="4596418"/>
                  <a:ext cx="1228452" cy="17361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9703028" y="4596419"/>
                  <a:ext cx="347806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028" y="4596419"/>
                  <a:ext cx="347806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414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460</TotalTime>
  <Words>111</Words>
  <Application>Microsoft Office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Wingdings 3</vt:lpstr>
      <vt:lpstr>Ion</vt:lpstr>
      <vt:lpstr>CHUYỂN ĐỔI SỐ HỆ 2 SANG HỆ 10</vt:lpstr>
      <vt:lpstr>Yêu cầu</vt:lpstr>
      <vt:lpstr>Quy tắc 1: Lập bảng chia khoảng 2i</vt:lpstr>
      <vt:lpstr>Quy tắc 1: Lập bảng chia khoảng 2i</vt:lpstr>
      <vt:lpstr>Quy tắc 2: Cộng các giá trị 2i(khác bit 0)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HỆ 10 SANG HỆ 2</dc:title>
  <dc:creator>Windows User</dc:creator>
  <cp:keywords>Decimal to Binary;10 sang 2;Hệ thập phân sang nhị phân;thập phân;nhị phân;số âm;số không dấu</cp:keywords>
  <cp:lastModifiedBy>Administrator</cp:lastModifiedBy>
  <cp:revision>26</cp:revision>
  <dcterms:created xsi:type="dcterms:W3CDTF">2020-10-17T01:21:37Z</dcterms:created>
  <dcterms:modified xsi:type="dcterms:W3CDTF">2020-10-20T10:22:55Z</dcterms:modified>
</cp:coreProperties>
</file>