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9387709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59000982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png"/><Relationship Id="rId39" Type="http://schemas.openxmlformats.org/officeDocument/2006/relationships/image" Target="../media/image20.png"/><Relationship Id="rId34" Type="http://schemas.openxmlformats.org/officeDocument/2006/relationships/image" Target="../media/image15.png"/><Relationship Id="rId42" Type="http://schemas.openxmlformats.org/officeDocument/2006/relationships/image" Target="../media/image23.png"/><Relationship Id="rId25" Type="http://schemas.openxmlformats.org/officeDocument/2006/relationships/image" Target="../media/image59.png"/><Relationship Id="rId33" Type="http://schemas.openxmlformats.org/officeDocument/2006/relationships/image" Target="../media/image14.png"/><Relationship Id="rId38" Type="http://schemas.openxmlformats.org/officeDocument/2006/relationships/image" Target="../media/image19.png"/><Relationship Id="rId2" Type="http://schemas.openxmlformats.org/officeDocument/2006/relationships/image" Target="../media/image12.png"/><Relationship Id="rId29" Type="http://schemas.openxmlformats.org/officeDocument/2006/relationships/image" Target="../media/image63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8.png"/><Relationship Id="rId32" Type="http://schemas.openxmlformats.org/officeDocument/2006/relationships/image" Target="../media/image13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28" Type="http://schemas.openxmlformats.org/officeDocument/2006/relationships/image" Target="../media/image62.png"/><Relationship Id="rId36" Type="http://schemas.openxmlformats.org/officeDocument/2006/relationships/image" Target="../media/image17.png"/><Relationship Id="rId31" Type="http://schemas.openxmlformats.org/officeDocument/2006/relationships/image" Target="../media/image65.png"/><Relationship Id="rId4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16.png"/><Relationship Id="rId4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9" Type="http://schemas.openxmlformats.org/officeDocument/2006/relationships/image" Target="../media/image31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34" Type="http://schemas.openxmlformats.org/officeDocument/2006/relationships/image" Target="../media/image26.png"/><Relationship Id="rId42" Type="http://schemas.openxmlformats.org/officeDocument/2006/relationships/image" Target="../media/image34.png"/><Relationship Id="rId47" Type="http://schemas.openxmlformats.org/officeDocument/2006/relationships/image" Target="../media/image39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image" Target="../media/image30.png"/><Relationship Id="rId46" Type="http://schemas.openxmlformats.org/officeDocument/2006/relationships/image" Target="../media/image38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29" Type="http://schemas.openxmlformats.org/officeDocument/2006/relationships/image" Target="../media/image166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28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31" Type="http://schemas.openxmlformats.org/officeDocument/2006/relationships/image" Target="../media/image168.png"/><Relationship Id="rId44" Type="http://schemas.openxmlformats.org/officeDocument/2006/relationships/image" Target="../media/image3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27.png"/><Relationship Id="rId43" Type="http://schemas.openxmlformats.org/officeDocument/2006/relationships/image" Target="../media/image35.png"/><Relationship Id="rId48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20" y="2196011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8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156484" y="3184266"/>
            <a:ext cx="8569234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10011101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25718" y="3184266"/>
                <a:ext cx="120540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18" y="3184266"/>
                <a:ext cx="120540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9942648" y="3184266"/>
            <a:ext cx="2042651" cy="1736141"/>
            <a:chOff x="8008183" y="4596419"/>
            <a:chExt cx="204265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Nhóm 3 bit từ phải qua trái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854140" y="1643678"/>
                <a:ext cx="764617" cy="17361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140" y="1643678"/>
                <a:ext cx="764617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954233" y="1652012"/>
                <a:ext cx="899907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33" y="1652012"/>
                <a:ext cx="899907" cy="173614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035700" y="1652012"/>
                <a:ext cx="91230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00" y="1652012"/>
                <a:ext cx="912300" cy="173614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208032" y="1652012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032" y="1652012"/>
                <a:ext cx="909315" cy="173614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308935" y="1652012"/>
                <a:ext cx="908979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35" y="1652012"/>
                <a:ext cx="908979" cy="17361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404812" y="1652012"/>
                <a:ext cx="902143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12" y="1652012"/>
                <a:ext cx="902143" cy="173614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490852" y="1652012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852" y="1652012"/>
                <a:ext cx="909315" cy="17361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617881" y="1652012"/>
                <a:ext cx="874761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81" y="1652012"/>
                <a:ext cx="874761" cy="173614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115423" y="1647283"/>
                <a:ext cx="92832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23" y="1647283"/>
                <a:ext cx="928325" cy="173614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/>
          <p:cNvSpPr txBox="1">
            <a:spLocks/>
          </p:cNvSpPr>
          <p:nvPr/>
        </p:nvSpPr>
        <p:spPr>
          <a:xfrm>
            <a:off x="646111" y="5713715"/>
            <a:ext cx="11071272" cy="78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smtClean="0">
                <a:solidFill>
                  <a:schemeClr val="tx1"/>
                </a:solidFill>
              </a:rPr>
              <a:t>Nếu nhóm bị thiếu bit, chèn bit 0 vào bên trái cùng</a:t>
            </a:r>
            <a:endParaRPr lang="en-US" sz="3600" i="1" baseline="300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7494" y="1643678"/>
            <a:ext cx="2738717" cy="1736141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65613" y="1643678"/>
            <a:ext cx="2738717" cy="1736141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7989" y="1635344"/>
            <a:ext cx="2738717" cy="1736141"/>
          </a:xfrm>
          <a:prstGeom prst="rect">
            <a:avLst/>
          </a:prstGeom>
          <a:solidFill>
            <a:srgbClr val="7030A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5508" y="1650751"/>
                <a:ext cx="939395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8" y="1650751"/>
                <a:ext cx="939395" cy="173614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8248843" y="3678066"/>
            <a:ext cx="3478892" cy="1744475"/>
            <a:chOff x="8248843" y="3707400"/>
            <a:chExt cx="3478892" cy="1744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10081140" y="3715734"/>
                  <a:ext cx="899907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140" y="3715734"/>
                  <a:ext cx="899907" cy="173614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607" y="3715734"/>
                  <a:ext cx="912300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607" y="3715734"/>
                  <a:ext cx="912300" cy="173614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8248843" y="3715734"/>
                  <a:ext cx="92832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843" y="3715734"/>
                  <a:ext cx="928325" cy="173614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0963118" y="3707400"/>
                  <a:ext cx="76461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3118" y="3707400"/>
                  <a:ext cx="764617" cy="173614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474460" y="3678066"/>
            <a:ext cx="3468188" cy="1744475"/>
            <a:chOff x="3404812" y="3562691"/>
            <a:chExt cx="3468188" cy="1744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208032" y="3571025"/>
                  <a:ext cx="90931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032" y="3571025"/>
                  <a:ext cx="909315" cy="173614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308935" y="3571025"/>
                  <a:ext cx="90897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935" y="3571025"/>
                  <a:ext cx="908979" cy="173614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3404812" y="3571025"/>
                  <a:ext cx="902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812" y="3571025"/>
                  <a:ext cx="902143" cy="173614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6108383" y="3562691"/>
                  <a:ext cx="76461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383" y="3562691"/>
                  <a:ext cx="764617" cy="173614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742820" y="3678066"/>
            <a:ext cx="3425445" cy="1744475"/>
            <a:chOff x="742820" y="3562691"/>
            <a:chExt cx="3425445" cy="1744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2490852" y="3571025"/>
                  <a:ext cx="90931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852" y="3571025"/>
                  <a:ext cx="909315" cy="173614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617881" y="3571025"/>
                  <a:ext cx="87476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881" y="3571025"/>
                  <a:ext cx="874761" cy="173614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42820" y="3571025"/>
                  <a:ext cx="874761" cy="1736141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820" y="3571025"/>
                  <a:ext cx="874761" cy="173614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403648" y="3562691"/>
                  <a:ext cx="76461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648" y="3562691"/>
                  <a:ext cx="764617" cy="1736141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36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  <p:bldP spid="39" grpId="0" animBg="1"/>
      <p:bldP spid="40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Chuyển đổi sang số hệ 8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5558746" y="5741945"/>
            <a:ext cx="6633253" cy="109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/>
              <a:t>Số hệ 8: 8 trạng thái</a:t>
            </a:r>
          </a:p>
          <a:p>
            <a:r>
              <a:rPr lang="en-US" sz="3600" i="1"/>
              <a:t>1 bit có 2 trạng thái (0,1</a:t>
            </a:r>
            <a:r>
              <a:rPr lang="en-US" sz="3600" i="1" smtClean="0"/>
              <a:t>)</a:t>
            </a:r>
            <a:r>
              <a:rPr lang="en-US" sz="3600" i="1" smtClean="0">
                <a:sym typeface="Wingdings" panose="05000000000000000000" pitchFamily="2" charset="2"/>
              </a:rPr>
              <a:t></a:t>
            </a:r>
            <a:r>
              <a:rPr lang="en-US" sz="3600" i="1" smtClean="0"/>
              <a:t> </a:t>
            </a:r>
            <a:r>
              <a:rPr lang="en-US" sz="3600" i="1"/>
              <a:t>2</a:t>
            </a:r>
            <a:r>
              <a:rPr lang="en-US" sz="3600" i="1" baseline="30000"/>
              <a:t>3</a:t>
            </a:r>
            <a:r>
              <a:rPr lang="en-US" sz="3600" i="1"/>
              <a:t>=8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753227"/>
            <a:ext cx="5558746" cy="1088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/>
              <a:t>Tại sao chỉ giới hạn 0 – 7?</a:t>
            </a:r>
          </a:p>
          <a:p>
            <a:r>
              <a:rPr lang="en-US" sz="3600" i="1"/>
              <a:t>Tại sao chỉ có 3 bit?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48710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312036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36972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48710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312036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136972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8710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312036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136972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48710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12036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36972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48710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312036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136972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48710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312036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136972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48710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312036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136972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48710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312036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136972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128247" y="1375490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085924" y="3235556"/>
            <a:ext cx="2335251" cy="1106951"/>
            <a:chOff x="8393208" y="2804349"/>
            <a:chExt cx="927829" cy="1106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101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blipFill>
                  <a:blip r:embed="rId35"/>
                  <a:stretch>
                    <a:fillRect b="-114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348316" y="3264440"/>
            <a:ext cx="2364922" cy="1079309"/>
            <a:chOff x="4802901" y="3160219"/>
            <a:chExt cx="3242613" cy="1738139"/>
          </a:xfrm>
        </p:grpSpPr>
        <p:grpSp>
          <p:nvGrpSpPr>
            <p:cNvPr id="68" name="Group 67"/>
            <p:cNvGrpSpPr/>
            <p:nvPr/>
          </p:nvGrpSpPr>
          <p:grpSpPr>
            <a:xfrm>
              <a:off x="4802901" y="3162217"/>
              <a:ext cx="3242613" cy="1736141"/>
              <a:chOff x="8030707" y="4618074"/>
              <a:chExt cx="1288337" cy="17361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8030707" y="4618074"/>
                    <a:ext cx="993595" cy="1736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sz="7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750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0707" y="4618074"/>
                    <a:ext cx="993595" cy="173614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033239" y="4618074"/>
                    <a:ext cx="285805" cy="1736141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3239" y="4618074"/>
                    <a:ext cx="285805" cy="173614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8989" r="-22472" b="-1277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4811536" y="3160219"/>
                  <a:ext cx="886165" cy="1736141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536" y="3160219"/>
                  <a:ext cx="886165" cy="173614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6713235" y="3254966"/>
            <a:ext cx="2356289" cy="1087542"/>
            <a:chOff x="8030707" y="4596419"/>
            <a:chExt cx="936188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8030707" y="4596419"/>
                  <a:ext cx="727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011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727742" cy="173614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8754443" y="4596419"/>
                  <a:ext cx="21245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443" y="4596419"/>
                  <a:ext cx="212452" cy="1736141"/>
                </a:xfrm>
                <a:prstGeom prst="rect">
                  <a:avLst/>
                </a:prstGeom>
                <a:blipFill>
                  <a:blip r:embed="rId40"/>
                  <a:stretch>
                    <a:fillRect l="-8889" r="-21111" b="-12707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9102302" y="4459597"/>
            <a:ext cx="2335251" cy="1106951"/>
            <a:chOff x="8393208" y="2804349"/>
            <a:chExt cx="927829" cy="1106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blipFill>
                  <a:blip r:embed="rId42"/>
                  <a:stretch>
                    <a:fillRect b="-114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6796186" y="4458355"/>
            <a:ext cx="2335251" cy="1106951"/>
            <a:chOff x="8393208" y="2804349"/>
            <a:chExt cx="927829" cy="1106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blipFill>
                  <a:blip r:embed="rId44"/>
                  <a:stretch>
                    <a:fillRect b="-1135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4445636" y="4475399"/>
            <a:ext cx="2335251" cy="1106951"/>
            <a:chOff x="8393208" y="2804349"/>
            <a:chExt cx="927829" cy="1106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blipFill>
                  <a:blip r:embed="rId46"/>
                  <a:stretch>
                    <a:fillRect b="-1081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27480" y="1362000"/>
            <a:ext cx="7274660" cy="1736142"/>
            <a:chOff x="646111" y="1860642"/>
            <a:chExt cx="2506231" cy="1736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646111" y="1860643"/>
                  <a:ext cx="2270607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10011101</m:t>
                        </m:r>
                      </m:oMath>
                    </m:oMathPara>
                  </a14:m>
                  <a:endParaRPr lang="en-US" sz="9600"/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860643"/>
                  <a:ext cx="2270607" cy="173614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/>
                <p:cNvSpPr/>
                <p:nvPr/>
              </p:nvSpPr>
              <p:spPr>
                <a:xfrm>
                  <a:off x="2911076" y="1860642"/>
                  <a:ext cx="24126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76" y="1860642"/>
                  <a:ext cx="241266" cy="173614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4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0"/>
                            </p:stCondLst>
                            <p:childTnLst>
                              <p:par>
                                <p:cTn id="2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1063855" y="1907401"/>
            <a:ext cx="8569234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10011101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6432" y="4313814"/>
            <a:ext cx="4064507" cy="1736142"/>
            <a:chOff x="8474576" y="4596418"/>
            <a:chExt cx="1576258" cy="1736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235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1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906</TotalTime>
  <Words>183</Words>
  <Application>Microsoft Office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Wingdings</vt:lpstr>
      <vt:lpstr>Wingdings 3</vt:lpstr>
      <vt:lpstr>Ion</vt:lpstr>
      <vt:lpstr>CHUYỂN ĐỔI SỐ HỆ 2 SANG HỆ 8</vt:lpstr>
      <vt:lpstr>Yêu cầu</vt:lpstr>
      <vt:lpstr>Quy tắc 1: Nhóm 3 bit từ phải qua trái</vt:lpstr>
      <vt:lpstr>Quy tắc 2: Chuyển đổi sang số hệ 8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2;Hệ thập phân sang nhị phân;thập phân;nhị phân;số âm;số không dấu</cp:keywords>
  <cp:lastModifiedBy>Administrator</cp:lastModifiedBy>
  <cp:revision>34</cp:revision>
  <dcterms:created xsi:type="dcterms:W3CDTF">2020-10-17T01:21:37Z</dcterms:created>
  <dcterms:modified xsi:type="dcterms:W3CDTF">2020-10-22T07:33:52Z</dcterms:modified>
</cp:coreProperties>
</file>