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9387709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63.png"/><Relationship Id="rId21" Type="http://schemas.openxmlformats.org/officeDocument/2006/relationships/image" Target="../media/image123.png"/><Relationship Id="rId7" Type="http://schemas.openxmlformats.org/officeDocument/2006/relationships/image" Target="../media/image67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62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26.png"/><Relationship Id="rId5" Type="http://schemas.openxmlformats.org/officeDocument/2006/relationships/image" Target="../media/image65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70.png"/><Relationship Id="rId19" Type="http://schemas.openxmlformats.org/officeDocument/2006/relationships/image" Target="../media/image12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2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81.png"/><Relationship Id="rId17" Type="http://schemas.openxmlformats.org/officeDocument/2006/relationships/image" Target="../media/image77.png"/><Relationship Id="rId25" Type="http://schemas.openxmlformats.org/officeDocument/2006/relationships/image" Target="../media/image90.png"/><Relationship Id="rId2" Type="http://schemas.openxmlformats.org/officeDocument/2006/relationships/image" Target="../media/image62.png"/><Relationship Id="rId16" Type="http://schemas.openxmlformats.org/officeDocument/2006/relationships/image" Target="../media/image85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83.png"/><Relationship Id="rId22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2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91.png"/><Relationship Id="rId17" Type="http://schemas.openxmlformats.org/officeDocument/2006/relationships/image" Target="../media/image77.png"/><Relationship Id="rId25" Type="http://schemas.openxmlformats.org/officeDocument/2006/relationships/image" Target="../media/image96.png"/><Relationship Id="rId2" Type="http://schemas.openxmlformats.org/officeDocument/2006/relationships/image" Target="../media/image62.png"/><Relationship Id="rId16" Type="http://schemas.openxmlformats.org/officeDocument/2006/relationships/image" Target="../media/image95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94.png"/><Relationship Id="rId23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93.png"/><Relationship Id="rId22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8.png"/><Relationship Id="rId18" Type="http://schemas.openxmlformats.org/officeDocument/2006/relationships/image" Target="../media/image78.png"/><Relationship Id="rId26" Type="http://schemas.openxmlformats.org/officeDocument/2006/relationships/image" Target="../media/image103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97.png"/><Relationship Id="rId17" Type="http://schemas.openxmlformats.org/officeDocument/2006/relationships/image" Target="../media/image77.png"/><Relationship Id="rId25" Type="http://schemas.openxmlformats.org/officeDocument/2006/relationships/image" Target="../media/image102.png"/><Relationship Id="rId2" Type="http://schemas.openxmlformats.org/officeDocument/2006/relationships/image" Target="../media/image62.png"/><Relationship Id="rId16" Type="http://schemas.openxmlformats.org/officeDocument/2006/relationships/image" Target="../media/image101.png"/><Relationship Id="rId20" Type="http://schemas.openxmlformats.org/officeDocument/2006/relationships/image" Target="../media/image80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100.png"/><Relationship Id="rId23" Type="http://schemas.openxmlformats.org/officeDocument/2006/relationships/image" Target="../media/image88.png"/><Relationship Id="rId28" Type="http://schemas.openxmlformats.org/officeDocument/2006/relationships/image" Target="../media/image10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99.png"/><Relationship Id="rId22" Type="http://schemas.openxmlformats.org/officeDocument/2006/relationships/image" Target="../media/image87.png"/><Relationship Id="rId27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8.png"/><Relationship Id="rId18" Type="http://schemas.openxmlformats.org/officeDocument/2006/relationships/image" Target="../media/image88.png"/><Relationship Id="rId26" Type="http://schemas.openxmlformats.org/officeDocument/2006/relationships/image" Target="../media/image109.png"/><Relationship Id="rId3" Type="http://schemas.openxmlformats.org/officeDocument/2006/relationships/image" Target="../media/image63.png"/><Relationship Id="rId21" Type="http://schemas.openxmlformats.org/officeDocument/2006/relationships/image" Target="../media/image103.png"/><Relationship Id="rId7" Type="http://schemas.openxmlformats.org/officeDocument/2006/relationships/image" Target="../media/image67.png"/><Relationship Id="rId12" Type="http://schemas.openxmlformats.org/officeDocument/2006/relationships/image" Target="../media/image77.png"/><Relationship Id="rId17" Type="http://schemas.openxmlformats.org/officeDocument/2006/relationships/image" Target="../media/image87.png"/><Relationship Id="rId25" Type="http://schemas.openxmlformats.org/officeDocument/2006/relationships/image" Target="../media/image108.png"/><Relationship Id="rId2" Type="http://schemas.openxmlformats.org/officeDocument/2006/relationships/image" Target="../media/image62.png"/><Relationship Id="rId16" Type="http://schemas.openxmlformats.org/officeDocument/2006/relationships/image" Target="../media/image86.png"/><Relationship Id="rId20" Type="http://schemas.openxmlformats.org/officeDocument/2006/relationships/image" Target="../media/image102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07.png"/><Relationship Id="rId5" Type="http://schemas.openxmlformats.org/officeDocument/2006/relationships/image" Target="../media/image65.png"/><Relationship Id="rId15" Type="http://schemas.openxmlformats.org/officeDocument/2006/relationships/image" Target="../media/image80.png"/><Relationship Id="rId23" Type="http://schemas.openxmlformats.org/officeDocument/2006/relationships/image" Target="../media/image105.png"/><Relationship Id="rId28" Type="http://schemas.openxmlformats.org/officeDocument/2006/relationships/image" Target="../media/image111.png"/><Relationship Id="rId10" Type="http://schemas.openxmlformats.org/officeDocument/2006/relationships/image" Target="../media/image70.png"/><Relationship Id="rId19" Type="http://schemas.openxmlformats.org/officeDocument/2006/relationships/image" Target="../media/image8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9.png"/><Relationship Id="rId22" Type="http://schemas.openxmlformats.org/officeDocument/2006/relationships/image" Target="../media/image104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669" y="1320800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555" y="426938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</a:rPr>
              <a:t>ĐỐI VỚI DẠNG SỐ NGUYÊN </a:t>
            </a:r>
            <a:r>
              <a:rPr lang="en-US" sz="3200" smtClean="0">
                <a:solidFill>
                  <a:srgbClr val="002060"/>
                </a:solidFill>
              </a:rPr>
              <a:t>KHÔNG DẤU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56555" y="530968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mtClean="0">
                <a:solidFill>
                  <a:srgbClr val="002060"/>
                </a:solidFill>
              </a:rPr>
              <a:t>1   3   8   258   517 ….</a:t>
            </a: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212543" y="159930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36784" y="160005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84" y="1600051"/>
                <a:ext cx="904918" cy="9319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070578" y="1601774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578" y="1601774"/>
                <a:ext cx="904918" cy="9319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31479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3503725"/>
                <a:ext cx="1089274" cy="918864"/>
              </a:xfrm>
              <a:prstGeom prst="rect">
                <a:avLst/>
              </a:prstGeom>
              <a:blipFill rotWithShape="0">
                <a:blip r:embed="rId17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667906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06" y="3503725"/>
                <a:ext cx="1089274" cy="918864"/>
              </a:xfrm>
              <a:prstGeom prst="rect">
                <a:avLst/>
              </a:prstGeom>
              <a:blipFill rotWithShape="0">
                <a:blip r:embed="rId1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683713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13" y="3503725"/>
                <a:ext cx="1089274" cy="918864"/>
              </a:xfrm>
              <a:prstGeom prst="rect">
                <a:avLst/>
              </a:prstGeom>
              <a:blipFill rotWithShape="0">
                <a:blip r:embed="rId19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719243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243" y="350372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8156239" y="1600134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p:sp>
        <p:nvSpPr>
          <p:cNvPr id="56" name="Rectangle 55"/>
          <p:cNvSpPr/>
          <p:nvPr/>
        </p:nvSpPr>
        <p:spPr>
          <a:xfrm>
            <a:off x="10103681" y="1602090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p:grpSp>
        <p:nvGrpSpPr>
          <p:cNvPr id="57" name="Group 56"/>
          <p:cNvGrpSpPr/>
          <p:nvPr/>
        </p:nvGrpSpPr>
        <p:grpSpPr>
          <a:xfrm>
            <a:off x="1524193" y="1266364"/>
            <a:ext cx="2655379" cy="1627092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9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645" r="-11290" b="-296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70989"/>
              </p:ext>
            </p:extLst>
          </p:nvPr>
        </p:nvGraphicFramePr>
        <p:xfrm>
          <a:off x="3813407" y="4714055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90359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599" y="5226740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93147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5226740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683713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13" y="5226740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67450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09" y="5226740"/>
                <a:ext cx="904918" cy="93193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117461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61" y="5226740"/>
                <a:ext cx="904918" cy="93193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14081" y="454704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Thứ tự bit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181364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64" y="3503725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8" grpId="0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391122" y="279491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09626" y="2794915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6" y="2794915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13931" y="2794915"/>
            <a:ext cx="6100548" cy="1736141"/>
            <a:chOff x="7098603" y="4596419"/>
            <a:chExt cx="242383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63679" y="5625220"/>
            <a:ext cx="11250800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Bit cuối (2</a:t>
            </a:r>
            <a:r>
              <a:rPr lang="en-US" sz="3200" i="1" baseline="30000" smtClean="0"/>
              <a:t>0</a:t>
            </a:r>
            <a:r>
              <a:rPr lang="en-US" sz="3200" i="1" smtClean="0"/>
              <a:t>) = 1, mang ý nghĩa số thập phân cần đổi là số lẻ</a:t>
            </a:r>
            <a:endParaRPr lang="en-US" sz="3200" i="1" baseline="30000"/>
          </a:p>
        </p:txBody>
      </p:sp>
    </p:spTree>
    <p:extLst>
      <p:ext uri="{BB962C8B-B14F-4D97-AF65-F5344CB8AC3E}">
        <p14:creationId xmlns:p14="http://schemas.microsoft.com/office/powerpoint/2010/main" val="28126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44378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098603" y="459641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735" r="-66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763050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50" y="3985541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71897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97" y="3985541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80744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44" y="3985541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89591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91" y="3985541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798438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38" y="3985541"/>
                <a:ext cx="1508847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578120" y="1292690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1579836" y="1294593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1578120" y="1294593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5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730505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05" y="3981862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39352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352" y="3981862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748199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99" y="3981862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257046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046" y="3981862"/>
                <a:ext cx="1508847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765893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893" y="3981862"/>
                <a:ext cx="1508847" cy="108472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15794 -2.59259E-6 C -0.22877 -2.59259E-6 -0.31588 0.11158 -0.31588 0.20232 L -0.31588 0.4046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62359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59" y="4691546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71206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06" y="4691546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80053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53" y="4691546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88900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00" y="4691546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97747" y="4691546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747" y="4691546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50277" y="229247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2292477"/>
                <a:ext cx="1089274" cy="91886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7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5795 2.59259E-6 C -0.22878 2.59259E-6 -0.31589 0.09838 -0.31589 0.1787 L -0.31589 0.357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48712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2" y="5073948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57559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59" y="5073948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66406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06" y="5073948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75253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253" y="5073948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84100" y="5073948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00" y="5073948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36629" y="22788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2278829"/>
                <a:ext cx="1089274" cy="91886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17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15795 -4.07407E-6 C -0.22878 -4.07407E-6 -0.31589 0.11528 -0.31589 0.20973 L -0.31589 0.4196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836851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51" y="5612633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345698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98" y="5612633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54545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45" y="5612633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363392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92" y="5612633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872239" y="5612633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239" y="5612633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471206" y="326661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50277" y="3255240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3255240"/>
                <a:ext cx="1089274" cy="91886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81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795 3.33333E-6 C -0.22878 3.33333E-6 -0.31589 0.09838 -0.31589 0.1787 L -0.31589 0.3574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471206" y="326661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579481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81" y="4255992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542632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32" y="4255992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505783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83" y="4255992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4468934" y="4255992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432085" y="4255992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85" y="4255992"/>
                <a:ext cx="1089274" cy="91886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42245" y="1290875"/>
            <a:ext cx="0" cy="55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blipFill rotWithShape="0">
                <a:blip r:embed="rId27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460759" y="328547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3285479"/>
                <a:ext cx="1089274" cy="918864"/>
              </a:xfrm>
              <a:prstGeom prst="rect">
                <a:avLst/>
              </a:prstGeom>
              <a:blipFill rotWithShape="0">
                <a:blip r:embed="rId29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66421" y="42813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21" y="4281329"/>
                <a:ext cx="1089274" cy="918864"/>
              </a:xfrm>
              <a:prstGeom prst="rect">
                <a:avLst/>
              </a:prstGeom>
              <a:blipFill rotWithShape="0">
                <a:blip r:embed="rId30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362</Words>
  <Application>Microsoft Office PowerPoint</Application>
  <PresentationFormat>Widescreen</PresentationFormat>
  <Paragraphs>266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Wingdings 3</vt:lpstr>
      <vt:lpstr>Ion</vt:lpstr>
      <vt:lpstr>CHUYỂN ĐỔI SỐ HỆ 10 SANG HỆ 2</vt:lpstr>
      <vt:lpstr>Yêu cầu</vt:lpstr>
      <vt:lpstr>Quy tắc 1: Lập bảng chia khoảng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2;Hệ thập phân sang nhị phân;thập phân;nhị phân;số âm;số không dấu</cp:keywords>
  <cp:lastModifiedBy>Administrator</cp:lastModifiedBy>
  <cp:revision>18</cp:revision>
  <dcterms:created xsi:type="dcterms:W3CDTF">2020-10-17T01:21:37Z</dcterms:created>
  <dcterms:modified xsi:type="dcterms:W3CDTF">2020-10-17T09:49:48Z</dcterms:modified>
</cp:coreProperties>
</file>