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8" r:id="rId5"/>
    <p:sldId id="26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2F286-DA6B-4937-8364-3DD456E0BFFC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B1. Chuyển đổi hệ 10 sang hệ 2</a:t>
          </a:r>
          <a:endParaRPr lang="en-US">
            <a:solidFill>
              <a:schemeClr val="bg1"/>
            </a:solidFill>
          </a:endParaRPr>
        </a:p>
      </dgm:t>
    </dgm:pt>
    <dgm:pt modelId="{66765938-0A5C-4BAF-B40C-B6E98FFCD48C}" type="parTrans" cxnId="{949B9DD9-D24C-469E-B619-8CCB3BF66C76}">
      <dgm:prSet/>
      <dgm:spPr/>
      <dgm:t>
        <a:bodyPr/>
        <a:lstStyle/>
        <a:p>
          <a:endParaRPr lang="en-US"/>
        </a:p>
      </dgm:t>
    </dgm:pt>
    <dgm:pt modelId="{DA3FFA0B-4A95-47C7-B6FD-C031932FB236}" type="sibTrans" cxnId="{949B9DD9-D24C-469E-B619-8CCB3BF66C76}">
      <dgm:prSet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B2. Chuyển đổi hệ 2 sang hệ 16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AC86DA66-0728-4024-B626-01067C3194B0}" type="pres">
      <dgm:prSet presAssocID="{8803D09E-3A91-4E39-BCAF-FF65800242FD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9B4A-26F9-4435-ABBF-20298A2C9692}" type="pres">
      <dgm:prSet presAssocID="{8803D09E-3A91-4E39-BCAF-FF65800242FD}" presName="TwoNodes_2" presStyleLbl="node1" presStyleIdx="1" presStyleCnt="2" custScaleX="104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E4268-3BA6-4561-89DE-762A7C6399CB}" type="pres">
      <dgm:prSet presAssocID="{8803D09E-3A91-4E39-BCAF-FF65800242FD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D2349-CB47-4BA0-8C3D-EDA82883F5AB}" type="pres">
      <dgm:prSet presAssocID="{8803D09E-3A91-4E39-BCAF-FF65800242FD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2E191-60D5-4497-9166-C53256A87531}" type="pres">
      <dgm:prSet presAssocID="{8803D09E-3A91-4E39-BCAF-FF65800242FD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F275B8-27DA-4C03-A5B7-797644B2EA37}" type="presOf" srcId="{DA3FFA0B-4A95-47C7-B6FD-C031932FB236}" destId="{3B2E4268-3BA6-4561-89DE-762A7C6399CB}" srcOrd="0" destOrd="0" presId="urn:microsoft.com/office/officeart/2005/8/layout/vProcess5"/>
    <dgm:cxn modelId="{70BE6D16-CA71-40A9-8471-D7CFC7D519D0}" type="presOf" srcId="{DA52F286-DA6B-4937-8364-3DD456E0BFFC}" destId="{DC7D2349-CB47-4BA0-8C3D-EDA82883F5AB}" srcOrd="1" destOrd="0" presId="urn:microsoft.com/office/officeart/2005/8/layout/vProcess5"/>
    <dgm:cxn modelId="{B0C4E7C5-B6D6-4390-8F21-FB69A3EEDD18}" type="presOf" srcId="{39E07727-69E7-487D-9114-926F6EA998EF}" destId="{6D449B4A-26F9-4435-ABBF-20298A2C9692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BF6F341-1270-49BE-BC1A-50914AC7B2A2}" type="presOf" srcId="{DA52F286-DA6B-4937-8364-3DD456E0BFFC}" destId="{AC86DA66-0728-4024-B626-01067C3194B0}" srcOrd="0" destOrd="0" presId="urn:microsoft.com/office/officeart/2005/8/layout/vProcess5"/>
    <dgm:cxn modelId="{949B9DD9-D24C-469E-B619-8CCB3BF66C76}" srcId="{8803D09E-3A91-4E39-BCAF-FF65800242FD}" destId="{DA52F286-DA6B-4937-8364-3DD456E0BFFC}" srcOrd="0" destOrd="0" parTransId="{66765938-0A5C-4BAF-B40C-B6E98FFCD48C}" sibTransId="{DA3FFA0B-4A95-47C7-B6FD-C031932FB236}"/>
    <dgm:cxn modelId="{D3FBDDA5-A50B-4B8C-BBA3-C60E36E9AB0C}" type="presOf" srcId="{39E07727-69E7-487D-9114-926F6EA998EF}" destId="{E192E191-60D5-4497-9166-C53256A87531}" srcOrd="1" destOrd="0" presId="urn:microsoft.com/office/officeart/2005/8/layout/vProcess5"/>
    <dgm:cxn modelId="{FC0C3125-43A1-4FF5-A49C-553CDB403015}" srcId="{8803D09E-3A91-4E39-BCAF-FF65800242FD}" destId="{39E07727-69E7-487D-9114-926F6EA998EF}" srcOrd="1" destOrd="0" parTransId="{94FDC8B9-1F9A-4DB6-8D1A-1B40B55674A7}" sibTransId="{4D2648D0-DDF2-4513-B566-6A8BD1821B37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C613C566-C8F1-40D4-A713-A48E1482EE44}" type="presParOf" srcId="{88D30BC3-978A-42ED-A9D8-EAD8E1AEFD03}" destId="{AC86DA66-0728-4024-B626-01067C3194B0}" srcOrd="1" destOrd="0" presId="urn:microsoft.com/office/officeart/2005/8/layout/vProcess5"/>
    <dgm:cxn modelId="{8112D38A-E2E5-4A99-AEDA-02F6818B50D5}" type="presParOf" srcId="{88D30BC3-978A-42ED-A9D8-EAD8E1AEFD03}" destId="{6D449B4A-26F9-4435-ABBF-20298A2C9692}" srcOrd="2" destOrd="0" presId="urn:microsoft.com/office/officeart/2005/8/layout/vProcess5"/>
    <dgm:cxn modelId="{B1C00215-43DD-4207-946F-88210C7FEEA7}" type="presParOf" srcId="{88D30BC3-978A-42ED-A9D8-EAD8E1AEFD03}" destId="{3B2E4268-3BA6-4561-89DE-762A7C6399CB}" srcOrd="3" destOrd="0" presId="urn:microsoft.com/office/officeart/2005/8/layout/vProcess5"/>
    <dgm:cxn modelId="{94563A88-2C40-4100-8E8E-72F9E144F9E3}" type="presParOf" srcId="{88D30BC3-978A-42ED-A9D8-EAD8E1AEFD03}" destId="{DC7D2349-CB47-4BA0-8C3D-EDA82883F5AB}" srcOrd="4" destOrd="0" presId="urn:microsoft.com/office/officeart/2005/8/layout/vProcess5"/>
    <dgm:cxn modelId="{DE37714A-81B1-4D46-A70C-F1F164EE1461}" type="presParOf" srcId="{88D30BC3-978A-42ED-A9D8-EAD8E1AEFD03}" destId="{E192E191-60D5-4497-9166-C53256A8753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2F286-DA6B-4937-8364-3DD456E0BFFC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B1. Chuyển đổi hệ 10 sang hệ 2</a:t>
          </a:r>
          <a:endParaRPr lang="en-US">
            <a:solidFill>
              <a:schemeClr val="bg1"/>
            </a:solidFill>
          </a:endParaRPr>
        </a:p>
      </dgm:t>
    </dgm:pt>
    <dgm:pt modelId="{66765938-0A5C-4BAF-B40C-B6E98FFCD48C}" type="parTrans" cxnId="{949B9DD9-D24C-469E-B619-8CCB3BF66C76}">
      <dgm:prSet/>
      <dgm:spPr/>
      <dgm:t>
        <a:bodyPr/>
        <a:lstStyle/>
        <a:p>
          <a:endParaRPr lang="en-US"/>
        </a:p>
      </dgm:t>
    </dgm:pt>
    <dgm:pt modelId="{DA3FFA0B-4A95-47C7-B6FD-C031932FB236}" type="sibTrans" cxnId="{949B9DD9-D24C-469E-B619-8CCB3BF66C76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617B17E4-FBA5-469E-9A71-28409C2A9EAB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3157C-0DF9-46FE-A4A5-E1B953C87E49}" type="presOf" srcId="{DA52F286-DA6B-4937-8364-3DD456E0BFFC}" destId="{617B17E4-FBA5-469E-9A71-28409C2A9EAB}" srcOrd="0" destOrd="0" presId="urn:microsoft.com/office/officeart/2005/8/layout/vProcess5"/>
    <dgm:cxn modelId="{949B9DD9-D24C-469E-B619-8CCB3BF66C76}" srcId="{8803D09E-3A91-4E39-BCAF-FF65800242FD}" destId="{DA52F286-DA6B-4937-8364-3DD456E0BFFC}" srcOrd="0" destOrd="0" parTransId="{66765938-0A5C-4BAF-B40C-B6E98FFCD48C}" sibTransId="{DA3FFA0B-4A95-47C7-B6FD-C031932FB236}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69CF49BD-49AA-442A-92AB-D68517A1A8DE}" type="presParOf" srcId="{88D30BC3-978A-42ED-A9D8-EAD8E1AEFD03}" destId="{617B17E4-FBA5-469E-9A71-28409C2A9EA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B2. Chuyển đổi hệ 2 sang hệ 16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62A2CE55-E154-4D28-B82A-C27D4B62E283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EBF9C-3D1D-4C65-9550-CE3F4B36B965}" type="presOf" srcId="{39E07727-69E7-487D-9114-926F6EA998EF}" destId="{62A2CE55-E154-4D28-B82A-C27D4B62E283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C0C3125-43A1-4FF5-A49C-553CDB403015}" srcId="{8803D09E-3A91-4E39-BCAF-FF65800242FD}" destId="{39E07727-69E7-487D-9114-926F6EA998EF}" srcOrd="0" destOrd="0" parTransId="{94FDC8B9-1F9A-4DB6-8D1A-1B40B55674A7}" sibTransId="{4D2648D0-DDF2-4513-B566-6A8BD1821B37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050DB2CF-5897-4740-BBE8-09693D5EF410}" type="presParOf" srcId="{88D30BC3-978A-42ED-A9D8-EAD8E1AEFD03}" destId="{62A2CE55-E154-4D28-B82A-C27D4B62E28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6DA66-0728-4024-B626-01067C3194B0}">
      <dsp:nvSpPr>
        <dsp:cNvPr id="0" name=""/>
        <dsp:cNvSpPr/>
      </dsp:nvSpPr>
      <dsp:spPr>
        <a:xfrm>
          <a:off x="-104178" y="0"/>
          <a:ext cx="9693293" cy="1383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smtClean="0">
              <a:solidFill>
                <a:schemeClr val="bg1"/>
              </a:solidFill>
            </a:rPr>
            <a:t>B1. Chuyển đổi hệ 10 sang hệ 2</a:t>
          </a:r>
          <a:endParaRPr lang="en-US" sz="3800" kern="1200">
            <a:solidFill>
              <a:schemeClr val="bg1"/>
            </a:solidFill>
          </a:endParaRPr>
        </a:p>
      </dsp:txBody>
      <dsp:txXfrm>
        <a:off x="-63659" y="40519"/>
        <a:ext cx="8263427" cy="1302375"/>
      </dsp:txXfrm>
    </dsp:sp>
    <dsp:sp modelId="{6D449B4A-26F9-4435-ABBF-20298A2C9692}">
      <dsp:nvSpPr>
        <dsp:cNvPr id="0" name=""/>
        <dsp:cNvSpPr/>
      </dsp:nvSpPr>
      <dsp:spPr>
        <a:xfrm>
          <a:off x="1398045" y="1690839"/>
          <a:ext cx="10110008" cy="1383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smtClean="0">
              <a:solidFill>
                <a:schemeClr val="bg1"/>
              </a:solidFill>
            </a:rPr>
            <a:t>B2. Chuyển đổi hệ 2 sang hệ 16</a:t>
          </a:r>
          <a:endParaRPr lang="en-US" sz="3800" kern="1200">
            <a:solidFill>
              <a:schemeClr val="bg1"/>
            </a:solidFill>
          </a:endParaRPr>
        </a:p>
      </dsp:txBody>
      <dsp:txXfrm>
        <a:off x="1438564" y="1731358"/>
        <a:ext cx="7306974" cy="1302375"/>
      </dsp:txXfrm>
    </dsp:sp>
    <dsp:sp modelId="{3B2E4268-3BA6-4561-89DE-762A7C6399CB}">
      <dsp:nvSpPr>
        <dsp:cNvPr id="0" name=""/>
        <dsp:cNvSpPr/>
      </dsp:nvSpPr>
      <dsp:spPr>
        <a:xfrm>
          <a:off x="8689896" y="1087516"/>
          <a:ext cx="899219" cy="89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892220" y="1087516"/>
        <a:ext cx="494571" cy="67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B17E4-FBA5-469E-9A71-28409C2A9EAB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b="0" i="0" kern="1200" smtClean="0">
              <a:solidFill>
                <a:schemeClr val="bg1"/>
              </a:solidFill>
            </a:rPr>
            <a:t>B1. Chuyển đổi hệ 10 sang hệ 2</a:t>
          </a:r>
          <a:endParaRPr lang="en-US" sz="59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CE55-E154-4D28-B82A-C27D4B62E283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b="0" i="0" kern="1200" smtClean="0">
              <a:solidFill>
                <a:schemeClr val="bg1"/>
              </a:solidFill>
            </a:rPr>
            <a:t>B2. Chuyển đổi hệ 2 sang hệ 16</a:t>
          </a:r>
          <a:endParaRPr lang="en-US" sz="59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5400000">
            <a:off x="10272811" y="368971"/>
            <a:ext cx="112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dthinh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8.png"/><Relationship Id="rId18" Type="http://schemas.openxmlformats.org/officeDocument/2006/relationships/image" Target="../media/image78.png"/><Relationship Id="rId26" Type="http://schemas.openxmlformats.org/officeDocument/2006/relationships/image" Target="../media/image103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7.png"/><Relationship Id="rId17" Type="http://schemas.openxmlformats.org/officeDocument/2006/relationships/image" Target="../media/image77.png"/><Relationship Id="rId25" Type="http://schemas.openxmlformats.org/officeDocument/2006/relationships/image" Target="../media/image102.png"/><Relationship Id="rId2" Type="http://schemas.openxmlformats.org/officeDocument/2006/relationships/image" Target="../media/image62.png"/><Relationship Id="rId16" Type="http://schemas.openxmlformats.org/officeDocument/2006/relationships/image" Target="../media/image101.png"/><Relationship Id="rId20" Type="http://schemas.openxmlformats.org/officeDocument/2006/relationships/image" Target="../media/image80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100.png"/><Relationship Id="rId23" Type="http://schemas.openxmlformats.org/officeDocument/2006/relationships/image" Target="../media/image88.png"/><Relationship Id="rId28" Type="http://schemas.openxmlformats.org/officeDocument/2006/relationships/image" Target="../media/image10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9.png"/><Relationship Id="rId22" Type="http://schemas.openxmlformats.org/officeDocument/2006/relationships/image" Target="../media/image87.png"/><Relationship Id="rId27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8.png"/><Relationship Id="rId26" Type="http://schemas.openxmlformats.org/officeDocument/2006/relationships/image" Target="../media/image109.png"/><Relationship Id="rId3" Type="http://schemas.openxmlformats.org/officeDocument/2006/relationships/image" Target="../media/image63.png"/><Relationship Id="rId21" Type="http://schemas.openxmlformats.org/officeDocument/2006/relationships/image" Target="../media/image103.png"/><Relationship Id="rId7" Type="http://schemas.openxmlformats.org/officeDocument/2006/relationships/image" Target="../media/image67.png"/><Relationship Id="rId12" Type="http://schemas.openxmlformats.org/officeDocument/2006/relationships/image" Target="../media/image77.png"/><Relationship Id="rId17" Type="http://schemas.openxmlformats.org/officeDocument/2006/relationships/image" Target="../media/image87.png"/><Relationship Id="rId25" Type="http://schemas.openxmlformats.org/officeDocument/2006/relationships/image" Target="../media/image108.png"/><Relationship Id="rId2" Type="http://schemas.openxmlformats.org/officeDocument/2006/relationships/image" Target="../media/image62.png"/><Relationship Id="rId16" Type="http://schemas.openxmlformats.org/officeDocument/2006/relationships/image" Target="../media/image86.png"/><Relationship Id="rId20" Type="http://schemas.openxmlformats.org/officeDocument/2006/relationships/image" Target="../media/image10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7.png"/><Relationship Id="rId5" Type="http://schemas.openxmlformats.org/officeDocument/2006/relationships/image" Target="../media/image65.png"/><Relationship Id="rId15" Type="http://schemas.openxmlformats.org/officeDocument/2006/relationships/image" Target="../media/image80.png"/><Relationship Id="rId23" Type="http://schemas.openxmlformats.org/officeDocument/2006/relationships/image" Target="../media/image105.png"/><Relationship Id="rId28" Type="http://schemas.openxmlformats.org/officeDocument/2006/relationships/image" Target="../media/image111.png"/><Relationship Id="rId10" Type="http://schemas.openxmlformats.org/officeDocument/2006/relationships/image" Target="../media/image70.png"/><Relationship Id="rId19" Type="http://schemas.openxmlformats.org/officeDocument/2006/relationships/image" Target="../media/image8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9.png"/><Relationship Id="rId22" Type="http://schemas.openxmlformats.org/officeDocument/2006/relationships/image" Target="../media/image104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63.png"/><Relationship Id="rId21" Type="http://schemas.openxmlformats.org/officeDocument/2006/relationships/image" Target="../media/image12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62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26.png"/><Relationship Id="rId5" Type="http://schemas.openxmlformats.org/officeDocument/2006/relationships/image" Target="../media/image65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70.png"/><Relationship Id="rId19" Type="http://schemas.openxmlformats.org/officeDocument/2006/relationships/image" Target="../media/image12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png"/><Relationship Id="rId1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246.png"/><Relationship Id="rId5" Type="http://schemas.openxmlformats.org/officeDocument/2006/relationships/image" Target="../media/image134.png"/><Relationship Id="rId10" Type="http://schemas.openxmlformats.org/officeDocument/2006/relationships/image" Target="../media/image24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185.png"/><Relationship Id="rId21" Type="http://schemas.openxmlformats.org/officeDocument/2006/relationships/image" Target="../media/image158.png"/><Relationship Id="rId42" Type="http://schemas.openxmlformats.org/officeDocument/2006/relationships/image" Target="../media/image188.png"/><Relationship Id="rId104" Type="http://schemas.openxmlformats.org/officeDocument/2006/relationships/image" Target="../media/image254.png"/><Relationship Id="rId89" Type="http://schemas.openxmlformats.org/officeDocument/2006/relationships/image" Target="../media/image235.png"/><Relationship Id="rId55" Type="http://schemas.openxmlformats.org/officeDocument/2006/relationships/image" Target="../media/image201.png"/><Relationship Id="rId63" Type="http://schemas.openxmlformats.org/officeDocument/2006/relationships/image" Target="../media/image209.png"/><Relationship Id="rId68" Type="http://schemas.openxmlformats.org/officeDocument/2006/relationships/image" Target="../media/image214.png"/><Relationship Id="rId97" Type="http://schemas.openxmlformats.org/officeDocument/2006/relationships/image" Target="../media/image243.png"/><Relationship Id="rId7" Type="http://schemas.openxmlformats.org/officeDocument/2006/relationships/image" Target="../media/image144.png"/><Relationship Id="rId71" Type="http://schemas.openxmlformats.org/officeDocument/2006/relationships/image" Target="../media/image217.png"/><Relationship Id="rId92" Type="http://schemas.openxmlformats.org/officeDocument/2006/relationships/image" Target="../media/image238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9" Type="http://schemas.openxmlformats.org/officeDocument/2006/relationships/image" Target="../media/image166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83.png"/><Relationship Id="rId40" Type="http://schemas.openxmlformats.org/officeDocument/2006/relationships/image" Target="../media/image186.png"/><Relationship Id="rId102" Type="http://schemas.openxmlformats.org/officeDocument/2006/relationships/image" Target="../media/image252.png"/><Relationship Id="rId53" Type="http://schemas.openxmlformats.org/officeDocument/2006/relationships/image" Target="../media/image199.png"/><Relationship Id="rId58" Type="http://schemas.openxmlformats.org/officeDocument/2006/relationships/image" Target="../media/image204.png"/><Relationship Id="rId66" Type="http://schemas.openxmlformats.org/officeDocument/2006/relationships/image" Target="../media/image212.png"/><Relationship Id="rId74" Type="http://schemas.openxmlformats.org/officeDocument/2006/relationships/image" Target="../media/image220.png"/><Relationship Id="rId5" Type="http://schemas.openxmlformats.org/officeDocument/2006/relationships/image" Target="../media/image142.png"/><Relationship Id="rId90" Type="http://schemas.openxmlformats.org/officeDocument/2006/relationships/image" Target="../media/image236.png"/><Relationship Id="rId61" Type="http://schemas.openxmlformats.org/officeDocument/2006/relationships/image" Target="../media/image207.png"/><Relationship Id="rId95" Type="http://schemas.openxmlformats.org/officeDocument/2006/relationships/image" Target="../media/image241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99" Type="http://schemas.openxmlformats.org/officeDocument/2006/relationships/image" Target="../media/image249.png"/><Relationship Id="rId101" Type="http://schemas.openxmlformats.org/officeDocument/2006/relationships/image" Target="../media/image251.png"/><Relationship Id="rId52" Type="http://schemas.openxmlformats.org/officeDocument/2006/relationships/image" Target="../media/image198.png"/><Relationship Id="rId60" Type="http://schemas.openxmlformats.org/officeDocument/2006/relationships/image" Target="../media/image206.png"/><Relationship Id="rId65" Type="http://schemas.openxmlformats.org/officeDocument/2006/relationships/image" Target="../media/image211.png"/><Relationship Id="rId73" Type="http://schemas.openxmlformats.org/officeDocument/2006/relationships/image" Target="../media/image219.png"/><Relationship Id="rId94" Type="http://schemas.openxmlformats.org/officeDocument/2006/relationships/image" Target="../media/image240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81.png"/><Relationship Id="rId100" Type="http://schemas.openxmlformats.org/officeDocument/2006/relationships/image" Target="../media/image250.png"/><Relationship Id="rId56" Type="http://schemas.openxmlformats.org/officeDocument/2006/relationships/image" Target="../media/image202.png"/><Relationship Id="rId64" Type="http://schemas.openxmlformats.org/officeDocument/2006/relationships/image" Target="../media/image210.png"/><Relationship Id="rId69" Type="http://schemas.openxmlformats.org/officeDocument/2006/relationships/image" Target="../media/image215.png"/><Relationship Id="rId8" Type="http://schemas.openxmlformats.org/officeDocument/2006/relationships/image" Target="../media/image145.png"/><Relationship Id="rId51" Type="http://schemas.openxmlformats.org/officeDocument/2006/relationships/image" Target="../media/image197.png"/><Relationship Id="rId72" Type="http://schemas.openxmlformats.org/officeDocument/2006/relationships/image" Target="../media/image218.png"/><Relationship Id="rId93" Type="http://schemas.openxmlformats.org/officeDocument/2006/relationships/image" Target="../media/image239.png"/><Relationship Id="rId98" Type="http://schemas.openxmlformats.org/officeDocument/2006/relationships/image" Target="../media/image244.png"/><Relationship Id="rId3" Type="http://schemas.openxmlformats.org/officeDocument/2006/relationships/image" Target="../media/image14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84.png"/><Relationship Id="rId103" Type="http://schemas.openxmlformats.org/officeDocument/2006/relationships/image" Target="../media/image253.png"/><Relationship Id="rId59" Type="http://schemas.openxmlformats.org/officeDocument/2006/relationships/image" Target="../media/image205.png"/><Relationship Id="rId67" Type="http://schemas.openxmlformats.org/officeDocument/2006/relationships/image" Target="../media/image213.png"/><Relationship Id="rId20" Type="http://schemas.openxmlformats.org/officeDocument/2006/relationships/image" Target="../media/image157.png"/><Relationship Id="rId41" Type="http://schemas.openxmlformats.org/officeDocument/2006/relationships/image" Target="../media/image187.png"/><Relationship Id="rId54" Type="http://schemas.openxmlformats.org/officeDocument/2006/relationships/image" Target="../media/image200.png"/><Relationship Id="rId62" Type="http://schemas.openxmlformats.org/officeDocument/2006/relationships/image" Target="../media/image208.png"/><Relationship Id="rId70" Type="http://schemas.openxmlformats.org/officeDocument/2006/relationships/image" Target="../media/image216.png"/><Relationship Id="rId91" Type="http://schemas.openxmlformats.org/officeDocument/2006/relationships/image" Target="../media/image237.png"/><Relationship Id="rId96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82.png"/><Relationship Id="rId57" Type="http://schemas.openxmlformats.org/officeDocument/2006/relationships/image" Target="../media/image203.png"/></Relationships>
</file>

<file path=ppt/slides/_rels/slide17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175.png"/><Relationship Id="rId117" Type="http://schemas.openxmlformats.org/officeDocument/2006/relationships/image" Target="../media/image328.png"/><Relationship Id="rId97" Type="http://schemas.openxmlformats.org/officeDocument/2006/relationships/image" Target="../media/image308.png"/><Relationship Id="rId50" Type="http://schemas.openxmlformats.org/officeDocument/2006/relationships/image" Target="../media/image261.png"/><Relationship Id="rId55" Type="http://schemas.openxmlformats.org/officeDocument/2006/relationships/image" Target="../media/image266.png"/><Relationship Id="rId63" Type="http://schemas.openxmlformats.org/officeDocument/2006/relationships/image" Target="../media/image274.png"/><Relationship Id="rId68" Type="http://schemas.openxmlformats.org/officeDocument/2006/relationships/image" Target="../media/image279.png"/><Relationship Id="rId76" Type="http://schemas.openxmlformats.org/officeDocument/2006/relationships/image" Target="../media/image287.png"/><Relationship Id="rId84" Type="http://schemas.openxmlformats.org/officeDocument/2006/relationships/image" Target="../media/image295.png"/><Relationship Id="rId104" Type="http://schemas.openxmlformats.org/officeDocument/2006/relationships/image" Target="../media/image138.png"/><Relationship Id="rId112" Type="http://schemas.openxmlformats.org/officeDocument/2006/relationships/image" Target="../media/image323.png"/><Relationship Id="rId120" Type="http://schemas.openxmlformats.org/officeDocument/2006/relationships/image" Target="../media/image331.png"/><Relationship Id="rId125" Type="http://schemas.openxmlformats.org/officeDocument/2006/relationships/image" Target="../media/image336.png"/><Relationship Id="rId133" Type="http://schemas.openxmlformats.org/officeDocument/2006/relationships/image" Target="../media/image344.png"/><Relationship Id="rId138" Type="http://schemas.openxmlformats.org/officeDocument/2006/relationships/image" Target="../media/image349.png"/><Relationship Id="rId141" Type="http://schemas.openxmlformats.org/officeDocument/2006/relationships/image" Target="../media/image352.png"/><Relationship Id="rId146" Type="http://schemas.openxmlformats.org/officeDocument/2006/relationships/image" Target="../media/image357.png"/><Relationship Id="rId71" Type="http://schemas.openxmlformats.org/officeDocument/2006/relationships/image" Target="../media/image282.png"/><Relationship Id="rId107" Type="http://schemas.openxmlformats.org/officeDocument/2006/relationships/image" Target="../media/image173.png"/><Relationship Id="rId53" Type="http://schemas.openxmlformats.org/officeDocument/2006/relationships/image" Target="../media/image264.png"/><Relationship Id="rId58" Type="http://schemas.openxmlformats.org/officeDocument/2006/relationships/image" Target="../media/image269.png"/><Relationship Id="rId66" Type="http://schemas.openxmlformats.org/officeDocument/2006/relationships/image" Target="../media/image277.png"/><Relationship Id="rId74" Type="http://schemas.openxmlformats.org/officeDocument/2006/relationships/image" Target="../media/image285.png"/><Relationship Id="rId79" Type="http://schemas.openxmlformats.org/officeDocument/2006/relationships/image" Target="../media/image290.png"/><Relationship Id="rId87" Type="http://schemas.openxmlformats.org/officeDocument/2006/relationships/image" Target="../media/image298.png"/><Relationship Id="rId102" Type="http://schemas.openxmlformats.org/officeDocument/2006/relationships/image" Target="../media/image136.png"/><Relationship Id="rId110" Type="http://schemas.openxmlformats.org/officeDocument/2006/relationships/image" Target="../media/image321.png"/><Relationship Id="rId115" Type="http://schemas.openxmlformats.org/officeDocument/2006/relationships/image" Target="../media/image326.png"/><Relationship Id="rId123" Type="http://schemas.openxmlformats.org/officeDocument/2006/relationships/image" Target="../media/image334.png"/><Relationship Id="rId128" Type="http://schemas.openxmlformats.org/officeDocument/2006/relationships/image" Target="../media/image339.png"/><Relationship Id="rId131" Type="http://schemas.openxmlformats.org/officeDocument/2006/relationships/image" Target="../media/image342.png"/><Relationship Id="rId136" Type="http://schemas.openxmlformats.org/officeDocument/2006/relationships/image" Target="../media/image347.png"/><Relationship Id="rId144" Type="http://schemas.openxmlformats.org/officeDocument/2006/relationships/image" Target="../media/image355.png"/><Relationship Id="rId149" Type="http://schemas.openxmlformats.org/officeDocument/2006/relationships/image" Target="../media/image360.png"/><Relationship Id="rId61" Type="http://schemas.openxmlformats.org/officeDocument/2006/relationships/image" Target="../media/image272.png"/><Relationship Id="rId82" Type="http://schemas.openxmlformats.org/officeDocument/2006/relationships/image" Target="../media/image293.png"/><Relationship Id="rId100" Type="http://schemas.openxmlformats.org/officeDocument/2006/relationships/image" Target="../media/image311.png"/><Relationship Id="rId56" Type="http://schemas.openxmlformats.org/officeDocument/2006/relationships/image" Target="../media/image267.png"/><Relationship Id="rId64" Type="http://schemas.openxmlformats.org/officeDocument/2006/relationships/image" Target="../media/image275.png"/><Relationship Id="rId69" Type="http://schemas.openxmlformats.org/officeDocument/2006/relationships/image" Target="../media/image280.png"/><Relationship Id="rId77" Type="http://schemas.openxmlformats.org/officeDocument/2006/relationships/image" Target="../media/image288.png"/><Relationship Id="rId105" Type="http://schemas.openxmlformats.org/officeDocument/2006/relationships/image" Target="../media/image171.png"/><Relationship Id="rId113" Type="http://schemas.openxmlformats.org/officeDocument/2006/relationships/image" Target="../media/image324.png"/><Relationship Id="rId118" Type="http://schemas.openxmlformats.org/officeDocument/2006/relationships/image" Target="../media/image329.png"/><Relationship Id="rId126" Type="http://schemas.openxmlformats.org/officeDocument/2006/relationships/image" Target="../media/image337.png"/><Relationship Id="rId134" Type="http://schemas.openxmlformats.org/officeDocument/2006/relationships/image" Target="../media/image345.png"/><Relationship Id="rId139" Type="http://schemas.openxmlformats.org/officeDocument/2006/relationships/image" Target="../media/image350.png"/><Relationship Id="rId147" Type="http://schemas.openxmlformats.org/officeDocument/2006/relationships/image" Target="../media/image358.png"/><Relationship Id="rId98" Type="http://schemas.openxmlformats.org/officeDocument/2006/relationships/image" Target="../media/image309.png"/><Relationship Id="rId51" Type="http://schemas.openxmlformats.org/officeDocument/2006/relationships/image" Target="../media/image262.png"/><Relationship Id="rId72" Type="http://schemas.openxmlformats.org/officeDocument/2006/relationships/image" Target="../media/image283.png"/><Relationship Id="rId80" Type="http://schemas.openxmlformats.org/officeDocument/2006/relationships/image" Target="../media/image291.png"/><Relationship Id="rId85" Type="http://schemas.openxmlformats.org/officeDocument/2006/relationships/image" Target="../media/image296.png"/><Relationship Id="rId121" Type="http://schemas.openxmlformats.org/officeDocument/2006/relationships/image" Target="../media/image332.png"/><Relationship Id="rId142" Type="http://schemas.openxmlformats.org/officeDocument/2006/relationships/image" Target="../media/image353.png"/><Relationship Id="rId59" Type="http://schemas.openxmlformats.org/officeDocument/2006/relationships/image" Target="../media/image270.png"/><Relationship Id="rId67" Type="http://schemas.openxmlformats.org/officeDocument/2006/relationships/image" Target="../media/image278.png"/><Relationship Id="rId103" Type="http://schemas.openxmlformats.org/officeDocument/2006/relationships/image" Target="../media/image137.png"/><Relationship Id="rId108" Type="http://schemas.openxmlformats.org/officeDocument/2006/relationships/image" Target="../media/image174.png"/><Relationship Id="rId116" Type="http://schemas.openxmlformats.org/officeDocument/2006/relationships/image" Target="../media/image327.png"/><Relationship Id="rId124" Type="http://schemas.openxmlformats.org/officeDocument/2006/relationships/image" Target="../media/image335.png"/><Relationship Id="rId129" Type="http://schemas.openxmlformats.org/officeDocument/2006/relationships/image" Target="../media/image340.png"/><Relationship Id="rId137" Type="http://schemas.openxmlformats.org/officeDocument/2006/relationships/image" Target="../media/image348.png"/><Relationship Id="rId54" Type="http://schemas.openxmlformats.org/officeDocument/2006/relationships/image" Target="../media/image265.png"/><Relationship Id="rId62" Type="http://schemas.openxmlformats.org/officeDocument/2006/relationships/image" Target="../media/image273.png"/><Relationship Id="rId70" Type="http://schemas.openxmlformats.org/officeDocument/2006/relationships/image" Target="../media/image281.png"/><Relationship Id="rId75" Type="http://schemas.openxmlformats.org/officeDocument/2006/relationships/image" Target="../media/image286.png"/><Relationship Id="rId83" Type="http://schemas.openxmlformats.org/officeDocument/2006/relationships/image" Target="../media/image294.png"/><Relationship Id="rId88" Type="http://schemas.openxmlformats.org/officeDocument/2006/relationships/image" Target="../media/image299.png"/><Relationship Id="rId111" Type="http://schemas.openxmlformats.org/officeDocument/2006/relationships/image" Target="../media/image322.png"/><Relationship Id="rId132" Type="http://schemas.openxmlformats.org/officeDocument/2006/relationships/image" Target="../media/image343.png"/><Relationship Id="rId140" Type="http://schemas.openxmlformats.org/officeDocument/2006/relationships/image" Target="../media/image351.png"/><Relationship Id="rId145" Type="http://schemas.openxmlformats.org/officeDocument/2006/relationships/image" Target="../media/image356.png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260.png"/><Relationship Id="rId57" Type="http://schemas.openxmlformats.org/officeDocument/2006/relationships/image" Target="../media/image268.png"/><Relationship Id="rId106" Type="http://schemas.openxmlformats.org/officeDocument/2006/relationships/image" Target="../media/image172.png"/><Relationship Id="rId114" Type="http://schemas.openxmlformats.org/officeDocument/2006/relationships/image" Target="../media/image325.png"/><Relationship Id="rId119" Type="http://schemas.openxmlformats.org/officeDocument/2006/relationships/image" Target="../media/image330.png"/><Relationship Id="rId127" Type="http://schemas.openxmlformats.org/officeDocument/2006/relationships/image" Target="../media/image338.png"/><Relationship Id="rId99" Type="http://schemas.openxmlformats.org/officeDocument/2006/relationships/image" Target="../media/image310.png"/><Relationship Id="rId101" Type="http://schemas.openxmlformats.org/officeDocument/2006/relationships/image" Target="../media/image312.png"/><Relationship Id="rId52" Type="http://schemas.openxmlformats.org/officeDocument/2006/relationships/image" Target="../media/image263.png"/><Relationship Id="rId60" Type="http://schemas.openxmlformats.org/officeDocument/2006/relationships/image" Target="../media/image271.png"/><Relationship Id="rId65" Type="http://schemas.openxmlformats.org/officeDocument/2006/relationships/image" Target="../media/image276.png"/><Relationship Id="rId73" Type="http://schemas.openxmlformats.org/officeDocument/2006/relationships/image" Target="../media/image284.png"/><Relationship Id="rId78" Type="http://schemas.openxmlformats.org/officeDocument/2006/relationships/image" Target="../media/image289.png"/><Relationship Id="rId81" Type="http://schemas.openxmlformats.org/officeDocument/2006/relationships/image" Target="../media/image292.png"/><Relationship Id="rId86" Type="http://schemas.openxmlformats.org/officeDocument/2006/relationships/image" Target="../media/image297.png"/><Relationship Id="rId122" Type="http://schemas.openxmlformats.org/officeDocument/2006/relationships/image" Target="../media/image333.png"/><Relationship Id="rId130" Type="http://schemas.openxmlformats.org/officeDocument/2006/relationships/image" Target="../media/image341.png"/><Relationship Id="rId135" Type="http://schemas.openxmlformats.org/officeDocument/2006/relationships/image" Target="../media/image346.png"/><Relationship Id="rId143" Type="http://schemas.openxmlformats.org/officeDocument/2006/relationships/image" Target="../media/image354.png"/><Relationship Id="rId148" Type="http://schemas.openxmlformats.org/officeDocument/2006/relationships/image" Target="../media/image3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81.png"/><Relationship Id="rId17" Type="http://schemas.openxmlformats.org/officeDocument/2006/relationships/image" Target="../media/image77.png"/><Relationship Id="rId25" Type="http://schemas.openxmlformats.org/officeDocument/2006/relationships/image" Target="../media/image90.png"/><Relationship Id="rId2" Type="http://schemas.openxmlformats.org/officeDocument/2006/relationships/image" Target="../media/image62.png"/><Relationship Id="rId16" Type="http://schemas.openxmlformats.org/officeDocument/2006/relationships/image" Target="../media/image8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3.png"/><Relationship Id="rId22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1.png"/><Relationship Id="rId17" Type="http://schemas.openxmlformats.org/officeDocument/2006/relationships/image" Target="../media/image77.png"/><Relationship Id="rId25" Type="http://schemas.openxmlformats.org/officeDocument/2006/relationships/image" Target="../media/image96.png"/><Relationship Id="rId2" Type="http://schemas.openxmlformats.org/officeDocument/2006/relationships/image" Target="../media/image62.png"/><Relationship Id="rId16" Type="http://schemas.openxmlformats.org/officeDocument/2006/relationships/image" Target="../media/image9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9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3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16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KHÔNG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1   3   8   258   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81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795 3.33333E-6 C -0.22878 3.33333E-6 -0.31589 0.09838 -0.31589 0.1787 L -0.31589 0.3574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4468934" y="4255992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 rotWithShape="0">
                <a:blip r:embed="rId27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blipFill rotWithShape="0">
                <a:blip r:embed="rId30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blipFill rotWithShape="0">
                <a:blip r:embed="rId17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blipFill rotWithShape="0">
                <a:blip r:embed="rId1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290376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376" y="3503725"/>
                <a:ext cx="1089274" cy="918864"/>
              </a:xfrm>
              <a:prstGeom prst="rect">
                <a:avLst/>
              </a:prstGeom>
              <a:blipFill>
                <a:blip r:embed="rId2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8156239" y="1600134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sp>
        <p:nvSpPr>
          <p:cNvPr id="56" name="Rectangle 55"/>
          <p:cNvSpPr/>
          <p:nvPr/>
        </p:nvSpPr>
        <p:spPr>
          <a:xfrm>
            <a:off x="10103681" y="1602090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grpSp>
        <p:nvGrpSpPr>
          <p:cNvPr id="57" name="Group 56"/>
          <p:cNvGrpSpPr/>
          <p:nvPr/>
        </p:nvGrpSpPr>
        <p:grpSpPr>
          <a:xfrm>
            <a:off x="1524193" y="1266364"/>
            <a:ext cx="2655379" cy="1627092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9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645" r="-11290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70989"/>
              </p:ext>
            </p:extLst>
          </p:nvPr>
        </p:nvGraphicFramePr>
        <p:xfrm>
          <a:off x="3813407" y="471405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474732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732" y="5226740"/>
                <a:ext cx="904918" cy="9319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91122" y="279491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13931" y="2794915"/>
            <a:ext cx="6100548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63679" y="5625220"/>
            <a:ext cx="11250800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Bit cuối (2</a:t>
            </a:r>
            <a:r>
              <a:rPr lang="en-US" sz="3200" i="1" baseline="30000" smtClean="0"/>
              <a:t>0</a:t>
            </a:r>
            <a:r>
              <a:rPr lang="en-US" sz="3200" i="1" smtClean="0"/>
              <a:t>) = 1, mang ý nghĩa số thập phân cần đổi là số lẻ</a:t>
            </a:r>
            <a:endParaRPr lang="en-US" sz="3200" i="1" baseline="30000"/>
          </a:p>
        </p:txBody>
      </p:sp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945672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0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Gom nhóm 4 bit</a:t>
            </a:r>
            <a:endParaRPr lang="en-US" baseline="30000"/>
          </a:p>
        </p:txBody>
      </p:sp>
      <p:grpSp>
        <p:nvGrpSpPr>
          <p:cNvPr id="4" name="Group 3"/>
          <p:cNvGrpSpPr/>
          <p:nvPr/>
        </p:nvGrpSpPr>
        <p:grpSpPr>
          <a:xfrm>
            <a:off x="3950286" y="1634328"/>
            <a:ext cx="6100548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5200095" y="1634327"/>
            <a:ext cx="4131399" cy="1736141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0286" y="1634327"/>
            <a:ext cx="1249809" cy="1736141"/>
          </a:xfrm>
          <a:prstGeom prst="rect">
            <a:avLst/>
          </a:prstGeom>
          <a:solidFill>
            <a:srgbClr val="92D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01785" y="3685196"/>
            <a:ext cx="4649047" cy="1736141"/>
            <a:chOff x="8092732" y="4596419"/>
            <a:chExt cx="1429707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092732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2732" y="4596419"/>
                  <a:ext cx="1205928" cy="17361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301223" y="4596419"/>
                  <a:ext cx="22121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223" y="4596419"/>
                  <a:ext cx="221216" cy="17361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itle 1"/>
          <p:cNvSpPr txBox="1">
            <a:spLocks/>
          </p:cNvSpPr>
          <p:nvPr/>
        </p:nvSpPr>
        <p:spPr>
          <a:xfrm>
            <a:off x="646111" y="5713715"/>
            <a:ext cx="11071272" cy="78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smtClean="0">
                <a:solidFill>
                  <a:schemeClr val="tx1"/>
                </a:solidFill>
              </a:rPr>
              <a:t>Nếu nhóm bị thiếu bit, chèn bit 0 vào bên trái cùng</a:t>
            </a:r>
            <a:endParaRPr lang="en-US" sz="3600" i="1" baseline="3000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28999" y="3688269"/>
            <a:ext cx="1771096" cy="1736141"/>
            <a:chOff x="8818757" y="4596419"/>
            <a:chExt cx="703682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818757" y="4596419"/>
                  <a:ext cx="417877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8757" y="4596419"/>
                  <a:ext cx="417877" cy="17361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16836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08789 1.11111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16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58746" y="5753227"/>
            <a:ext cx="6633253" cy="108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Số hệ </a:t>
            </a:r>
            <a:r>
              <a:rPr lang="en-US" sz="3200" i="1" smtClean="0"/>
              <a:t>16: 16 </a:t>
            </a:r>
            <a:r>
              <a:rPr lang="en-US" sz="3200" i="1"/>
              <a:t>trạng thái</a:t>
            </a:r>
          </a:p>
          <a:p>
            <a:r>
              <a:rPr lang="en-US" sz="3200" i="1"/>
              <a:t>1 bit có 2 trạng thái (0,1</a:t>
            </a:r>
            <a:r>
              <a:rPr lang="en-US" sz="3200" i="1" smtClean="0"/>
              <a:t>)</a:t>
            </a:r>
            <a:r>
              <a:rPr lang="en-US" sz="3200" i="1" smtClean="0">
                <a:sym typeface="Wingdings" panose="05000000000000000000" pitchFamily="2" charset="2"/>
              </a:rPr>
              <a:t></a:t>
            </a:r>
            <a:r>
              <a:rPr lang="en-US" sz="3200" i="1" smtClean="0"/>
              <a:t> 2</a:t>
            </a:r>
            <a:r>
              <a:rPr lang="en-US" sz="3200" i="1" baseline="30000" smtClean="0"/>
              <a:t>4</a:t>
            </a:r>
            <a:r>
              <a:rPr lang="en-US" sz="3200" i="1" smtClean="0"/>
              <a:t>=16</a:t>
            </a:r>
            <a:endParaRPr lang="en-US" sz="3200" i="1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1" y="5753227"/>
            <a:ext cx="5558747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Tại sao chỉ giới hạn 0 – </a:t>
            </a:r>
            <a:r>
              <a:rPr lang="en-US" sz="3200" i="1" smtClean="0"/>
              <a:t>15?</a:t>
            </a:r>
            <a:endParaRPr lang="en-US" sz="3200" i="1"/>
          </a:p>
          <a:p>
            <a:r>
              <a:rPr lang="en-US" sz="3200" i="1"/>
              <a:t>Tại sao chỉ có </a:t>
            </a:r>
            <a:r>
              <a:rPr lang="en-US" sz="3200" i="1" smtClean="0"/>
              <a:t>4 </a:t>
            </a:r>
            <a:r>
              <a:rPr lang="en-US" sz="3200" i="1"/>
              <a:t>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568238" y="1338082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792894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1295827"/>
                <a:ext cx="814199" cy="542364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792894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1843737"/>
                <a:ext cx="814199" cy="542364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792894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2391647"/>
                <a:ext cx="814199" cy="542364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792894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2939557"/>
                <a:ext cx="814199" cy="542364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792894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3487467"/>
                <a:ext cx="814199" cy="542364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792894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4035377"/>
                <a:ext cx="814199" cy="542364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792894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4583287"/>
                <a:ext cx="814199" cy="542364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792894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5131200"/>
                <a:ext cx="814199" cy="542364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8500262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5131200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9325198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5131200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10150134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5131200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8500262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4583287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9325198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4583287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0150134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4583287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500262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4035377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9325198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4035377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10150134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4035377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8500262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3487467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9325198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3487467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10150134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3487467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8500262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2939557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9325198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2939557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10150134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2939557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500262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2391647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9325198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2391647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150134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2391647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8500262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1843737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9325198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1843737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10150134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1843737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8500262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1295827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9325198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1295827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10150134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1295827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7666558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5131200"/>
                <a:ext cx="814199" cy="542364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666558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4583287"/>
                <a:ext cx="814199" cy="54236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7666558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4035377"/>
                <a:ext cx="814199" cy="542364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7666558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3487467"/>
                <a:ext cx="814199" cy="542364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666558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2939557"/>
                <a:ext cx="814199" cy="542364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666558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2391647"/>
                <a:ext cx="814199" cy="542364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666558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1843737"/>
                <a:ext cx="814199" cy="542364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7666558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1295827"/>
                <a:ext cx="814199" cy="542364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92880" y="1288740"/>
            <a:ext cx="833704" cy="4377737"/>
          </a:xfrm>
          <a:prstGeom prst="rect">
            <a:avLst/>
          </a:prstGeom>
          <a:solidFill>
            <a:srgbClr val="00B0F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52731" y="1306309"/>
            <a:ext cx="833704" cy="4377737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0"/>
                            </p:stCondLst>
                            <p:childTnLst>
                              <p:par>
                                <p:cTn id="3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"/>
                            </p:stCondLst>
                            <p:childTnLst>
                              <p:par>
                                <p:cTn id="3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0"/>
                            </p:stCondLst>
                            <p:childTnLst>
                              <p:par>
                                <p:cTn id="4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0"/>
                            </p:stCondLst>
                            <p:childTnLst>
                              <p:par>
                                <p:cTn id="4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000"/>
                            </p:stCondLst>
                            <p:childTnLst>
                              <p:par>
                                <p:cTn id="4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0"/>
                            </p:stCondLst>
                            <p:childTnLst>
                              <p:par>
                                <p:cTn id="4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000"/>
                            </p:stCondLst>
                            <p:childTnLst>
                              <p:par>
                                <p:cTn id="4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0"/>
                            </p:stCondLst>
                            <p:childTnLst>
                              <p:par>
                                <p:cTn id="4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000"/>
                            </p:stCondLst>
                            <p:childTnLst>
                              <p:par>
                                <p:cTn id="4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3000"/>
                            </p:stCondLst>
                            <p:childTnLst>
                              <p:par>
                                <p:cTn id="5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000"/>
                            </p:stCondLst>
                            <p:childTnLst>
                              <p:par>
                                <p:cTn id="5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0"/>
                            </p:stCondLst>
                            <p:childTnLst>
                              <p:par>
                                <p:cTn id="5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000"/>
                            </p:stCondLst>
                            <p:childTnLst>
                              <p:par>
                                <p:cTn id="5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3000"/>
                            </p:stCondLst>
                            <p:childTnLst>
                              <p:par>
                                <p:cTn id="5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0"/>
                            </p:stCondLst>
                            <p:childTnLst>
                              <p:par>
                                <p:cTn id="5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0"/>
                            </p:stCondLst>
                            <p:childTnLst>
                              <p:par>
                                <p:cTn id="5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3000"/>
                            </p:stCondLst>
                            <p:childTnLst>
                              <p:par>
                                <p:cTn id="5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4000"/>
                            </p:stCondLst>
                            <p:childTnLst>
                              <p:par>
                                <p:cTn id="5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0"/>
                            </p:stCondLst>
                            <p:childTnLst>
                              <p:par>
                                <p:cTn id="5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3" grpId="0" animBg="1"/>
      <p:bldP spid="1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2</a:t>
            </a:r>
            <a:endParaRPr lang="en-US" baseline="30000"/>
          </a:p>
        </p:txBody>
      </p:sp>
      <p:cxnSp>
        <p:nvCxnSpPr>
          <p:cNvPr id="7" name="Straight Connector 6"/>
          <p:cNvCxnSpPr/>
          <p:nvPr/>
        </p:nvCxnSpPr>
        <p:spPr>
          <a:xfrm>
            <a:off x="4446099" y="1305480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521501" y="3427705"/>
            <a:ext cx="7591200" cy="1736142"/>
            <a:chOff x="4521501" y="3427705"/>
            <a:chExt cx="7591200" cy="1736142"/>
          </a:xfrm>
        </p:grpSpPr>
        <p:grpSp>
          <p:nvGrpSpPr>
            <p:cNvPr id="65" name="Group 64"/>
            <p:cNvGrpSpPr/>
            <p:nvPr/>
          </p:nvGrpSpPr>
          <p:grpSpPr>
            <a:xfrm>
              <a:off x="4521501" y="3427705"/>
              <a:ext cx="5692917" cy="1736142"/>
              <a:chOff x="8030707" y="4596418"/>
              <a:chExt cx="2126153" cy="17361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8030707" y="4596419"/>
                    <a:ext cx="1469352" cy="1736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1011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0707" y="4596419"/>
                    <a:ext cx="1469352" cy="1736141"/>
                  </a:xfrm>
                  <a:prstGeom prst="rect">
                    <a:avLst/>
                  </a:prstGeom>
                  <a:blipFill>
                    <a:blip r:embed="rId9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9500059" y="4596418"/>
                    <a:ext cx="285804" cy="173614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0059" y="4596418"/>
                    <a:ext cx="285804" cy="1736142"/>
                  </a:xfrm>
                  <a:prstGeom prst="rect">
                    <a:avLst/>
                  </a:prstGeom>
                  <a:blipFill>
                    <a:blip r:embed="rId98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9789413" y="4596418"/>
                    <a:ext cx="367447" cy="17246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9413" y="4596418"/>
                    <a:ext cx="367447" cy="1724669"/>
                  </a:xfrm>
                  <a:prstGeom prst="rect">
                    <a:avLst/>
                  </a:prstGeom>
                  <a:blipFill>
                    <a:blip r:embed="rId9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10226928" y="3427705"/>
              <a:ext cx="1885773" cy="1724670"/>
              <a:chOff x="8773194" y="4607890"/>
              <a:chExt cx="749245" cy="17246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8773194" y="4607890"/>
                    <a:ext cx="463441" cy="17246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3194" y="4607890"/>
                    <a:ext cx="463441" cy="1724670"/>
                  </a:xfrm>
                  <a:prstGeom prst="rect">
                    <a:avLst/>
                  </a:prstGeom>
                  <a:blipFill>
                    <a:blip r:embed="rId10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9236635" y="4607890"/>
                    <a:ext cx="285804" cy="172467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6635" y="4607890"/>
                    <a:ext cx="285804" cy="1724670"/>
                  </a:xfrm>
                  <a:prstGeom prst="rect">
                    <a:avLst/>
                  </a:prstGeom>
                  <a:blipFill>
                    <a:blip r:embed="rId101"/>
                    <a:stretch>
                      <a:fillRect l="-6612" r="-1322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20872" y="13082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1308255"/>
                <a:ext cx="814199" cy="54236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0872" y="185616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1856165"/>
                <a:ext cx="814199" cy="54236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20872" y="240407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2404075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20872" y="295198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2951985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20872" y="349989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3499895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20872" y="40478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4047805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20872" y="459571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4595715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220872" y="51436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2" y="5143628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928240" y="51436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5143628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2753176" y="51436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5143628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578112" y="51436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5143628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928240" y="459571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4595715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753176" y="459571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4595715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578112" y="459571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4595715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928240" y="40478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4047805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753176" y="40478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4047805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578112" y="40478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4047805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1928240" y="349989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3499895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2753176" y="349989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3499895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3578112" y="349989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3499895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928240" y="295198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2951985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753176" y="295198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2951985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578112" y="295198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2951985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928240" y="240407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2404075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2753176" y="240407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2404075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3578112" y="240407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2404075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928240" y="185616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1856165"/>
                <a:ext cx="814199" cy="54236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2753176" y="185616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1856165"/>
                <a:ext cx="814199" cy="54236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578112" y="185616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1856165"/>
                <a:ext cx="814199" cy="54236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928240" y="13082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1308255"/>
                <a:ext cx="814199" cy="54236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753176" y="13082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76" y="1308255"/>
                <a:ext cx="814199" cy="542364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3578112" y="13082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12" y="1308255"/>
                <a:ext cx="814199" cy="54236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094536" y="5143628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5143628"/>
                <a:ext cx="814199" cy="54236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1094536" y="459571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4595715"/>
                <a:ext cx="814199" cy="54236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1094536" y="40478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4047805"/>
                <a:ext cx="814199" cy="542364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1094536" y="349989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3499895"/>
                <a:ext cx="814199" cy="54236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1094536" y="295198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2951985"/>
                <a:ext cx="814199" cy="542364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094536" y="240407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2404075"/>
                <a:ext cx="814199" cy="54236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1094536" y="185616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1856165"/>
                <a:ext cx="814199" cy="542364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094536" y="13082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6" y="1308255"/>
                <a:ext cx="814199" cy="542364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03572" y="1569229"/>
            <a:ext cx="7578690" cy="1736141"/>
            <a:chOff x="4503572" y="1569229"/>
            <a:chExt cx="7578690" cy="1736141"/>
          </a:xfrm>
        </p:grpSpPr>
        <p:grpSp>
          <p:nvGrpSpPr>
            <p:cNvPr id="8" name="Group 7"/>
            <p:cNvGrpSpPr/>
            <p:nvPr/>
          </p:nvGrpSpPr>
          <p:grpSpPr>
            <a:xfrm>
              <a:off x="4503572" y="1569229"/>
              <a:ext cx="4726975" cy="1729931"/>
              <a:chOff x="3869472" y="3154009"/>
              <a:chExt cx="4726975" cy="172993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65519" y="3154009"/>
                <a:ext cx="1730928" cy="1729931"/>
                <a:chOff x="8850219" y="4609866"/>
                <a:chExt cx="687723" cy="172993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8850219" y="4609866"/>
                      <a:ext cx="386416" cy="17299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1500"/>
                    </a:p>
                  </p:txBody>
                </p:sp>
              </mc:Choice>
              <mc:Fallback>
                <p:sp>
                  <p:nvSpPr>
                    <p:cNvPr id="69" name="Rectangl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0219" y="4609866"/>
                      <a:ext cx="386416" cy="1729931"/>
                    </a:xfrm>
                    <a:prstGeom prst="rect">
                      <a:avLst/>
                    </a:prstGeom>
                    <a:blipFill>
                      <a:blip r:embed="rId10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9236635" y="4609866"/>
                      <a:ext cx="301307" cy="1726803"/>
                    </a:xfrm>
                    <a:prstGeom prst="rect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2400" b="0" i="1" smtClean="0">
                        <a:latin typeface="Cambria Math" panose="02040503050406030204" pitchFamily="18" charset="0"/>
                      </a:endParaRPr>
                    </a:p>
                    <a:p>
                      <a:endParaRPr lang="en-US" sz="2400" b="0" i="1" smtClean="0">
                        <a:latin typeface="Cambria Math" panose="02040503050406030204" pitchFamily="18" charset="0"/>
                      </a:endParaRPr>
                    </a:p>
                    <a:p>
                      <a:endParaRPr lang="en-US" sz="2400" b="0" i="1" smtClean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sz="2400"/>
                    </a:p>
                  </p:txBody>
                </p:sp>
              </mc:Choice>
              <mc:Fallback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36635" y="4609866"/>
                      <a:ext cx="301307" cy="1726803"/>
                    </a:xfrm>
                    <a:prstGeom prst="rect">
                      <a:avLst/>
                    </a:prstGeom>
                    <a:blipFill>
                      <a:blip r:embed="rId103"/>
                      <a:stretch>
                        <a:fillRect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4865324" y="3154009"/>
                    <a:ext cx="1117012" cy="1728216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324" y="3154009"/>
                    <a:ext cx="1117012" cy="1728216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5955664" y="3154009"/>
                    <a:ext cx="1117012" cy="1726803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5664" y="3154009"/>
                    <a:ext cx="1117012" cy="1726803"/>
                  </a:xfrm>
                  <a:prstGeom prst="rect">
                    <a:avLst/>
                  </a:prstGeom>
                  <a:blipFill>
                    <a:blip r:embed="rId105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869472" y="3154009"/>
                    <a:ext cx="1184860" cy="1728216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472" y="3154009"/>
                    <a:ext cx="1184860" cy="1728216"/>
                  </a:xfrm>
                  <a:prstGeom prst="rect">
                    <a:avLst/>
                  </a:prstGeom>
                  <a:blipFill>
                    <a:blip r:embed="rId10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Group 114"/>
            <p:cNvGrpSpPr/>
            <p:nvPr/>
          </p:nvGrpSpPr>
          <p:grpSpPr>
            <a:xfrm>
              <a:off x="10196489" y="1569229"/>
              <a:ext cx="1885773" cy="1736141"/>
              <a:chOff x="8773194" y="4596419"/>
              <a:chExt cx="749245" cy="17361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773194" y="4596419"/>
                    <a:ext cx="463441" cy="1736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3194" y="4596419"/>
                    <a:ext cx="463441" cy="1736141"/>
                  </a:xfrm>
                  <a:prstGeom prst="rect">
                    <a:avLst/>
                  </a:prstGeom>
                  <a:blipFill>
                    <a:blip r:embed="rId10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9236635" y="4596419"/>
                    <a:ext cx="285804" cy="1736141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6635" y="4596419"/>
                    <a:ext cx="285804" cy="1736141"/>
                  </a:xfrm>
                  <a:prstGeom prst="rect">
                    <a:avLst/>
                  </a:prstGeom>
                  <a:blipFill>
                    <a:blip r:embed="rId108"/>
                    <a:stretch>
                      <a:fillRect l="-6612" r="-1322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9210720" y="1569229"/>
                  <a:ext cx="983864" cy="1728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720" y="1569229"/>
                  <a:ext cx="983864" cy="1728638"/>
                </a:xfrm>
                <a:prstGeom prst="rect">
                  <a:avLst/>
                </a:prstGeom>
                <a:blipFill>
                  <a:blip r:embed="rId10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215806" y="1315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1315634"/>
                <a:ext cx="814199" cy="54236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215806" y="1863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1863544"/>
                <a:ext cx="814199" cy="542364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15806" y="2411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2411454"/>
                <a:ext cx="814199" cy="542364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215806" y="295936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2959364"/>
                <a:ext cx="814199" cy="542364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215806" y="350727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3507274"/>
                <a:ext cx="814199" cy="542364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215806" y="405518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4055184"/>
                <a:ext cx="814199" cy="542364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215806" y="46030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4603094"/>
                <a:ext cx="814199" cy="542364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215806" y="515100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5151007"/>
                <a:ext cx="814199" cy="542364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1923174" y="515100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5151007"/>
                <a:ext cx="814199" cy="542364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748110" y="515100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5151007"/>
                <a:ext cx="814199" cy="542364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3573046" y="515100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5151007"/>
                <a:ext cx="814199" cy="542364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923174" y="46030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4603094"/>
                <a:ext cx="814199" cy="542364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2748110" y="46030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4603094"/>
                <a:ext cx="814199" cy="542364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3573046" y="46030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4603094"/>
                <a:ext cx="814199" cy="542364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1923174" y="405518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4055184"/>
                <a:ext cx="814199" cy="542364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748110" y="405518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4055184"/>
                <a:ext cx="814199" cy="542364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3573046" y="405518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4055184"/>
                <a:ext cx="814199" cy="542364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1923174" y="350727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3507274"/>
                <a:ext cx="814199" cy="542364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748110" y="350727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3507274"/>
                <a:ext cx="814199" cy="542364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3573046" y="350727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3507274"/>
                <a:ext cx="814199" cy="54236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1923174" y="295936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2959364"/>
                <a:ext cx="814199" cy="542364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2748110" y="295936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2959364"/>
                <a:ext cx="814199" cy="54236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3573046" y="295936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2959364"/>
                <a:ext cx="814199" cy="542364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923174" y="2411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2411454"/>
                <a:ext cx="814199" cy="542364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2748110" y="2411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2411454"/>
                <a:ext cx="814199" cy="542364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3573046" y="2411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2411454"/>
                <a:ext cx="814199" cy="542364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1923174" y="1863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1863544"/>
                <a:ext cx="814199" cy="542364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2748110" y="1863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1863544"/>
                <a:ext cx="814199" cy="542364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3573046" y="1863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1863544"/>
                <a:ext cx="814199" cy="542364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1923174" y="1315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4" y="1315634"/>
                <a:ext cx="814199" cy="542364"/>
              </a:xfrm>
              <a:prstGeom prst="rect">
                <a:avLst/>
              </a:prstGeom>
              <a:blipFill>
                <a:blip r:embed="rId1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2748110" y="1315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10" y="1315634"/>
                <a:ext cx="814199" cy="542364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3573046" y="1315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6" y="1315634"/>
                <a:ext cx="814199" cy="542364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1089470" y="515100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5151007"/>
                <a:ext cx="814199" cy="542364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1089470" y="46030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4603094"/>
                <a:ext cx="814199" cy="542364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1089470" y="405518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4055184"/>
                <a:ext cx="814199" cy="542364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1089470" y="350727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3507274"/>
                <a:ext cx="814199" cy="542364"/>
              </a:xfrm>
              <a:prstGeom prst="rect">
                <a:avLst/>
              </a:prstGeom>
              <a:blipFill>
                <a:blip r:embed="rId14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89470" y="295936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2959364"/>
                <a:ext cx="814199" cy="542364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1089470" y="2411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2411454"/>
                <a:ext cx="814199" cy="542364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1089470" y="1863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1863544"/>
                <a:ext cx="814199" cy="54236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089470" y="1315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0" y="1315634"/>
                <a:ext cx="814199" cy="54236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0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44378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098603" y="459641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920" r="-292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40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44378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098603" y="459641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920" r="-292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4430701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59227314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7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78120" y="1292690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9836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15794 -2.59259E-6 C -0.22877 -2.59259E-6 -0.31588 0.11158 -0.31588 0.20232 L -0.31588 0.404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7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5795 2.59259E-6 C -0.22878 2.59259E-6 -0.31589 0.09838 -0.31589 0.1787 L -0.31589 0.357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15795 -4.07407E-6 C -0.22878 -4.07407E-6 -0.31589 0.11528 -0.31589 0.20973 L -0.31589 0.4196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</TotalTime>
  <Words>693</Words>
  <Application>Microsoft Office PowerPoint</Application>
  <PresentationFormat>Widescreen</PresentationFormat>
  <Paragraphs>496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Wingdings</vt:lpstr>
      <vt:lpstr>Wingdings 3</vt:lpstr>
      <vt:lpstr>Ion</vt:lpstr>
      <vt:lpstr>CHUYỂN ĐỔI SỐ HỆ 10 SANG HỆ 16</vt:lpstr>
      <vt:lpstr>Yêu cầu</vt:lpstr>
      <vt:lpstr>Các bước thực hiện</vt:lpstr>
      <vt:lpstr>Các bước thực hiện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</vt:lpstr>
      <vt:lpstr>Các bước thực hiện</vt:lpstr>
      <vt:lpstr>Quy tắc 1: Gom nhóm 4 bit</vt:lpstr>
      <vt:lpstr>Quy tắc 2: Chuyển đổi sang số hệ 16</vt:lpstr>
      <vt:lpstr>Quy tắc 2: Chuyển đổi sang số hệ 2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8;Hệ thập phân sang bát phân;thập phân;nhị phân;bát phân;số không dấu</cp:keywords>
  <cp:lastModifiedBy>Administrator</cp:lastModifiedBy>
  <cp:revision>39</cp:revision>
  <dcterms:created xsi:type="dcterms:W3CDTF">2020-10-17T01:21:37Z</dcterms:created>
  <dcterms:modified xsi:type="dcterms:W3CDTF">2020-10-20T04:15:38Z</dcterms:modified>
</cp:coreProperties>
</file>