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94660"/>
  </p:normalViewPr>
  <p:slideViewPr>
    <p:cSldViewPr>
      <p:cViewPr varScale="1">
        <p:scale>
          <a:sx n="72" d="100"/>
          <a:sy n="72" d="100"/>
        </p:scale>
        <p:origin x="-1414" y="-9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5.xml.rels><?xml version="1.0" encoding="UTF-8" standalone="yes"?>
<Relationships xmlns="http://schemas.openxmlformats.org/package/2006/relationships"><Relationship Id="rId1" Type="http://schemas.openxmlformats.org/officeDocument/2006/relationships/hyperlink" Target="https://techinsight.com.vn/goc-nhin-chuyen-gia-ve-cach-mang-cong-nghiep-4-0/?highlight=c%C3%A1ch%20m%E1%BA%A1ng%20c%C3%B4ng%20nghi%E1%BB%87p%204.0"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s://techinsight.com.vn/goc-nhin-chuyen-gia-ve-cach-mang-cong-nghiep-4-0/?highlight=c%C3%A1ch%20m%E1%BA%A1ng%20c%C3%B4ng%20nghi%E1%BB%87p%204.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CFD770-8141-4C90-B9B2-9BDCFA1C13D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DAF1F6C-62C5-4D6D-9587-0D0A9A7D5726}">
      <dgm:prSet phldrT="[Text]"/>
      <dgm:spPr/>
      <dgm:t>
        <a:bodyPr/>
        <a:lstStyle/>
        <a:p>
          <a:r>
            <a:rPr lang="en-US" b="1" smtClean="0"/>
            <a:t>Công nghiệp 4.0 là gì?</a:t>
          </a:r>
          <a:endParaRPr lang="en-US"/>
        </a:p>
      </dgm:t>
    </dgm:pt>
    <dgm:pt modelId="{005443FB-733F-436F-83D4-12432C12AADB}" type="parTrans" cxnId="{6850C522-C09F-48AD-BD67-70BB94B07B1A}">
      <dgm:prSet/>
      <dgm:spPr/>
      <dgm:t>
        <a:bodyPr/>
        <a:lstStyle/>
        <a:p>
          <a:endParaRPr lang="en-US"/>
        </a:p>
      </dgm:t>
    </dgm:pt>
    <dgm:pt modelId="{36F3B844-7F4E-4837-8DFA-C0A19551E119}" type="sibTrans" cxnId="{6850C522-C09F-48AD-BD67-70BB94B07B1A}">
      <dgm:prSet/>
      <dgm:spPr/>
      <dgm:t>
        <a:bodyPr/>
        <a:lstStyle/>
        <a:p>
          <a:endParaRPr lang="en-US"/>
        </a:p>
      </dgm:t>
    </dgm:pt>
    <dgm:pt modelId="{0EECE18F-40F6-44D6-AA44-C1687D8C12DA}">
      <dgm:prSet phldrT="[Text]"/>
      <dgm:spPr/>
      <dgm:t>
        <a:bodyPr/>
        <a:lstStyle/>
        <a:p>
          <a:r>
            <a:rPr lang="vi-VN" smtClean="0"/>
            <a:t>Là xu hướng hiện thời trong việc tự động hóa và trao đổi dữ liệu trong công nghệ sản xuất</a:t>
          </a:r>
          <a:endParaRPr lang="en-US"/>
        </a:p>
      </dgm:t>
    </dgm:pt>
    <dgm:pt modelId="{A35DBF58-C279-4CF2-9C45-315C3C318719}" type="parTrans" cxnId="{379839B4-7FA9-476B-8C8F-4EF52FDE89A8}">
      <dgm:prSet/>
      <dgm:spPr/>
      <dgm:t>
        <a:bodyPr/>
        <a:lstStyle/>
        <a:p>
          <a:endParaRPr lang="en-US"/>
        </a:p>
      </dgm:t>
    </dgm:pt>
    <dgm:pt modelId="{CDD0D0F6-1F1C-48F5-A034-2D2622930813}" type="sibTrans" cxnId="{379839B4-7FA9-476B-8C8F-4EF52FDE89A8}">
      <dgm:prSet/>
      <dgm:spPr/>
      <dgm:t>
        <a:bodyPr/>
        <a:lstStyle/>
        <a:p>
          <a:endParaRPr lang="en-US"/>
        </a:p>
      </dgm:t>
    </dgm:pt>
    <dgm:pt modelId="{F10D8862-EAE8-4BE8-9AFC-103D3B567FBB}">
      <dgm:prSet phldrT="[Text]"/>
      <dgm:spPr/>
      <dgm:t>
        <a:bodyPr/>
        <a:lstStyle/>
        <a:p>
          <a:r>
            <a:rPr lang="en-US" smtClean="0"/>
            <a:t>Nó bao gồm các hệ thống không gian mạng thực-ảo, Internet vạn vật và điện toán đám mây và điện toán nhân thực</a:t>
          </a:r>
          <a:endParaRPr lang="en-US"/>
        </a:p>
      </dgm:t>
    </dgm:pt>
    <dgm:pt modelId="{41C231E3-3B1A-45FE-AAF6-5B4164443102}" type="parTrans" cxnId="{DCA4AC41-80BF-476E-BBA7-8381876E23FD}">
      <dgm:prSet/>
      <dgm:spPr/>
      <dgm:t>
        <a:bodyPr/>
        <a:lstStyle/>
        <a:p>
          <a:endParaRPr lang="en-US"/>
        </a:p>
      </dgm:t>
    </dgm:pt>
    <dgm:pt modelId="{1CD8E64C-5B0B-4050-9962-C279BB83352D}" type="sibTrans" cxnId="{DCA4AC41-80BF-476E-BBA7-8381876E23FD}">
      <dgm:prSet/>
      <dgm:spPr/>
      <dgm:t>
        <a:bodyPr/>
        <a:lstStyle/>
        <a:p>
          <a:endParaRPr lang="en-US"/>
        </a:p>
      </dgm:t>
    </dgm:pt>
    <dgm:pt modelId="{68B74ACB-5948-4838-982C-BCF3CE63E74F}">
      <dgm:prSet phldrT="[Text]"/>
      <dgm:spPr/>
      <dgm:t>
        <a:bodyPr/>
        <a:lstStyle/>
        <a:p>
          <a:r>
            <a:rPr lang="en-US" smtClean="0"/>
            <a:t>Công nghiệp 4.0 tạo ra nhà máy thông minh?</a:t>
          </a:r>
          <a:endParaRPr lang="en-US"/>
        </a:p>
      </dgm:t>
    </dgm:pt>
    <dgm:pt modelId="{D9D906E1-C8DE-4D15-8224-D279A9C25CFE}" type="parTrans" cxnId="{A5ACF7CB-F6A0-4796-8D6F-984136327AAD}">
      <dgm:prSet/>
      <dgm:spPr/>
      <dgm:t>
        <a:bodyPr/>
        <a:lstStyle/>
        <a:p>
          <a:endParaRPr lang="en-US"/>
        </a:p>
      </dgm:t>
    </dgm:pt>
    <dgm:pt modelId="{E43C33C6-A01D-4845-8D25-0CB8216B9159}" type="sibTrans" cxnId="{A5ACF7CB-F6A0-4796-8D6F-984136327AAD}">
      <dgm:prSet/>
      <dgm:spPr/>
      <dgm:t>
        <a:bodyPr/>
        <a:lstStyle/>
        <a:p>
          <a:endParaRPr lang="en-US"/>
        </a:p>
      </dgm:t>
    </dgm:pt>
    <dgm:pt modelId="{C991D69F-D68A-476F-BA53-6EE963BEEDE1}">
      <dgm:prSet phldrT="[Text]"/>
      <dgm:spPr/>
      <dgm:t>
        <a:bodyPr/>
        <a:lstStyle/>
        <a:p>
          <a:r>
            <a:rPr lang="vi-VN" smtClean="0"/>
            <a:t>Trong các nhà máy thông minh với kiểu cấu trúc mô-đun, hệ thống thực-ản giám sát các quy trình thực tế, tạo ra 1 bản sao ảo của thế giới thực và đưa ra các quyết định phân tán</a:t>
          </a:r>
          <a:endParaRPr lang="en-US"/>
        </a:p>
      </dgm:t>
    </dgm:pt>
    <dgm:pt modelId="{70EC7852-4293-4689-9D83-09C8270BC8CC}" type="parTrans" cxnId="{537C2C27-64C7-4F4D-BE05-6EF54FC04CE1}">
      <dgm:prSet/>
      <dgm:spPr/>
      <dgm:t>
        <a:bodyPr/>
        <a:lstStyle/>
        <a:p>
          <a:endParaRPr lang="en-US"/>
        </a:p>
      </dgm:t>
    </dgm:pt>
    <dgm:pt modelId="{74067566-E931-459D-AA88-85C3F6611E71}" type="sibTrans" cxnId="{537C2C27-64C7-4F4D-BE05-6EF54FC04CE1}">
      <dgm:prSet/>
      <dgm:spPr/>
      <dgm:t>
        <a:bodyPr/>
        <a:lstStyle/>
        <a:p>
          <a:endParaRPr lang="en-US"/>
        </a:p>
      </dgm:t>
    </dgm:pt>
    <dgm:pt modelId="{1CAA92BB-A91E-4C6D-9892-8AC019BBAF91}">
      <dgm:prSet phldrT="[Text]"/>
      <dgm:spPr/>
      <dgm:t>
        <a:bodyPr/>
        <a:lstStyle/>
        <a:p>
          <a:r>
            <a:rPr lang="en-US" smtClean="0"/>
            <a:t>Xu hướng?</a:t>
          </a:r>
          <a:endParaRPr lang="en-US"/>
        </a:p>
      </dgm:t>
    </dgm:pt>
    <dgm:pt modelId="{A4051200-ABAA-46FE-A448-52D23008F21F}" type="parTrans" cxnId="{13A8A9C3-C843-4F17-B592-3247B437FE6E}">
      <dgm:prSet/>
      <dgm:spPr/>
      <dgm:t>
        <a:bodyPr/>
        <a:lstStyle/>
        <a:p>
          <a:endParaRPr lang="en-US"/>
        </a:p>
      </dgm:t>
    </dgm:pt>
    <dgm:pt modelId="{F2CBEEE9-5DCD-46EE-922A-89A68C451CE8}" type="sibTrans" cxnId="{13A8A9C3-C843-4F17-B592-3247B437FE6E}">
      <dgm:prSet/>
      <dgm:spPr/>
      <dgm:t>
        <a:bodyPr/>
        <a:lstStyle/>
        <a:p>
          <a:endParaRPr lang="en-US"/>
        </a:p>
      </dgm:t>
    </dgm:pt>
    <dgm:pt modelId="{E6A84A03-81C3-4C6B-9601-1CA3F9E86DD3}">
      <dgm:prSet phldrT="[Text]"/>
      <dgm:spPr/>
      <dgm:t>
        <a:bodyPr/>
        <a:lstStyle/>
        <a:p>
          <a:r>
            <a:rPr lang="en-US" smtClean="0"/>
            <a:t>Năm 2016, PwC thực hiện khảo sát có tên “Công nghiệp 4.0: Xây dựng công ty kỹ thuật số”. Phạm vi là 2000 công ty trên 26 quốc gia. Kết quả cho thấy, tỉ lệ phần tram kĩ thuật số hóa của những công ty này sẽ tăng từ 33% lên 72% trong vòng 5 năm</a:t>
          </a:r>
          <a:endParaRPr lang="en-US"/>
        </a:p>
      </dgm:t>
    </dgm:pt>
    <dgm:pt modelId="{BC7431ED-E769-45FD-A75A-81C1371D1708}" type="parTrans" cxnId="{18F8AE69-B7BD-42C7-A1A2-362CF46701BD}">
      <dgm:prSet/>
      <dgm:spPr/>
      <dgm:t>
        <a:bodyPr/>
        <a:lstStyle/>
        <a:p>
          <a:endParaRPr lang="en-US"/>
        </a:p>
      </dgm:t>
    </dgm:pt>
    <dgm:pt modelId="{6BB88C9E-016E-45A9-ABBA-CDD278180AC2}" type="sibTrans" cxnId="{18F8AE69-B7BD-42C7-A1A2-362CF46701BD}">
      <dgm:prSet/>
      <dgm:spPr/>
      <dgm:t>
        <a:bodyPr/>
        <a:lstStyle/>
        <a:p>
          <a:endParaRPr lang="en-US"/>
        </a:p>
      </dgm:t>
    </dgm:pt>
    <dgm:pt modelId="{3E5367CC-35B1-4F84-A8DB-E63F7EAEE97C}" type="pres">
      <dgm:prSet presAssocID="{33CFD770-8141-4C90-B9B2-9BDCFA1C13DA}" presName="Name0" presStyleCnt="0">
        <dgm:presLayoutVars>
          <dgm:dir/>
          <dgm:animLvl val="lvl"/>
          <dgm:resizeHandles val="exact"/>
        </dgm:presLayoutVars>
      </dgm:prSet>
      <dgm:spPr/>
    </dgm:pt>
    <dgm:pt modelId="{6A27632A-FCD5-4AA6-BD71-DC90046791EE}" type="pres">
      <dgm:prSet presAssocID="{FDAF1F6C-62C5-4D6D-9587-0D0A9A7D5726}" presName="linNode" presStyleCnt="0"/>
      <dgm:spPr/>
    </dgm:pt>
    <dgm:pt modelId="{8541D2A1-5A16-4C24-8E77-C5A87A4D327D}" type="pres">
      <dgm:prSet presAssocID="{FDAF1F6C-62C5-4D6D-9587-0D0A9A7D5726}" presName="parentText" presStyleLbl="node1" presStyleIdx="0" presStyleCnt="3">
        <dgm:presLayoutVars>
          <dgm:chMax val="1"/>
          <dgm:bulletEnabled val="1"/>
        </dgm:presLayoutVars>
      </dgm:prSet>
      <dgm:spPr/>
      <dgm:t>
        <a:bodyPr/>
        <a:lstStyle/>
        <a:p>
          <a:endParaRPr lang="en-US"/>
        </a:p>
      </dgm:t>
    </dgm:pt>
    <dgm:pt modelId="{148675B9-9AEF-45F8-B017-4DF4A75665B1}" type="pres">
      <dgm:prSet presAssocID="{FDAF1F6C-62C5-4D6D-9587-0D0A9A7D5726}" presName="descendantText" presStyleLbl="alignAccFollowNode1" presStyleIdx="0" presStyleCnt="3" custLinFactNeighborX="-1426" custLinFactNeighborY="-2274">
        <dgm:presLayoutVars>
          <dgm:bulletEnabled val="1"/>
        </dgm:presLayoutVars>
      </dgm:prSet>
      <dgm:spPr/>
      <dgm:t>
        <a:bodyPr/>
        <a:lstStyle/>
        <a:p>
          <a:endParaRPr lang="en-US"/>
        </a:p>
      </dgm:t>
    </dgm:pt>
    <dgm:pt modelId="{EC1B78EE-ABE5-40FF-9219-5DFB65FC2B9E}" type="pres">
      <dgm:prSet presAssocID="{36F3B844-7F4E-4837-8DFA-C0A19551E119}" presName="sp" presStyleCnt="0"/>
      <dgm:spPr/>
    </dgm:pt>
    <dgm:pt modelId="{E6BD87A5-4C06-478E-B825-8D459A470946}" type="pres">
      <dgm:prSet presAssocID="{68B74ACB-5948-4838-982C-BCF3CE63E74F}" presName="linNode" presStyleCnt="0"/>
      <dgm:spPr/>
    </dgm:pt>
    <dgm:pt modelId="{69F625C0-AA4F-4089-84CE-FD757EA4ED81}" type="pres">
      <dgm:prSet presAssocID="{68B74ACB-5948-4838-982C-BCF3CE63E74F}" presName="parentText" presStyleLbl="node1" presStyleIdx="1" presStyleCnt="3">
        <dgm:presLayoutVars>
          <dgm:chMax val="1"/>
          <dgm:bulletEnabled val="1"/>
        </dgm:presLayoutVars>
      </dgm:prSet>
      <dgm:spPr/>
      <dgm:t>
        <a:bodyPr/>
        <a:lstStyle/>
        <a:p>
          <a:endParaRPr lang="en-US"/>
        </a:p>
      </dgm:t>
    </dgm:pt>
    <dgm:pt modelId="{63A2BAE0-4C74-4050-825C-5F6AA6F5E5C0}" type="pres">
      <dgm:prSet presAssocID="{68B74ACB-5948-4838-982C-BCF3CE63E74F}" presName="descendantText" presStyleLbl="alignAccFollowNode1" presStyleIdx="1" presStyleCnt="3">
        <dgm:presLayoutVars>
          <dgm:bulletEnabled val="1"/>
        </dgm:presLayoutVars>
      </dgm:prSet>
      <dgm:spPr/>
      <dgm:t>
        <a:bodyPr/>
        <a:lstStyle/>
        <a:p>
          <a:endParaRPr lang="en-US"/>
        </a:p>
      </dgm:t>
    </dgm:pt>
    <dgm:pt modelId="{EBD8B031-F620-4293-93DB-4596D095DA82}" type="pres">
      <dgm:prSet presAssocID="{E43C33C6-A01D-4845-8D25-0CB8216B9159}" presName="sp" presStyleCnt="0"/>
      <dgm:spPr/>
    </dgm:pt>
    <dgm:pt modelId="{F65DAFE6-95E0-425F-9855-68A8E686DC02}" type="pres">
      <dgm:prSet presAssocID="{1CAA92BB-A91E-4C6D-9892-8AC019BBAF91}" presName="linNode" presStyleCnt="0"/>
      <dgm:spPr/>
    </dgm:pt>
    <dgm:pt modelId="{305FC7B5-360E-44D4-859D-0A61E66E0631}" type="pres">
      <dgm:prSet presAssocID="{1CAA92BB-A91E-4C6D-9892-8AC019BBAF91}" presName="parentText" presStyleLbl="node1" presStyleIdx="2" presStyleCnt="3">
        <dgm:presLayoutVars>
          <dgm:chMax val="1"/>
          <dgm:bulletEnabled val="1"/>
        </dgm:presLayoutVars>
      </dgm:prSet>
      <dgm:spPr/>
      <dgm:t>
        <a:bodyPr/>
        <a:lstStyle/>
        <a:p>
          <a:endParaRPr lang="en-US"/>
        </a:p>
      </dgm:t>
    </dgm:pt>
    <dgm:pt modelId="{36BE71FC-D6CF-4FB3-BCAB-90F93CE91ADD}" type="pres">
      <dgm:prSet presAssocID="{1CAA92BB-A91E-4C6D-9892-8AC019BBAF91}" presName="descendantText" presStyleLbl="alignAccFollowNode1" presStyleIdx="2" presStyleCnt="3">
        <dgm:presLayoutVars>
          <dgm:bulletEnabled val="1"/>
        </dgm:presLayoutVars>
      </dgm:prSet>
      <dgm:spPr/>
      <dgm:t>
        <a:bodyPr/>
        <a:lstStyle/>
        <a:p>
          <a:endParaRPr lang="en-US"/>
        </a:p>
      </dgm:t>
    </dgm:pt>
  </dgm:ptLst>
  <dgm:cxnLst>
    <dgm:cxn modelId="{7DBEDBA2-2636-4304-BC87-92F55F5D665C}" type="presOf" srcId="{FDAF1F6C-62C5-4D6D-9587-0D0A9A7D5726}" destId="{8541D2A1-5A16-4C24-8E77-C5A87A4D327D}" srcOrd="0" destOrd="0" presId="urn:microsoft.com/office/officeart/2005/8/layout/vList5"/>
    <dgm:cxn modelId="{728251D4-C114-4853-812A-E54B5D287D0F}" type="presOf" srcId="{0EECE18F-40F6-44D6-AA44-C1687D8C12DA}" destId="{148675B9-9AEF-45F8-B017-4DF4A75665B1}" srcOrd="0" destOrd="0" presId="urn:microsoft.com/office/officeart/2005/8/layout/vList5"/>
    <dgm:cxn modelId="{0621B199-ADEE-4204-8BA0-120A1292D50D}" type="presOf" srcId="{1CAA92BB-A91E-4C6D-9892-8AC019BBAF91}" destId="{305FC7B5-360E-44D4-859D-0A61E66E0631}" srcOrd="0" destOrd="0" presId="urn:microsoft.com/office/officeart/2005/8/layout/vList5"/>
    <dgm:cxn modelId="{D2B79DF6-BE21-442F-B5AB-202E44ACB8F7}" type="presOf" srcId="{68B74ACB-5948-4838-982C-BCF3CE63E74F}" destId="{69F625C0-AA4F-4089-84CE-FD757EA4ED81}" srcOrd="0" destOrd="0" presId="urn:microsoft.com/office/officeart/2005/8/layout/vList5"/>
    <dgm:cxn modelId="{379839B4-7FA9-476B-8C8F-4EF52FDE89A8}" srcId="{FDAF1F6C-62C5-4D6D-9587-0D0A9A7D5726}" destId="{0EECE18F-40F6-44D6-AA44-C1687D8C12DA}" srcOrd="0" destOrd="0" parTransId="{A35DBF58-C279-4CF2-9C45-315C3C318719}" sibTransId="{CDD0D0F6-1F1C-48F5-A034-2D2622930813}"/>
    <dgm:cxn modelId="{A5ACF7CB-F6A0-4796-8D6F-984136327AAD}" srcId="{33CFD770-8141-4C90-B9B2-9BDCFA1C13DA}" destId="{68B74ACB-5948-4838-982C-BCF3CE63E74F}" srcOrd="1" destOrd="0" parTransId="{D9D906E1-C8DE-4D15-8224-D279A9C25CFE}" sibTransId="{E43C33C6-A01D-4845-8D25-0CB8216B9159}"/>
    <dgm:cxn modelId="{B10AAE48-DAEE-4B26-A749-A5439884D507}" type="presOf" srcId="{C991D69F-D68A-476F-BA53-6EE963BEEDE1}" destId="{63A2BAE0-4C74-4050-825C-5F6AA6F5E5C0}" srcOrd="0" destOrd="0" presId="urn:microsoft.com/office/officeart/2005/8/layout/vList5"/>
    <dgm:cxn modelId="{6850C522-C09F-48AD-BD67-70BB94B07B1A}" srcId="{33CFD770-8141-4C90-B9B2-9BDCFA1C13DA}" destId="{FDAF1F6C-62C5-4D6D-9587-0D0A9A7D5726}" srcOrd="0" destOrd="0" parTransId="{005443FB-733F-436F-83D4-12432C12AADB}" sibTransId="{36F3B844-7F4E-4837-8DFA-C0A19551E119}"/>
    <dgm:cxn modelId="{13A8A9C3-C843-4F17-B592-3247B437FE6E}" srcId="{33CFD770-8141-4C90-B9B2-9BDCFA1C13DA}" destId="{1CAA92BB-A91E-4C6D-9892-8AC019BBAF91}" srcOrd="2" destOrd="0" parTransId="{A4051200-ABAA-46FE-A448-52D23008F21F}" sibTransId="{F2CBEEE9-5DCD-46EE-922A-89A68C451CE8}"/>
    <dgm:cxn modelId="{B9F74A1C-2BA0-46FC-838A-30EEDC6A6872}" type="presOf" srcId="{33CFD770-8141-4C90-B9B2-9BDCFA1C13DA}" destId="{3E5367CC-35B1-4F84-A8DB-E63F7EAEE97C}" srcOrd="0" destOrd="0" presId="urn:microsoft.com/office/officeart/2005/8/layout/vList5"/>
    <dgm:cxn modelId="{DCA4AC41-80BF-476E-BBA7-8381876E23FD}" srcId="{FDAF1F6C-62C5-4D6D-9587-0D0A9A7D5726}" destId="{F10D8862-EAE8-4BE8-9AFC-103D3B567FBB}" srcOrd="1" destOrd="0" parTransId="{41C231E3-3B1A-45FE-AAF6-5B4164443102}" sibTransId="{1CD8E64C-5B0B-4050-9962-C279BB83352D}"/>
    <dgm:cxn modelId="{1C3D7A04-F067-45C8-A1A9-9E6BC00EC3B3}" type="presOf" srcId="{E6A84A03-81C3-4C6B-9601-1CA3F9E86DD3}" destId="{36BE71FC-D6CF-4FB3-BCAB-90F93CE91ADD}" srcOrd="0" destOrd="0" presId="urn:microsoft.com/office/officeart/2005/8/layout/vList5"/>
    <dgm:cxn modelId="{9B82F65B-07CE-4CDC-90D3-13F33AE75D39}" type="presOf" srcId="{F10D8862-EAE8-4BE8-9AFC-103D3B567FBB}" destId="{148675B9-9AEF-45F8-B017-4DF4A75665B1}" srcOrd="0" destOrd="1" presId="urn:microsoft.com/office/officeart/2005/8/layout/vList5"/>
    <dgm:cxn modelId="{537C2C27-64C7-4F4D-BE05-6EF54FC04CE1}" srcId="{68B74ACB-5948-4838-982C-BCF3CE63E74F}" destId="{C991D69F-D68A-476F-BA53-6EE963BEEDE1}" srcOrd="0" destOrd="0" parTransId="{70EC7852-4293-4689-9D83-09C8270BC8CC}" sibTransId="{74067566-E931-459D-AA88-85C3F6611E71}"/>
    <dgm:cxn modelId="{18F8AE69-B7BD-42C7-A1A2-362CF46701BD}" srcId="{1CAA92BB-A91E-4C6D-9892-8AC019BBAF91}" destId="{E6A84A03-81C3-4C6B-9601-1CA3F9E86DD3}" srcOrd="0" destOrd="0" parTransId="{BC7431ED-E769-45FD-A75A-81C1371D1708}" sibTransId="{6BB88C9E-016E-45A9-ABBA-CDD278180AC2}"/>
    <dgm:cxn modelId="{758B4705-67C0-4115-9CC6-E54678AAFAEC}" type="presParOf" srcId="{3E5367CC-35B1-4F84-A8DB-E63F7EAEE97C}" destId="{6A27632A-FCD5-4AA6-BD71-DC90046791EE}" srcOrd="0" destOrd="0" presId="urn:microsoft.com/office/officeart/2005/8/layout/vList5"/>
    <dgm:cxn modelId="{A0D1D2EB-43BE-4CF0-A731-F3878E23E172}" type="presParOf" srcId="{6A27632A-FCD5-4AA6-BD71-DC90046791EE}" destId="{8541D2A1-5A16-4C24-8E77-C5A87A4D327D}" srcOrd="0" destOrd="0" presId="urn:microsoft.com/office/officeart/2005/8/layout/vList5"/>
    <dgm:cxn modelId="{BB62A86B-8380-4179-AE41-7B27BB21EA81}" type="presParOf" srcId="{6A27632A-FCD5-4AA6-BD71-DC90046791EE}" destId="{148675B9-9AEF-45F8-B017-4DF4A75665B1}" srcOrd="1" destOrd="0" presId="urn:microsoft.com/office/officeart/2005/8/layout/vList5"/>
    <dgm:cxn modelId="{5489361D-D5CE-4E60-92F6-4443F0A09E64}" type="presParOf" srcId="{3E5367CC-35B1-4F84-A8DB-E63F7EAEE97C}" destId="{EC1B78EE-ABE5-40FF-9219-5DFB65FC2B9E}" srcOrd="1" destOrd="0" presId="urn:microsoft.com/office/officeart/2005/8/layout/vList5"/>
    <dgm:cxn modelId="{E326C34C-34F7-4F22-B9E8-A7B61FE4BDFF}" type="presParOf" srcId="{3E5367CC-35B1-4F84-A8DB-E63F7EAEE97C}" destId="{E6BD87A5-4C06-478E-B825-8D459A470946}" srcOrd="2" destOrd="0" presId="urn:microsoft.com/office/officeart/2005/8/layout/vList5"/>
    <dgm:cxn modelId="{4EEC43F0-D2DE-42E6-88B8-EFF7FA2CC914}" type="presParOf" srcId="{E6BD87A5-4C06-478E-B825-8D459A470946}" destId="{69F625C0-AA4F-4089-84CE-FD757EA4ED81}" srcOrd="0" destOrd="0" presId="urn:microsoft.com/office/officeart/2005/8/layout/vList5"/>
    <dgm:cxn modelId="{8C20E3E8-E1A8-405E-BD45-BAF63EEC9811}" type="presParOf" srcId="{E6BD87A5-4C06-478E-B825-8D459A470946}" destId="{63A2BAE0-4C74-4050-825C-5F6AA6F5E5C0}" srcOrd="1" destOrd="0" presId="urn:microsoft.com/office/officeart/2005/8/layout/vList5"/>
    <dgm:cxn modelId="{E5538467-D625-4254-9EAA-BA4D5D9C4E28}" type="presParOf" srcId="{3E5367CC-35B1-4F84-A8DB-E63F7EAEE97C}" destId="{EBD8B031-F620-4293-93DB-4596D095DA82}" srcOrd="3" destOrd="0" presId="urn:microsoft.com/office/officeart/2005/8/layout/vList5"/>
    <dgm:cxn modelId="{1F1F13CE-2D71-44CC-A2C4-3543A3680CEC}" type="presParOf" srcId="{3E5367CC-35B1-4F84-A8DB-E63F7EAEE97C}" destId="{F65DAFE6-95E0-425F-9855-68A8E686DC02}" srcOrd="4" destOrd="0" presId="urn:microsoft.com/office/officeart/2005/8/layout/vList5"/>
    <dgm:cxn modelId="{6F409A94-50C1-4766-985E-0CA186344BBB}" type="presParOf" srcId="{F65DAFE6-95E0-425F-9855-68A8E686DC02}" destId="{305FC7B5-360E-44D4-859D-0A61E66E0631}" srcOrd="0" destOrd="0" presId="urn:microsoft.com/office/officeart/2005/8/layout/vList5"/>
    <dgm:cxn modelId="{7D102832-B9DE-46BE-9DCD-0E2982BF7836}" type="presParOf" srcId="{F65DAFE6-95E0-425F-9855-68A8E686DC02}" destId="{36BE71FC-D6CF-4FB3-BCAB-90F93CE91AD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95A3C0-0112-49A4-AEA7-181ED65383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513D8B-C640-4DF9-AAFC-157D34179888}">
      <dgm:prSet phldrT="[Text]"/>
      <dgm:spPr/>
      <dgm:t>
        <a:bodyPr/>
        <a:lstStyle/>
        <a:p>
          <a:r>
            <a:rPr lang="vi-VN" smtClean="0"/>
            <a:t>- Hiện nay là thời đại của cách mạng công nghiệp 4.0, đó là sự kết hợp cao độ giữa hệ thống siêu kết nối vật lý và kỹ thuật số với tâm điểm là internet, vạn vật kết nối (IoT) và trí tuệ nhân tạo</a:t>
          </a:r>
          <a:endParaRPr lang="en-US"/>
        </a:p>
      </dgm:t>
    </dgm:pt>
    <dgm:pt modelId="{521E1AF6-F62E-412E-904C-00A31D3A9DED}" type="parTrans" cxnId="{99E3F87F-14D1-44DF-81C2-DA625953FB73}">
      <dgm:prSet/>
      <dgm:spPr/>
      <dgm:t>
        <a:bodyPr/>
        <a:lstStyle/>
        <a:p>
          <a:endParaRPr lang="en-US"/>
        </a:p>
      </dgm:t>
    </dgm:pt>
    <dgm:pt modelId="{D4118DC4-FE48-476E-9195-68055C3C791E}" type="sibTrans" cxnId="{99E3F87F-14D1-44DF-81C2-DA625953FB73}">
      <dgm:prSet/>
      <dgm:spPr/>
      <dgm:t>
        <a:bodyPr/>
        <a:lstStyle/>
        <a:p>
          <a:endParaRPr lang="en-US"/>
        </a:p>
      </dgm:t>
    </dgm:pt>
    <dgm:pt modelId="{0A7E32FD-6D1E-44D7-9A16-ED2DC8137C8F}">
      <dgm:prSet phldrT="[Text]"/>
      <dgm:spPr/>
      <dgm:t>
        <a:bodyPr/>
        <a:lstStyle/>
        <a:p>
          <a:r>
            <a:rPr lang="vi-VN" smtClean="0"/>
            <a:t>- </a:t>
          </a:r>
          <a:r>
            <a:rPr lang="en-US" smtClean="0"/>
            <a:t>Thế giới đang ở giai đoạn đầu của công nghiệp 4.0, với nội dung cơ bản là tạo ra cấu trúc và sự vận hành mới cho nền sản xuất dựa trên ứng dụng công nghệ cao, mạng lưới Internet của vạn vật, trí tuệ nhân tạo…</a:t>
          </a:r>
          <a:endParaRPr lang="en-US"/>
        </a:p>
      </dgm:t>
    </dgm:pt>
    <dgm:pt modelId="{C3C7CA90-E678-4910-A96B-BB46322E4C37}" type="parTrans" cxnId="{5B627DFF-14C4-4EAF-ADF2-F2897186CBFA}">
      <dgm:prSet/>
      <dgm:spPr/>
      <dgm:t>
        <a:bodyPr/>
        <a:lstStyle/>
        <a:p>
          <a:endParaRPr lang="en-US"/>
        </a:p>
      </dgm:t>
    </dgm:pt>
    <dgm:pt modelId="{8219475A-1887-46C7-96CD-1B49C04C9647}" type="sibTrans" cxnId="{5B627DFF-14C4-4EAF-ADF2-F2897186CBFA}">
      <dgm:prSet/>
      <dgm:spPr/>
      <dgm:t>
        <a:bodyPr/>
        <a:lstStyle/>
        <a:p>
          <a:endParaRPr lang="en-US"/>
        </a:p>
      </dgm:t>
    </dgm:pt>
    <dgm:pt modelId="{A5018232-F706-48D1-950C-53D1D277C952}" type="pres">
      <dgm:prSet presAssocID="{F095A3C0-0112-49A4-AEA7-181ED6538392}" presName="linear" presStyleCnt="0">
        <dgm:presLayoutVars>
          <dgm:animLvl val="lvl"/>
          <dgm:resizeHandles val="exact"/>
        </dgm:presLayoutVars>
      </dgm:prSet>
      <dgm:spPr/>
    </dgm:pt>
    <dgm:pt modelId="{BEA65C29-53D3-4DB9-A028-83C2F6F64F62}" type="pres">
      <dgm:prSet presAssocID="{17513D8B-C640-4DF9-AAFC-157D34179888}" presName="parentText" presStyleLbl="node1" presStyleIdx="0" presStyleCnt="2">
        <dgm:presLayoutVars>
          <dgm:chMax val="0"/>
          <dgm:bulletEnabled val="1"/>
        </dgm:presLayoutVars>
      </dgm:prSet>
      <dgm:spPr/>
      <dgm:t>
        <a:bodyPr/>
        <a:lstStyle/>
        <a:p>
          <a:endParaRPr lang="en-US"/>
        </a:p>
      </dgm:t>
    </dgm:pt>
    <dgm:pt modelId="{4623D55A-F95B-4C62-82C5-E48B6F4EAFA6}" type="pres">
      <dgm:prSet presAssocID="{D4118DC4-FE48-476E-9195-68055C3C791E}" presName="spacer" presStyleCnt="0"/>
      <dgm:spPr/>
    </dgm:pt>
    <dgm:pt modelId="{3BBFA325-DE68-4EE6-8560-E32F301D8862}" type="pres">
      <dgm:prSet presAssocID="{0A7E32FD-6D1E-44D7-9A16-ED2DC8137C8F}" presName="parentText" presStyleLbl="node1" presStyleIdx="1" presStyleCnt="2">
        <dgm:presLayoutVars>
          <dgm:chMax val="0"/>
          <dgm:bulletEnabled val="1"/>
        </dgm:presLayoutVars>
      </dgm:prSet>
      <dgm:spPr/>
      <dgm:t>
        <a:bodyPr/>
        <a:lstStyle/>
        <a:p>
          <a:endParaRPr lang="en-US"/>
        </a:p>
      </dgm:t>
    </dgm:pt>
  </dgm:ptLst>
  <dgm:cxnLst>
    <dgm:cxn modelId="{095FE0A8-C9C3-42FC-8D78-B27C0F46F766}" type="presOf" srcId="{17513D8B-C640-4DF9-AAFC-157D34179888}" destId="{BEA65C29-53D3-4DB9-A028-83C2F6F64F62}" srcOrd="0" destOrd="0" presId="urn:microsoft.com/office/officeart/2005/8/layout/vList2"/>
    <dgm:cxn modelId="{99E3F87F-14D1-44DF-81C2-DA625953FB73}" srcId="{F095A3C0-0112-49A4-AEA7-181ED6538392}" destId="{17513D8B-C640-4DF9-AAFC-157D34179888}" srcOrd="0" destOrd="0" parTransId="{521E1AF6-F62E-412E-904C-00A31D3A9DED}" sibTransId="{D4118DC4-FE48-476E-9195-68055C3C791E}"/>
    <dgm:cxn modelId="{E5D1C443-D986-48F3-957A-9A17998CD568}" type="presOf" srcId="{F095A3C0-0112-49A4-AEA7-181ED6538392}" destId="{A5018232-F706-48D1-950C-53D1D277C952}" srcOrd="0" destOrd="0" presId="urn:microsoft.com/office/officeart/2005/8/layout/vList2"/>
    <dgm:cxn modelId="{5B627DFF-14C4-4EAF-ADF2-F2897186CBFA}" srcId="{F095A3C0-0112-49A4-AEA7-181ED6538392}" destId="{0A7E32FD-6D1E-44D7-9A16-ED2DC8137C8F}" srcOrd="1" destOrd="0" parTransId="{C3C7CA90-E678-4910-A96B-BB46322E4C37}" sibTransId="{8219475A-1887-46C7-96CD-1B49C04C9647}"/>
    <dgm:cxn modelId="{D1C68B6E-3A2D-4A53-9FDC-F240E4E7DD4A}" type="presOf" srcId="{0A7E32FD-6D1E-44D7-9A16-ED2DC8137C8F}" destId="{3BBFA325-DE68-4EE6-8560-E32F301D8862}" srcOrd="0" destOrd="0" presId="urn:microsoft.com/office/officeart/2005/8/layout/vList2"/>
    <dgm:cxn modelId="{C5EC6609-FEFA-45C4-ADC5-3494BC022131}" type="presParOf" srcId="{A5018232-F706-48D1-950C-53D1D277C952}" destId="{BEA65C29-53D3-4DB9-A028-83C2F6F64F62}" srcOrd="0" destOrd="0" presId="urn:microsoft.com/office/officeart/2005/8/layout/vList2"/>
    <dgm:cxn modelId="{87487FEC-4A2F-40BD-B5B2-1BB6A37651E0}" type="presParOf" srcId="{A5018232-F706-48D1-950C-53D1D277C952}" destId="{4623D55A-F95B-4C62-82C5-E48B6F4EAFA6}" srcOrd="1" destOrd="0" presId="urn:microsoft.com/office/officeart/2005/8/layout/vList2"/>
    <dgm:cxn modelId="{9492EFFB-2CDA-496E-8132-F973EA75903B}" type="presParOf" srcId="{A5018232-F706-48D1-950C-53D1D277C952}" destId="{3BBFA325-DE68-4EE6-8560-E32F301D886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79D5E0-D233-4099-BC1B-95D15FAE499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3196247-8BF0-4802-87B3-AB78B79223B1}">
      <dgm:prSet phldrT="[Text]"/>
      <dgm:spPr/>
      <dgm:t>
        <a:bodyPr/>
        <a:lstStyle/>
        <a:p>
          <a:r>
            <a:rPr lang="vi-VN" smtClean="0"/>
            <a:t>1.0</a:t>
          </a:r>
          <a:endParaRPr lang="en-US"/>
        </a:p>
      </dgm:t>
    </dgm:pt>
    <dgm:pt modelId="{540F12B4-6F06-492F-A1FF-9DBD2B4442C1}" type="parTrans" cxnId="{3A55126C-D689-47F4-8EDB-E7144FC97E43}">
      <dgm:prSet/>
      <dgm:spPr/>
      <dgm:t>
        <a:bodyPr/>
        <a:lstStyle/>
        <a:p>
          <a:endParaRPr lang="en-US"/>
        </a:p>
      </dgm:t>
    </dgm:pt>
    <dgm:pt modelId="{00F67872-D4A7-4A73-A121-3EA17F1591CA}" type="sibTrans" cxnId="{3A55126C-D689-47F4-8EDB-E7144FC97E43}">
      <dgm:prSet/>
      <dgm:spPr/>
      <dgm:t>
        <a:bodyPr/>
        <a:lstStyle/>
        <a:p>
          <a:endParaRPr lang="en-US"/>
        </a:p>
      </dgm:t>
    </dgm:pt>
    <dgm:pt modelId="{188F2B59-4D77-4D8F-A7F1-00635C65C56E}">
      <dgm:prSet phldrT="[Text]"/>
      <dgm:spPr/>
      <dgm:t>
        <a:bodyPr/>
        <a:lstStyle/>
        <a:p>
          <a:r>
            <a:rPr lang="vi-VN" smtClean="0"/>
            <a:t>là sự chuyển đổi sang các quy trình sản xuất mới ở châu Âu và Mỹ, trong giai đoạn từ khoảng năm 1760 đến khoảng giữa năm 1820 và 1840</a:t>
          </a:r>
          <a:endParaRPr lang="en-US"/>
        </a:p>
      </dgm:t>
    </dgm:pt>
    <dgm:pt modelId="{6F477265-2C3B-4BC0-AEBC-67334666FFDC}" type="parTrans" cxnId="{5FCC5A51-33A1-4DEA-81BF-9485B46359A0}">
      <dgm:prSet/>
      <dgm:spPr/>
      <dgm:t>
        <a:bodyPr/>
        <a:lstStyle/>
        <a:p>
          <a:endParaRPr lang="en-US"/>
        </a:p>
      </dgm:t>
    </dgm:pt>
    <dgm:pt modelId="{00360F44-B582-444F-8805-5BF7B248DF73}" type="sibTrans" cxnId="{5FCC5A51-33A1-4DEA-81BF-9485B46359A0}">
      <dgm:prSet/>
      <dgm:spPr/>
      <dgm:t>
        <a:bodyPr/>
        <a:lstStyle/>
        <a:p>
          <a:endParaRPr lang="en-US"/>
        </a:p>
      </dgm:t>
    </dgm:pt>
    <dgm:pt modelId="{F65AACC6-2E5D-4F5A-B9FA-7D9FBD6D6374}">
      <dgm:prSet phldrT="[Text]"/>
      <dgm:spPr/>
      <dgm:t>
        <a:bodyPr/>
        <a:lstStyle/>
        <a:p>
          <a:r>
            <a:rPr lang="vi-VN" smtClean="0"/>
            <a:t>2.0</a:t>
          </a:r>
          <a:endParaRPr lang="en-US"/>
        </a:p>
      </dgm:t>
    </dgm:pt>
    <dgm:pt modelId="{F540B9BF-1383-44A7-AD64-0C51676ADF55}" type="parTrans" cxnId="{011B06DE-49E2-4144-9738-C56C6F2B6B71}">
      <dgm:prSet/>
      <dgm:spPr/>
      <dgm:t>
        <a:bodyPr/>
        <a:lstStyle/>
        <a:p>
          <a:endParaRPr lang="en-US"/>
        </a:p>
      </dgm:t>
    </dgm:pt>
    <dgm:pt modelId="{CAF67F00-131E-47A8-86C4-38E5B7F9D7E3}" type="sibTrans" cxnId="{011B06DE-49E2-4144-9738-C56C6F2B6B71}">
      <dgm:prSet/>
      <dgm:spPr/>
      <dgm:t>
        <a:bodyPr/>
        <a:lstStyle/>
        <a:p>
          <a:endParaRPr lang="en-US"/>
        </a:p>
      </dgm:t>
    </dgm:pt>
    <dgm:pt modelId="{7E3FA20E-A5E2-4474-AC68-54E382B4C0BD}">
      <dgm:prSet phldrT="[Text]"/>
      <dgm:spPr/>
      <dgm:t>
        <a:bodyPr/>
        <a:lstStyle/>
        <a:p>
          <a:r>
            <a:rPr lang="en-US" smtClean="0"/>
            <a:t>Như trong nửa thế kỷ trước, phần lớn khuôn khổ cho lịch sử Châu Âu sau năm 1850 đã được thiết lập bằng cách thay đổi nhanh chóng các mô hình kinh tế và xã hội, mở rộng ra gần như toàn bộ lục địa. </a:t>
          </a:r>
          <a:endParaRPr lang="en-US"/>
        </a:p>
      </dgm:t>
    </dgm:pt>
    <dgm:pt modelId="{5464EE53-BDF6-49E4-9E86-6F9724155A29}" type="parTrans" cxnId="{5F1F83EE-68AA-406D-82A2-C790EC3B5558}">
      <dgm:prSet/>
      <dgm:spPr/>
      <dgm:t>
        <a:bodyPr/>
        <a:lstStyle/>
        <a:p>
          <a:endParaRPr lang="en-US"/>
        </a:p>
      </dgm:t>
    </dgm:pt>
    <dgm:pt modelId="{2C0A823F-44E8-4E03-A0F4-1485310C26E3}" type="sibTrans" cxnId="{5F1F83EE-68AA-406D-82A2-C790EC3B5558}">
      <dgm:prSet/>
      <dgm:spPr/>
      <dgm:t>
        <a:bodyPr/>
        <a:lstStyle/>
        <a:p>
          <a:endParaRPr lang="en-US"/>
        </a:p>
      </dgm:t>
    </dgm:pt>
    <dgm:pt modelId="{2FBA7D7E-B953-4B82-BAE6-8BF87870C59C}">
      <dgm:prSet phldrT="[Text]"/>
      <dgm:spPr/>
      <dgm:t>
        <a:bodyPr/>
        <a:lstStyle/>
        <a:p>
          <a:r>
            <a:rPr lang="vi-VN" smtClean="0"/>
            <a:t>3.0</a:t>
          </a:r>
          <a:endParaRPr lang="en-US"/>
        </a:p>
      </dgm:t>
    </dgm:pt>
    <dgm:pt modelId="{C990254B-ADBA-447B-A6D0-392119598440}" type="parTrans" cxnId="{F4E45B3D-6E23-40DE-B09E-8F475AE55ED2}">
      <dgm:prSet/>
      <dgm:spPr/>
      <dgm:t>
        <a:bodyPr/>
        <a:lstStyle/>
        <a:p>
          <a:endParaRPr lang="en-US"/>
        </a:p>
      </dgm:t>
    </dgm:pt>
    <dgm:pt modelId="{7F972944-C7E4-4679-8AA4-72A2C8E5DC36}" type="sibTrans" cxnId="{F4E45B3D-6E23-40DE-B09E-8F475AE55ED2}">
      <dgm:prSet/>
      <dgm:spPr/>
      <dgm:t>
        <a:bodyPr/>
        <a:lstStyle/>
        <a:p>
          <a:endParaRPr lang="en-US"/>
        </a:p>
      </dgm:t>
    </dgm:pt>
    <dgm:pt modelId="{4CC1C7B0-6D30-454D-86FF-EFFB26D4E88A}">
      <dgm:prSet phldrT="[Text]"/>
      <dgm:spPr/>
      <dgm:t>
        <a:bodyPr/>
        <a:lstStyle/>
        <a:p>
          <a:r>
            <a:rPr lang="vi-VN" b="0" i="0" smtClean="0">
              <a:latin typeface="Calibri" pitchFamily="34" charset="0"/>
              <a:cs typeface="Calibri" pitchFamily="34" charset="0"/>
            </a:rPr>
            <a:t>những </a:t>
          </a:r>
          <a:r>
            <a:rPr lang="vi-VN" b="0" i="0" u="none" smtClean="0">
              <a:latin typeface="Calibri" pitchFamily="34" charset="0"/>
              <a:cs typeface="Calibri" pitchFamily="34" charset="0"/>
            </a:rPr>
            <a:t>cuộc cách mạng công nghiệp lần thứ 3 được cho là bắt đầu từ khoảng năm 1969 khi nhiều cơ sở hạ tầng điện tử, số hóa và máy tính được phát triển mạnh.</a:t>
          </a:r>
          <a:endParaRPr lang="en-US" b="0">
            <a:latin typeface="Calibri" pitchFamily="34" charset="0"/>
            <a:cs typeface="Calibri" pitchFamily="34" charset="0"/>
          </a:endParaRPr>
        </a:p>
      </dgm:t>
    </dgm:pt>
    <dgm:pt modelId="{E71F83FB-B1E2-40A9-BE54-C793832E32C2}" type="parTrans" cxnId="{2A04C1B6-E18F-4D0C-AD3B-F33868234CF5}">
      <dgm:prSet/>
      <dgm:spPr/>
      <dgm:t>
        <a:bodyPr/>
        <a:lstStyle/>
        <a:p>
          <a:endParaRPr lang="en-US"/>
        </a:p>
      </dgm:t>
    </dgm:pt>
    <dgm:pt modelId="{8BE25418-C4A4-4124-AD98-972BF45FABB3}" type="sibTrans" cxnId="{2A04C1B6-E18F-4D0C-AD3B-F33868234CF5}">
      <dgm:prSet/>
      <dgm:spPr/>
      <dgm:t>
        <a:bodyPr/>
        <a:lstStyle/>
        <a:p>
          <a:endParaRPr lang="en-US"/>
        </a:p>
      </dgm:t>
    </dgm:pt>
    <dgm:pt modelId="{CC135B82-87F4-4802-B489-1B14E2E2E0F1}" type="pres">
      <dgm:prSet presAssocID="{B979D5E0-D233-4099-BC1B-95D15FAE4993}" presName="linearFlow" presStyleCnt="0">
        <dgm:presLayoutVars>
          <dgm:dir/>
          <dgm:animLvl val="lvl"/>
          <dgm:resizeHandles val="exact"/>
        </dgm:presLayoutVars>
      </dgm:prSet>
      <dgm:spPr/>
    </dgm:pt>
    <dgm:pt modelId="{84E0BB35-A317-429D-9CBB-29B2E629C468}" type="pres">
      <dgm:prSet presAssocID="{93196247-8BF0-4802-87B3-AB78B79223B1}" presName="composite" presStyleCnt="0"/>
      <dgm:spPr/>
    </dgm:pt>
    <dgm:pt modelId="{622CEDDD-385A-43AA-AE1F-4356ADEDC6F9}" type="pres">
      <dgm:prSet presAssocID="{93196247-8BF0-4802-87B3-AB78B79223B1}" presName="parentText" presStyleLbl="alignNode1" presStyleIdx="0" presStyleCnt="3">
        <dgm:presLayoutVars>
          <dgm:chMax val="1"/>
          <dgm:bulletEnabled val="1"/>
        </dgm:presLayoutVars>
      </dgm:prSet>
      <dgm:spPr/>
    </dgm:pt>
    <dgm:pt modelId="{B8E04F2B-2419-4B1E-BBA4-A91FD3FA2B3B}" type="pres">
      <dgm:prSet presAssocID="{93196247-8BF0-4802-87B3-AB78B79223B1}" presName="descendantText" presStyleLbl="alignAcc1" presStyleIdx="0" presStyleCnt="3">
        <dgm:presLayoutVars>
          <dgm:bulletEnabled val="1"/>
        </dgm:presLayoutVars>
      </dgm:prSet>
      <dgm:spPr/>
      <dgm:t>
        <a:bodyPr/>
        <a:lstStyle/>
        <a:p>
          <a:endParaRPr lang="en-US"/>
        </a:p>
      </dgm:t>
    </dgm:pt>
    <dgm:pt modelId="{35E1DA67-F87B-4545-910E-B8874EB14A1B}" type="pres">
      <dgm:prSet presAssocID="{00F67872-D4A7-4A73-A121-3EA17F1591CA}" presName="sp" presStyleCnt="0"/>
      <dgm:spPr/>
    </dgm:pt>
    <dgm:pt modelId="{E418A5B3-2F58-493D-9CD9-757FEDA80874}" type="pres">
      <dgm:prSet presAssocID="{F65AACC6-2E5D-4F5A-B9FA-7D9FBD6D6374}" presName="composite" presStyleCnt="0"/>
      <dgm:spPr/>
    </dgm:pt>
    <dgm:pt modelId="{5067C679-14A9-4373-B468-7B67AF1B19AE}" type="pres">
      <dgm:prSet presAssocID="{F65AACC6-2E5D-4F5A-B9FA-7D9FBD6D6374}" presName="parentText" presStyleLbl="alignNode1" presStyleIdx="1" presStyleCnt="3">
        <dgm:presLayoutVars>
          <dgm:chMax val="1"/>
          <dgm:bulletEnabled val="1"/>
        </dgm:presLayoutVars>
      </dgm:prSet>
      <dgm:spPr/>
    </dgm:pt>
    <dgm:pt modelId="{D2A2551A-F1D6-489C-AE16-E6836AD116B2}" type="pres">
      <dgm:prSet presAssocID="{F65AACC6-2E5D-4F5A-B9FA-7D9FBD6D6374}" presName="descendantText" presStyleLbl="alignAcc1" presStyleIdx="1" presStyleCnt="3">
        <dgm:presLayoutVars>
          <dgm:bulletEnabled val="1"/>
        </dgm:presLayoutVars>
      </dgm:prSet>
      <dgm:spPr/>
      <dgm:t>
        <a:bodyPr/>
        <a:lstStyle/>
        <a:p>
          <a:endParaRPr lang="en-US"/>
        </a:p>
      </dgm:t>
    </dgm:pt>
    <dgm:pt modelId="{4F2A8BD9-B4A6-4233-B775-A86FCB404C0D}" type="pres">
      <dgm:prSet presAssocID="{CAF67F00-131E-47A8-86C4-38E5B7F9D7E3}" presName="sp" presStyleCnt="0"/>
      <dgm:spPr/>
    </dgm:pt>
    <dgm:pt modelId="{46071C96-45AB-4C22-8F4D-0AEFEA8E21B2}" type="pres">
      <dgm:prSet presAssocID="{2FBA7D7E-B953-4B82-BAE6-8BF87870C59C}" presName="composite" presStyleCnt="0"/>
      <dgm:spPr/>
    </dgm:pt>
    <dgm:pt modelId="{867C6C2B-B7F5-48DC-9B75-388885C1E305}" type="pres">
      <dgm:prSet presAssocID="{2FBA7D7E-B953-4B82-BAE6-8BF87870C59C}" presName="parentText" presStyleLbl="alignNode1" presStyleIdx="2" presStyleCnt="3">
        <dgm:presLayoutVars>
          <dgm:chMax val="1"/>
          <dgm:bulletEnabled val="1"/>
        </dgm:presLayoutVars>
      </dgm:prSet>
      <dgm:spPr/>
      <dgm:t>
        <a:bodyPr/>
        <a:lstStyle/>
        <a:p>
          <a:endParaRPr lang="en-US"/>
        </a:p>
      </dgm:t>
    </dgm:pt>
    <dgm:pt modelId="{9E6AF972-19C8-4953-9921-5AF5935A4FF4}" type="pres">
      <dgm:prSet presAssocID="{2FBA7D7E-B953-4B82-BAE6-8BF87870C59C}" presName="descendantText" presStyleLbl="alignAcc1" presStyleIdx="2" presStyleCnt="3">
        <dgm:presLayoutVars>
          <dgm:bulletEnabled val="1"/>
        </dgm:presLayoutVars>
      </dgm:prSet>
      <dgm:spPr/>
      <dgm:t>
        <a:bodyPr/>
        <a:lstStyle/>
        <a:p>
          <a:endParaRPr lang="en-US"/>
        </a:p>
      </dgm:t>
    </dgm:pt>
  </dgm:ptLst>
  <dgm:cxnLst>
    <dgm:cxn modelId="{F4E45B3D-6E23-40DE-B09E-8F475AE55ED2}" srcId="{B979D5E0-D233-4099-BC1B-95D15FAE4993}" destId="{2FBA7D7E-B953-4B82-BAE6-8BF87870C59C}" srcOrd="2" destOrd="0" parTransId="{C990254B-ADBA-447B-A6D0-392119598440}" sibTransId="{7F972944-C7E4-4679-8AA4-72A2C8E5DC36}"/>
    <dgm:cxn modelId="{5FCC5A51-33A1-4DEA-81BF-9485B46359A0}" srcId="{93196247-8BF0-4802-87B3-AB78B79223B1}" destId="{188F2B59-4D77-4D8F-A7F1-00635C65C56E}" srcOrd="0" destOrd="0" parTransId="{6F477265-2C3B-4BC0-AEBC-67334666FFDC}" sibTransId="{00360F44-B582-444F-8805-5BF7B248DF73}"/>
    <dgm:cxn modelId="{41B75A10-6AE7-46E2-B4FA-D84EBEA5ED58}" type="presOf" srcId="{188F2B59-4D77-4D8F-A7F1-00635C65C56E}" destId="{B8E04F2B-2419-4B1E-BBA4-A91FD3FA2B3B}" srcOrd="0" destOrd="0" presId="urn:microsoft.com/office/officeart/2005/8/layout/chevron2"/>
    <dgm:cxn modelId="{011B06DE-49E2-4144-9738-C56C6F2B6B71}" srcId="{B979D5E0-D233-4099-BC1B-95D15FAE4993}" destId="{F65AACC6-2E5D-4F5A-B9FA-7D9FBD6D6374}" srcOrd="1" destOrd="0" parTransId="{F540B9BF-1383-44A7-AD64-0C51676ADF55}" sibTransId="{CAF67F00-131E-47A8-86C4-38E5B7F9D7E3}"/>
    <dgm:cxn modelId="{424EF19A-6246-4146-B4E0-AA820EDC039F}" type="presOf" srcId="{4CC1C7B0-6D30-454D-86FF-EFFB26D4E88A}" destId="{9E6AF972-19C8-4953-9921-5AF5935A4FF4}" srcOrd="0" destOrd="0" presId="urn:microsoft.com/office/officeart/2005/8/layout/chevron2"/>
    <dgm:cxn modelId="{A1D049BB-3625-4FAC-BCD6-59BAD3156DD7}" type="presOf" srcId="{2FBA7D7E-B953-4B82-BAE6-8BF87870C59C}" destId="{867C6C2B-B7F5-48DC-9B75-388885C1E305}" srcOrd="0" destOrd="0" presId="urn:microsoft.com/office/officeart/2005/8/layout/chevron2"/>
    <dgm:cxn modelId="{8A6C3540-34BC-48E2-B2B3-926B05028ABE}" type="presOf" srcId="{7E3FA20E-A5E2-4474-AC68-54E382B4C0BD}" destId="{D2A2551A-F1D6-489C-AE16-E6836AD116B2}" srcOrd="0" destOrd="0" presId="urn:microsoft.com/office/officeart/2005/8/layout/chevron2"/>
    <dgm:cxn modelId="{E9983152-6D61-41AB-BDD4-0371EA0ED1FC}" type="presOf" srcId="{B979D5E0-D233-4099-BC1B-95D15FAE4993}" destId="{CC135B82-87F4-4802-B489-1B14E2E2E0F1}" srcOrd="0" destOrd="0" presId="urn:microsoft.com/office/officeart/2005/8/layout/chevron2"/>
    <dgm:cxn modelId="{AE75F8F0-85C9-46F2-94FB-F4DD78F736D0}" type="presOf" srcId="{F65AACC6-2E5D-4F5A-B9FA-7D9FBD6D6374}" destId="{5067C679-14A9-4373-B468-7B67AF1B19AE}" srcOrd="0" destOrd="0" presId="urn:microsoft.com/office/officeart/2005/8/layout/chevron2"/>
    <dgm:cxn modelId="{5F1F83EE-68AA-406D-82A2-C790EC3B5558}" srcId="{F65AACC6-2E5D-4F5A-B9FA-7D9FBD6D6374}" destId="{7E3FA20E-A5E2-4474-AC68-54E382B4C0BD}" srcOrd="0" destOrd="0" parTransId="{5464EE53-BDF6-49E4-9E86-6F9724155A29}" sibTransId="{2C0A823F-44E8-4E03-A0F4-1485310C26E3}"/>
    <dgm:cxn modelId="{9DFA1370-AA9F-4DA0-BDDF-7BF794609550}" type="presOf" srcId="{93196247-8BF0-4802-87B3-AB78B79223B1}" destId="{622CEDDD-385A-43AA-AE1F-4356ADEDC6F9}" srcOrd="0" destOrd="0" presId="urn:microsoft.com/office/officeart/2005/8/layout/chevron2"/>
    <dgm:cxn modelId="{3A55126C-D689-47F4-8EDB-E7144FC97E43}" srcId="{B979D5E0-D233-4099-BC1B-95D15FAE4993}" destId="{93196247-8BF0-4802-87B3-AB78B79223B1}" srcOrd="0" destOrd="0" parTransId="{540F12B4-6F06-492F-A1FF-9DBD2B4442C1}" sibTransId="{00F67872-D4A7-4A73-A121-3EA17F1591CA}"/>
    <dgm:cxn modelId="{2A04C1B6-E18F-4D0C-AD3B-F33868234CF5}" srcId="{2FBA7D7E-B953-4B82-BAE6-8BF87870C59C}" destId="{4CC1C7B0-6D30-454D-86FF-EFFB26D4E88A}" srcOrd="0" destOrd="0" parTransId="{E71F83FB-B1E2-40A9-BE54-C793832E32C2}" sibTransId="{8BE25418-C4A4-4124-AD98-972BF45FABB3}"/>
    <dgm:cxn modelId="{7EA3CCDC-24CC-42EC-A1C9-28DEBA959873}" type="presParOf" srcId="{CC135B82-87F4-4802-B489-1B14E2E2E0F1}" destId="{84E0BB35-A317-429D-9CBB-29B2E629C468}" srcOrd="0" destOrd="0" presId="urn:microsoft.com/office/officeart/2005/8/layout/chevron2"/>
    <dgm:cxn modelId="{CCA5F4A7-AF7F-45A1-9DCE-3CAA1DE654AF}" type="presParOf" srcId="{84E0BB35-A317-429D-9CBB-29B2E629C468}" destId="{622CEDDD-385A-43AA-AE1F-4356ADEDC6F9}" srcOrd="0" destOrd="0" presId="urn:microsoft.com/office/officeart/2005/8/layout/chevron2"/>
    <dgm:cxn modelId="{F0EF94BE-FD0D-46FF-8232-913A50E77824}" type="presParOf" srcId="{84E0BB35-A317-429D-9CBB-29B2E629C468}" destId="{B8E04F2B-2419-4B1E-BBA4-A91FD3FA2B3B}" srcOrd="1" destOrd="0" presId="urn:microsoft.com/office/officeart/2005/8/layout/chevron2"/>
    <dgm:cxn modelId="{2BD16E90-B208-4087-98EB-03FA82DFB391}" type="presParOf" srcId="{CC135B82-87F4-4802-B489-1B14E2E2E0F1}" destId="{35E1DA67-F87B-4545-910E-B8874EB14A1B}" srcOrd="1" destOrd="0" presId="urn:microsoft.com/office/officeart/2005/8/layout/chevron2"/>
    <dgm:cxn modelId="{85A19F28-634C-4C29-B767-1FFC0C5C64B3}" type="presParOf" srcId="{CC135B82-87F4-4802-B489-1B14E2E2E0F1}" destId="{E418A5B3-2F58-493D-9CD9-757FEDA80874}" srcOrd="2" destOrd="0" presId="urn:microsoft.com/office/officeart/2005/8/layout/chevron2"/>
    <dgm:cxn modelId="{2E29BFA1-9359-4F3E-9A07-C99E46FA28D7}" type="presParOf" srcId="{E418A5B3-2F58-493D-9CD9-757FEDA80874}" destId="{5067C679-14A9-4373-B468-7B67AF1B19AE}" srcOrd="0" destOrd="0" presId="urn:microsoft.com/office/officeart/2005/8/layout/chevron2"/>
    <dgm:cxn modelId="{C2647147-8469-4C4A-88A7-C2772DD2DD53}" type="presParOf" srcId="{E418A5B3-2F58-493D-9CD9-757FEDA80874}" destId="{D2A2551A-F1D6-489C-AE16-E6836AD116B2}" srcOrd="1" destOrd="0" presId="urn:microsoft.com/office/officeart/2005/8/layout/chevron2"/>
    <dgm:cxn modelId="{B474E266-643B-4466-A088-8EAF91901AA0}" type="presParOf" srcId="{CC135B82-87F4-4802-B489-1B14E2E2E0F1}" destId="{4F2A8BD9-B4A6-4233-B775-A86FCB404C0D}" srcOrd="3" destOrd="0" presId="urn:microsoft.com/office/officeart/2005/8/layout/chevron2"/>
    <dgm:cxn modelId="{20FB12ED-B5B3-49EE-B432-D723F369689E}" type="presParOf" srcId="{CC135B82-87F4-4802-B489-1B14E2E2E0F1}" destId="{46071C96-45AB-4C22-8F4D-0AEFEA8E21B2}" srcOrd="4" destOrd="0" presId="urn:microsoft.com/office/officeart/2005/8/layout/chevron2"/>
    <dgm:cxn modelId="{6BAD37A3-122B-4CFD-B0A0-07E5705A71F7}" type="presParOf" srcId="{46071C96-45AB-4C22-8F4D-0AEFEA8E21B2}" destId="{867C6C2B-B7F5-48DC-9B75-388885C1E305}" srcOrd="0" destOrd="0" presId="urn:microsoft.com/office/officeart/2005/8/layout/chevron2"/>
    <dgm:cxn modelId="{27BF09AB-1D4F-4766-8A23-93D010B1DDAB}" type="presParOf" srcId="{46071C96-45AB-4C22-8F4D-0AEFEA8E21B2}" destId="{9E6AF972-19C8-4953-9921-5AF5935A4FF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6A7718-AB69-477A-A763-B563AD9A6796}" type="doc">
      <dgm:prSet loTypeId="urn:microsoft.com/office/officeart/2005/8/layout/pyramid2" loCatId="pyramid" qsTypeId="urn:microsoft.com/office/officeart/2005/8/quickstyle/simple1" qsCatId="simple" csTypeId="urn:microsoft.com/office/officeart/2005/8/colors/accent1_2" csCatId="accent1" phldr="1"/>
      <dgm:spPr/>
    </dgm:pt>
    <dgm:pt modelId="{BFCF64BE-C53F-4149-8B20-EF5E93AD48DB}">
      <dgm:prSet phldrT="[Text]"/>
      <dgm:spPr/>
      <dgm:t>
        <a:bodyPr/>
        <a:lstStyle/>
        <a:p>
          <a:r>
            <a:rPr lang="en-US" b="1" smtClean="0"/>
            <a:t>Mạng dọc của hệ thống sản xuất thông minh</a:t>
          </a:r>
          <a:endParaRPr lang="en-US"/>
        </a:p>
      </dgm:t>
    </dgm:pt>
    <dgm:pt modelId="{B6F8C0FC-693B-4291-BA94-B18583544BCC}" type="parTrans" cxnId="{47FD06AF-779B-4A4F-A9CB-91E2F7018B7A}">
      <dgm:prSet/>
      <dgm:spPr/>
      <dgm:t>
        <a:bodyPr/>
        <a:lstStyle/>
        <a:p>
          <a:endParaRPr lang="en-US"/>
        </a:p>
      </dgm:t>
    </dgm:pt>
    <dgm:pt modelId="{E8FDEF32-EFF0-4881-A926-2DC1166441F0}" type="sibTrans" cxnId="{47FD06AF-779B-4A4F-A9CB-91E2F7018B7A}">
      <dgm:prSet/>
      <dgm:spPr/>
      <dgm:t>
        <a:bodyPr/>
        <a:lstStyle/>
        <a:p>
          <a:endParaRPr lang="en-US"/>
        </a:p>
      </dgm:t>
    </dgm:pt>
    <dgm:pt modelId="{B8812629-CD95-4D95-8BA2-D7CCD58236D0}">
      <dgm:prSet phldrT="[Text]"/>
      <dgm:spPr/>
      <dgm:t>
        <a:bodyPr/>
        <a:lstStyle/>
        <a:p>
          <a:r>
            <a:rPr lang="en-US" b="1" smtClean="0"/>
            <a:t>Tích hợp theo chiều ngang thông qua một thế hệ mới của mạng lưới chuỗi giá trị toàn cầu</a:t>
          </a:r>
          <a:endParaRPr lang="en-US"/>
        </a:p>
      </dgm:t>
    </dgm:pt>
    <dgm:pt modelId="{3449876B-9260-45E1-8C21-B5FEF1E4EE75}" type="parTrans" cxnId="{F7AB9D3A-25C4-428F-B419-AD6F2C29D6DE}">
      <dgm:prSet/>
      <dgm:spPr/>
      <dgm:t>
        <a:bodyPr/>
        <a:lstStyle/>
        <a:p>
          <a:endParaRPr lang="en-US"/>
        </a:p>
      </dgm:t>
    </dgm:pt>
    <dgm:pt modelId="{514C3E6A-52F1-43B1-9005-577B6E2B5B37}" type="sibTrans" cxnId="{F7AB9D3A-25C4-428F-B419-AD6F2C29D6DE}">
      <dgm:prSet/>
      <dgm:spPr/>
      <dgm:t>
        <a:bodyPr/>
        <a:lstStyle/>
        <a:p>
          <a:endParaRPr lang="en-US"/>
        </a:p>
      </dgm:t>
    </dgm:pt>
    <dgm:pt modelId="{75BA9A37-A522-4825-866F-B5B21C32EFC9}">
      <dgm:prSet phldrT="[Text]"/>
      <dgm:spPr/>
      <dgm:t>
        <a:bodyPr/>
        <a:lstStyle/>
        <a:p>
          <a:r>
            <a:rPr lang="en-US" b="1" smtClean="0"/>
            <a:t>Thông qua kỹ thuật trên toàn bộ chuỗi giá trị</a:t>
          </a:r>
          <a:endParaRPr lang="en-US"/>
        </a:p>
      </dgm:t>
    </dgm:pt>
    <dgm:pt modelId="{C3FFA3CA-D1CE-4E03-A158-2FC1DEB3EE57}" type="parTrans" cxnId="{631697F5-267B-4CC2-8317-513791ECF55D}">
      <dgm:prSet/>
      <dgm:spPr/>
      <dgm:t>
        <a:bodyPr/>
        <a:lstStyle/>
        <a:p>
          <a:endParaRPr lang="en-US"/>
        </a:p>
      </dgm:t>
    </dgm:pt>
    <dgm:pt modelId="{270E4EF4-6A3A-46C7-9634-28BE71702FD8}" type="sibTrans" cxnId="{631697F5-267B-4CC2-8317-513791ECF55D}">
      <dgm:prSet/>
      <dgm:spPr/>
      <dgm:t>
        <a:bodyPr/>
        <a:lstStyle/>
        <a:p>
          <a:endParaRPr lang="en-US"/>
        </a:p>
      </dgm:t>
    </dgm:pt>
    <dgm:pt modelId="{04302E1C-E031-41B3-A34B-D5F68701C734}">
      <dgm:prSet phldrT="[Text]"/>
      <dgm:spPr/>
      <dgm:t>
        <a:bodyPr/>
        <a:lstStyle/>
        <a:p>
          <a:r>
            <a:rPr lang="en-US" b="1" smtClean="0"/>
            <a:t>Tăng tốc thông qua các công nghệ theo cấp số nhân</a:t>
          </a:r>
          <a:endParaRPr lang="en-US"/>
        </a:p>
      </dgm:t>
    </dgm:pt>
    <dgm:pt modelId="{35961DCB-D3EE-4FEB-88D1-E23B41C64412}" type="parTrans" cxnId="{99ADFB79-1C94-47FE-8D5C-35B061C4A08F}">
      <dgm:prSet/>
      <dgm:spPr/>
      <dgm:t>
        <a:bodyPr/>
        <a:lstStyle/>
        <a:p>
          <a:endParaRPr lang="en-US"/>
        </a:p>
      </dgm:t>
    </dgm:pt>
    <dgm:pt modelId="{1452A0FD-7410-44EA-B4DD-F7DA5809A67C}" type="sibTrans" cxnId="{99ADFB79-1C94-47FE-8D5C-35B061C4A08F}">
      <dgm:prSet/>
      <dgm:spPr/>
      <dgm:t>
        <a:bodyPr/>
        <a:lstStyle/>
        <a:p>
          <a:endParaRPr lang="en-US"/>
        </a:p>
      </dgm:t>
    </dgm:pt>
    <dgm:pt modelId="{240B3590-1747-4C44-B030-72991CED5662}">
      <dgm:prSet phldrT="[Text]"/>
      <dgm:spPr/>
      <dgm:t>
        <a:bodyPr/>
        <a:lstStyle/>
        <a:p>
          <a:r>
            <a:rPr lang="en-US" b="1" smtClean="0"/>
            <a:t>Lợi ích và chìa khóa tương lai</a:t>
          </a:r>
          <a:endParaRPr lang="en-US"/>
        </a:p>
      </dgm:t>
    </dgm:pt>
    <dgm:pt modelId="{CFEA7FF1-0B7A-44B0-A8D6-CFB72D814DAC}" type="parTrans" cxnId="{363EDE3F-B790-4C82-AB73-789941312618}">
      <dgm:prSet/>
      <dgm:spPr/>
      <dgm:t>
        <a:bodyPr/>
        <a:lstStyle/>
        <a:p>
          <a:endParaRPr lang="en-US"/>
        </a:p>
      </dgm:t>
    </dgm:pt>
    <dgm:pt modelId="{950932E5-C0DC-425A-B2E8-0C5D05D5ED06}" type="sibTrans" cxnId="{363EDE3F-B790-4C82-AB73-789941312618}">
      <dgm:prSet/>
      <dgm:spPr/>
      <dgm:t>
        <a:bodyPr/>
        <a:lstStyle/>
        <a:p>
          <a:endParaRPr lang="en-US"/>
        </a:p>
      </dgm:t>
    </dgm:pt>
    <dgm:pt modelId="{25101801-581E-4288-A802-DDB00B95269B}">
      <dgm:prSet phldrT="[Text]"/>
      <dgm:spPr/>
      <dgm:t>
        <a:bodyPr/>
        <a:lstStyle/>
        <a:p>
          <a:r>
            <a:rPr lang="en-US" b="1" smtClean="0"/>
            <a:t>Sự phát triển của công nghiệp 4.0</a:t>
          </a:r>
          <a:endParaRPr lang="en-US"/>
        </a:p>
      </dgm:t>
    </dgm:pt>
    <dgm:pt modelId="{32C09816-400F-4456-B178-EEB39BF5C152}" type="parTrans" cxnId="{6A3371ED-93D1-4E09-9A8F-6E7CD6F892AD}">
      <dgm:prSet/>
      <dgm:spPr/>
      <dgm:t>
        <a:bodyPr/>
        <a:lstStyle/>
        <a:p>
          <a:endParaRPr lang="en-US"/>
        </a:p>
      </dgm:t>
    </dgm:pt>
    <dgm:pt modelId="{EA8F737A-BACC-4665-98CB-4413B3AB6328}" type="sibTrans" cxnId="{6A3371ED-93D1-4E09-9A8F-6E7CD6F892AD}">
      <dgm:prSet/>
      <dgm:spPr/>
      <dgm:t>
        <a:bodyPr/>
        <a:lstStyle/>
        <a:p>
          <a:endParaRPr lang="en-US"/>
        </a:p>
      </dgm:t>
    </dgm:pt>
    <dgm:pt modelId="{F19F9056-BCC9-4D24-9893-25D81116C624}" type="pres">
      <dgm:prSet presAssocID="{8F6A7718-AB69-477A-A763-B563AD9A6796}" presName="compositeShape" presStyleCnt="0">
        <dgm:presLayoutVars>
          <dgm:dir/>
          <dgm:resizeHandles/>
        </dgm:presLayoutVars>
      </dgm:prSet>
      <dgm:spPr/>
    </dgm:pt>
    <dgm:pt modelId="{F6C2D5B8-D8AA-4CD1-8ABB-A35C1C5A3940}" type="pres">
      <dgm:prSet presAssocID="{8F6A7718-AB69-477A-A763-B563AD9A6796}" presName="pyramid" presStyleLbl="node1" presStyleIdx="0" presStyleCnt="1" custScaleY="62316" custLinFactNeighborX="-31042" custLinFactNeighborY="0"/>
      <dgm:spPr/>
    </dgm:pt>
    <dgm:pt modelId="{3759F7DD-07BF-48FC-AF11-8E62C327B410}" type="pres">
      <dgm:prSet presAssocID="{8F6A7718-AB69-477A-A763-B563AD9A6796}" presName="theList" presStyleCnt="0"/>
      <dgm:spPr/>
    </dgm:pt>
    <dgm:pt modelId="{E7F411AB-46EE-4A4C-9CB2-393A7AC1DE28}" type="pres">
      <dgm:prSet presAssocID="{BFCF64BE-C53F-4149-8B20-EF5E93AD48DB}" presName="aNode" presStyleLbl="fgAcc1" presStyleIdx="0" presStyleCnt="6" custAng="0" custScaleY="106197">
        <dgm:presLayoutVars>
          <dgm:bulletEnabled val="1"/>
        </dgm:presLayoutVars>
      </dgm:prSet>
      <dgm:spPr/>
      <dgm:t>
        <a:bodyPr/>
        <a:lstStyle/>
        <a:p>
          <a:endParaRPr lang="en-US"/>
        </a:p>
      </dgm:t>
    </dgm:pt>
    <dgm:pt modelId="{81CFF0FD-0EC0-4EE3-AEA0-897ACAB32A36}" type="pres">
      <dgm:prSet presAssocID="{BFCF64BE-C53F-4149-8B20-EF5E93AD48DB}" presName="aSpace" presStyleCnt="0"/>
      <dgm:spPr/>
    </dgm:pt>
    <dgm:pt modelId="{BBF3C90E-9718-41D8-ACD4-76140D227206}" type="pres">
      <dgm:prSet presAssocID="{B8812629-CD95-4D95-8BA2-D7CCD58236D0}" presName="aNode" presStyleLbl="fgAcc1" presStyleIdx="1" presStyleCnt="6">
        <dgm:presLayoutVars>
          <dgm:bulletEnabled val="1"/>
        </dgm:presLayoutVars>
      </dgm:prSet>
      <dgm:spPr/>
      <dgm:t>
        <a:bodyPr/>
        <a:lstStyle/>
        <a:p>
          <a:endParaRPr lang="en-US"/>
        </a:p>
      </dgm:t>
    </dgm:pt>
    <dgm:pt modelId="{B4FF2C23-E8C0-4E5E-8CC3-CF10A1F8765B}" type="pres">
      <dgm:prSet presAssocID="{B8812629-CD95-4D95-8BA2-D7CCD58236D0}" presName="aSpace" presStyleCnt="0"/>
      <dgm:spPr/>
    </dgm:pt>
    <dgm:pt modelId="{D84C4629-72FC-411D-9752-2A00676CB7E3}" type="pres">
      <dgm:prSet presAssocID="{75BA9A37-A522-4825-866F-B5B21C32EFC9}" presName="aNode" presStyleLbl="fgAcc1" presStyleIdx="2" presStyleCnt="6">
        <dgm:presLayoutVars>
          <dgm:bulletEnabled val="1"/>
        </dgm:presLayoutVars>
      </dgm:prSet>
      <dgm:spPr/>
      <dgm:t>
        <a:bodyPr/>
        <a:lstStyle/>
        <a:p>
          <a:endParaRPr lang="en-US"/>
        </a:p>
      </dgm:t>
    </dgm:pt>
    <dgm:pt modelId="{12A9B3AC-CB31-46AC-B621-374A78CA4F87}" type="pres">
      <dgm:prSet presAssocID="{75BA9A37-A522-4825-866F-B5B21C32EFC9}" presName="aSpace" presStyleCnt="0"/>
      <dgm:spPr/>
    </dgm:pt>
    <dgm:pt modelId="{9DC24CB6-8A0A-425D-994A-EF91B65537F2}" type="pres">
      <dgm:prSet presAssocID="{04302E1C-E031-41B3-A34B-D5F68701C734}" presName="aNode" presStyleLbl="fgAcc1" presStyleIdx="3" presStyleCnt="6">
        <dgm:presLayoutVars>
          <dgm:bulletEnabled val="1"/>
        </dgm:presLayoutVars>
      </dgm:prSet>
      <dgm:spPr/>
      <dgm:t>
        <a:bodyPr/>
        <a:lstStyle/>
        <a:p>
          <a:endParaRPr lang="en-US"/>
        </a:p>
      </dgm:t>
    </dgm:pt>
    <dgm:pt modelId="{C86C5236-FAA7-4A6B-94DE-CA8E558C78A1}" type="pres">
      <dgm:prSet presAssocID="{04302E1C-E031-41B3-A34B-D5F68701C734}" presName="aSpace" presStyleCnt="0"/>
      <dgm:spPr/>
    </dgm:pt>
    <dgm:pt modelId="{350E3389-08AC-4B51-AA5C-E17CF67F2EE7}" type="pres">
      <dgm:prSet presAssocID="{240B3590-1747-4C44-B030-72991CED5662}" presName="aNode" presStyleLbl="fgAcc1" presStyleIdx="4" presStyleCnt="6">
        <dgm:presLayoutVars>
          <dgm:bulletEnabled val="1"/>
        </dgm:presLayoutVars>
      </dgm:prSet>
      <dgm:spPr/>
      <dgm:t>
        <a:bodyPr/>
        <a:lstStyle/>
        <a:p>
          <a:endParaRPr lang="en-US"/>
        </a:p>
      </dgm:t>
    </dgm:pt>
    <dgm:pt modelId="{AFEF1D3D-76F1-4568-9672-728A536B5696}" type="pres">
      <dgm:prSet presAssocID="{240B3590-1747-4C44-B030-72991CED5662}" presName="aSpace" presStyleCnt="0"/>
      <dgm:spPr/>
    </dgm:pt>
    <dgm:pt modelId="{FC31C693-003A-4720-A054-DFFDAE14C294}" type="pres">
      <dgm:prSet presAssocID="{25101801-581E-4288-A802-DDB00B95269B}" presName="aNode" presStyleLbl="fgAcc1" presStyleIdx="5" presStyleCnt="6" custScaleY="103165">
        <dgm:presLayoutVars>
          <dgm:bulletEnabled val="1"/>
        </dgm:presLayoutVars>
      </dgm:prSet>
      <dgm:spPr/>
      <dgm:t>
        <a:bodyPr/>
        <a:lstStyle/>
        <a:p>
          <a:endParaRPr lang="en-US"/>
        </a:p>
      </dgm:t>
    </dgm:pt>
    <dgm:pt modelId="{313E7644-7BB9-4099-8636-9A4CE0DE812B}" type="pres">
      <dgm:prSet presAssocID="{25101801-581E-4288-A802-DDB00B95269B}" presName="aSpace" presStyleCnt="0"/>
      <dgm:spPr/>
    </dgm:pt>
  </dgm:ptLst>
  <dgm:cxnLst>
    <dgm:cxn modelId="{F7AB9D3A-25C4-428F-B419-AD6F2C29D6DE}" srcId="{8F6A7718-AB69-477A-A763-B563AD9A6796}" destId="{B8812629-CD95-4D95-8BA2-D7CCD58236D0}" srcOrd="1" destOrd="0" parTransId="{3449876B-9260-45E1-8C21-B5FEF1E4EE75}" sibTransId="{514C3E6A-52F1-43B1-9005-577B6E2B5B37}"/>
    <dgm:cxn modelId="{6C094E54-561F-4F60-8AB4-DFFA6A1E67C1}" type="presOf" srcId="{8F6A7718-AB69-477A-A763-B563AD9A6796}" destId="{F19F9056-BCC9-4D24-9893-25D81116C624}" srcOrd="0" destOrd="0" presId="urn:microsoft.com/office/officeart/2005/8/layout/pyramid2"/>
    <dgm:cxn modelId="{47FD06AF-779B-4A4F-A9CB-91E2F7018B7A}" srcId="{8F6A7718-AB69-477A-A763-B563AD9A6796}" destId="{BFCF64BE-C53F-4149-8B20-EF5E93AD48DB}" srcOrd="0" destOrd="0" parTransId="{B6F8C0FC-693B-4291-BA94-B18583544BCC}" sibTransId="{E8FDEF32-EFF0-4881-A926-2DC1166441F0}"/>
    <dgm:cxn modelId="{6A3371ED-93D1-4E09-9A8F-6E7CD6F892AD}" srcId="{8F6A7718-AB69-477A-A763-B563AD9A6796}" destId="{25101801-581E-4288-A802-DDB00B95269B}" srcOrd="5" destOrd="0" parTransId="{32C09816-400F-4456-B178-EEB39BF5C152}" sibTransId="{EA8F737A-BACC-4665-98CB-4413B3AB6328}"/>
    <dgm:cxn modelId="{631697F5-267B-4CC2-8317-513791ECF55D}" srcId="{8F6A7718-AB69-477A-A763-B563AD9A6796}" destId="{75BA9A37-A522-4825-866F-B5B21C32EFC9}" srcOrd="2" destOrd="0" parTransId="{C3FFA3CA-D1CE-4E03-A158-2FC1DEB3EE57}" sibTransId="{270E4EF4-6A3A-46C7-9634-28BE71702FD8}"/>
    <dgm:cxn modelId="{80807040-59A5-4E76-A748-7B187107B2EB}" type="presOf" srcId="{25101801-581E-4288-A802-DDB00B95269B}" destId="{FC31C693-003A-4720-A054-DFFDAE14C294}" srcOrd="0" destOrd="0" presId="urn:microsoft.com/office/officeart/2005/8/layout/pyramid2"/>
    <dgm:cxn modelId="{E71D2C4F-4B91-4C34-B38B-C899E9081ADD}" type="presOf" srcId="{B8812629-CD95-4D95-8BA2-D7CCD58236D0}" destId="{BBF3C90E-9718-41D8-ACD4-76140D227206}" srcOrd="0" destOrd="0" presId="urn:microsoft.com/office/officeart/2005/8/layout/pyramid2"/>
    <dgm:cxn modelId="{0752B9D3-2DC4-438A-B270-A5EC91DA5A82}" type="presOf" srcId="{BFCF64BE-C53F-4149-8B20-EF5E93AD48DB}" destId="{E7F411AB-46EE-4A4C-9CB2-393A7AC1DE28}" srcOrd="0" destOrd="0" presId="urn:microsoft.com/office/officeart/2005/8/layout/pyramid2"/>
    <dgm:cxn modelId="{9CB79F5B-A2D2-4C0C-A41F-073858BECB08}" type="presOf" srcId="{75BA9A37-A522-4825-866F-B5B21C32EFC9}" destId="{D84C4629-72FC-411D-9752-2A00676CB7E3}" srcOrd="0" destOrd="0" presId="urn:microsoft.com/office/officeart/2005/8/layout/pyramid2"/>
    <dgm:cxn modelId="{99ADFB79-1C94-47FE-8D5C-35B061C4A08F}" srcId="{8F6A7718-AB69-477A-A763-B563AD9A6796}" destId="{04302E1C-E031-41B3-A34B-D5F68701C734}" srcOrd="3" destOrd="0" parTransId="{35961DCB-D3EE-4FEB-88D1-E23B41C64412}" sibTransId="{1452A0FD-7410-44EA-B4DD-F7DA5809A67C}"/>
    <dgm:cxn modelId="{363EDE3F-B790-4C82-AB73-789941312618}" srcId="{8F6A7718-AB69-477A-A763-B563AD9A6796}" destId="{240B3590-1747-4C44-B030-72991CED5662}" srcOrd="4" destOrd="0" parTransId="{CFEA7FF1-0B7A-44B0-A8D6-CFB72D814DAC}" sibTransId="{950932E5-C0DC-425A-B2E8-0C5D05D5ED06}"/>
    <dgm:cxn modelId="{3AB20AC5-2132-4C23-A800-6305C725AA98}" type="presOf" srcId="{240B3590-1747-4C44-B030-72991CED5662}" destId="{350E3389-08AC-4B51-AA5C-E17CF67F2EE7}" srcOrd="0" destOrd="0" presId="urn:microsoft.com/office/officeart/2005/8/layout/pyramid2"/>
    <dgm:cxn modelId="{EFD49112-8E5C-4B26-8391-9C97D8C96CAF}" type="presOf" srcId="{04302E1C-E031-41B3-A34B-D5F68701C734}" destId="{9DC24CB6-8A0A-425D-994A-EF91B65537F2}" srcOrd="0" destOrd="0" presId="urn:microsoft.com/office/officeart/2005/8/layout/pyramid2"/>
    <dgm:cxn modelId="{D6F4E709-7408-45EA-A109-9D4C799D3A87}" type="presParOf" srcId="{F19F9056-BCC9-4D24-9893-25D81116C624}" destId="{F6C2D5B8-D8AA-4CD1-8ABB-A35C1C5A3940}" srcOrd="0" destOrd="0" presId="urn:microsoft.com/office/officeart/2005/8/layout/pyramid2"/>
    <dgm:cxn modelId="{8C79A5A0-4C9E-4437-BD78-D2CCBDB1D7BF}" type="presParOf" srcId="{F19F9056-BCC9-4D24-9893-25D81116C624}" destId="{3759F7DD-07BF-48FC-AF11-8E62C327B410}" srcOrd="1" destOrd="0" presId="urn:microsoft.com/office/officeart/2005/8/layout/pyramid2"/>
    <dgm:cxn modelId="{0DAFD383-BABE-4A35-A1C4-1472B04FF318}" type="presParOf" srcId="{3759F7DD-07BF-48FC-AF11-8E62C327B410}" destId="{E7F411AB-46EE-4A4C-9CB2-393A7AC1DE28}" srcOrd="0" destOrd="0" presId="urn:microsoft.com/office/officeart/2005/8/layout/pyramid2"/>
    <dgm:cxn modelId="{96F8ADC2-B7D5-4D8C-A625-AE56CBE36CF0}" type="presParOf" srcId="{3759F7DD-07BF-48FC-AF11-8E62C327B410}" destId="{81CFF0FD-0EC0-4EE3-AEA0-897ACAB32A36}" srcOrd="1" destOrd="0" presId="urn:microsoft.com/office/officeart/2005/8/layout/pyramid2"/>
    <dgm:cxn modelId="{3CCEFC2C-9575-45A8-AD2C-B64E3AC5C1D3}" type="presParOf" srcId="{3759F7DD-07BF-48FC-AF11-8E62C327B410}" destId="{BBF3C90E-9718-41D8-ACD4-76140D227206}" srcOrd="2" destOrd="0" presId="urn:microsoft.com/office/officeart/2005/8/layout/pyramid2"/>
    <dgm:cxn modelId="{F9FA5667-3B82-43BB-8995-1B6E688299DB}" type="presParOf" srcId="{3759F7DD-07BF-48FC-AF11-8E62C327B410}" destId="{B4FF2C23-E8C0-4E5E-8CC3-CF10A1F8765B}" srcOrd="3" destOrd="0" presId="urn:microsoft.com/office/officeart/2005/8/layout/pyramid2"/>
    <dgm:cxn modelId="{6F0D57DF-5710-4CDE-8A35-B5721A778CB9}" type="presParOf" srcId="{3759F7DD-07BF-48FC-AF11-8E62C327B410}" destId="{D84C4629-72FC-411D-9752-2A00676CB7E3}" srcOrd="4" destOrd="0" presId="urn:microsoft.com/office/officeart/2005/8/layout/pyramid2"/>
    <dgm:cxn modelId="{1C605AC1-1F12-4CD2-9140-EAD202D61C18}" type="presParOf" srcId="{3759F7DD-07BF-48FC-AF11-8E62C327B410}" destId="{12A9B3AC-CB31-46AC-B621-374A78CA4F87}" srcOrd="5" destOrd="0" presId="urn:microsoft.com/office/officeart/2005/8/layout/pyramid2"/>
    <dgm:cxn modelId="{D4A5863B-2F11-42ED-805E-D6D8493FDDE3}" type="presParOf" srcId="{3759F7DD-07BF-48FC-AF11-8E62C327B410}" destId="{9DC24CB6-8A0A-425D-994A-EF91B65537F2}" srcOrd="6" destOrd="0" presId="urn:microsoft.com/office/officeart/2005/8/layout/pyramid2"/>
    <dgm:cxn modelId="{D899B518-926C-4EA5-9D70-17FDF87978A7}" type="presParOf" srcId="{3759F7DD-07BF-48FC-AF11-8E62C327B410}" destId="{C86C5236-FAA7-4A6B-94DE-CA8E558C78A1}" srcOrd="7" destOrd="0" presId="urn:microsoft.com/office/officeart/2005/8/layout/pyramid2"/>
    <dgm:cxn modelId="{9909FA46-9A7E-4579-B4C8-9A0F12C63F11}" type="presParOf" srcId="{3759F7DD-07BF-48FC-AF11-8E62C327B410}" destId="{350E3389-08AC-4B51-AA5C-E17CF67F2EE7}" srcOrd="8" destOrd="0" presId="urn:microsoft.com/office/officeart/2005/8/layout/pyramid2"/>
    <dgm:cxn modelId="{3ABA08DC-FDBE-4EC8-BB00-CD05FC660DB3}" type="presParOf" srcId="{3759F7DD-07BF-48FC-AF11-8E62C327B410}" destId="{AFEF1D3D-76F1-4568-9672-728A536B5696}" srcOrd="9" destOrd="0" presId="urn:microsoft.com/office/officeart/2005/8/layout/pyramid2"/>
    <dgm:cxn modelId="{E0604C62-B4DD-40B6-9ADB-A740A4D9E9B0}" type="presParOf" srcId="{3759F7DD-07BF-48FC-AF11-8E62C327B410}" destId="{FC31C693-003A-4720-A054-DFFDAE14C294}" srcOrd="10" destOrd="0" presId="urn:microsoft.com/office/officeart/2005/8/layout/pyramid2"/>
    <dgm:cxn modelId="{4FA396B4-86F4-4E58-8970-C81A30D6D358}" type="presParOf" srcId="{3759F7DD-07BF-48FC-AF11-8E62C327B410}" destId="{313E7644-7BB9-4099-8636-9A4CE0DE812B}"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47CA9D-F621-45E5-BB74-345267CC9CAC}" type="doc">
      <dgm:prSet loTypeId="urn:microsoft.com/office/officeart/2005/8/layout/cycle2" loCatId="cycle" qsTypeId="urn:microsoft.com/office/officeart/2005/8/quickstyle/simple3" qsCatId="simple" csTypeId="urn:microsoft.com/office/officeart/2005/8/colors/accent1_2" csCatId="accent1" phldr="1"/>
      <dgm:spPr/>
      <dgm:t>
        <a:bodyPr/>
        <a:lstStyle/>
        <a:p>
          <a:endParaRPr lang="en-US"/>
        </a:p>
      </dgm:t>
    </dgm:pt>
    <dgm:pt modelId="{895DD59B-6912-4082-B2E5-9101036BAE95}">
      <dgm:prSet phldrT="[Text]"/>
      <dgm:spPr/>
      <dgm:t>
        <a:bodyPr/>
        <a:lstStyle/>
        <a:p>
          <a:r>
            <a:rPr lang="en-US" b="0" i="0" smtClean="0">
              <a:latin typeface="Calibri" pitchFamily="34" charset="0"/>
              <a:cs typeface="Calibri" pitchFamily="34" charset="0"/>
            </a:rPr>
            <a:t>Khi làn sóng </a:t>
          </a:r>
          <a:r>
            <a:rPr lang="en-US" b="0" i="0" smtClean="0">
              <a:latin typeface="Calibri" pitchFamily="34" charset="0"/>
              <a:cs typeface="Calibri" pitchFamily="34" charset="0"/>
              <a:hlinkClick xmlns:r="http://schemas.openxmlformats.org/officeDocument/2006/relationships" r:id="rId1"/>
            </a:rPr>
            <a:t>cách mạng công nghiệp 4.0</a:t>
          </a:r>
          <a:r>
            <a:rPr lang="en-US" b="0" i="0" smtClean="0">
              <a:latin typeface="Calibri" pitchFamily="34" charset="0"/>
              <a:cs typeface="Calibri" pitchFamily="34" charset="0"/>
            </a:rPr>
            <a:t> mới chỉ đang lan tỏa trên phạm vi toàn cầu, thì tầm nhìn của người Nhật đã vượt </a:t>
          </a:r>
          <a:r>
            <a:rPr lang="en-US" b="0" i="0" cap="none" spc="0" smtClean="0">
              <a:ln w="18415" cmpd="sng">
                <a:prstDash val="solid"/>
              </a:ln>
              <a:effectLst>
                <a:outerShdw blurRad="63500" dir="3600000" algn="tl" rotWithShape="0">
                  <a:srgbClr val="000000">
                    <a:alpha val="70000"/>
                  </a:srgbClr>
                </a:outerShdw>
              </a:effectLst>
              <a:latin typeface="Calibri" pitchFamily="34" charset="0"/>
              <a:cs typeface="Calibri" pitchFamily="34" charset="0"/>
            </a:rPr>
            <a:t>khỏi </a:t>
          </a:r>
          <a:r>
            <a:rPr lang="en-US" b="0" i="0" smtClean="0">
              <a:latin typeface="Calibri" pitchFamily="34" charset="0"/>
              <a:cs typeface="Calibri" pitchFamily="34" charset="0"/>
            </a:rPr>
            <a:t>làn sóng ấy với tư duy táo bạo: Xây dựng một xã hội 5.0 (một xã hội ‘siêu thông minh’) – bước tiến thứ 5 trong cuộc cách mạng xã hội của loài người mà Nhật Bản đóng vai trò là một quốc gia tiên phong…</a:t>
          </a:r>
          <a:endParaRPr lang="en-US" b="0" i="0">
            <a:latin typeface="Calibri" pitchFamily="34" charset="0"/>
            <a:cs typeface="Calibri" pitchFamily="34" charset="0"/>
          </a:endParaRPr>
        </a:p>
      </dgm:t>
    </dgm:pt>
    <dgm:pt modelId="{368C338C-247C-4C65-9D85-CF2303FCE021}" type="parTrans" cxnId="{0B557953-91D2-4CE8-91C3-C674BAC7B89A}">
      <dgm:prSet/>
      <dgm:spPr/>
      <dgm:t>
        <a:bodyPr/>
        <a:lstStyle/>
        <a:p>
          <a:endParaRPr lang="en-US"/>
        </a:p>
      </dgm:t>
    </dgm:pt>
    <dgm:pt modelId="{51B3802A-96BB-4855-852B-77046EB09B84}" type="sibTrans" cxnId="{0B557953-91D2-4CE8-91C3-C674BAC7B89A}">
      <dgm:prSet/>
      <dgm:spPr/>
      <dgm:t>
        <a:bodyPr/>
        <a:lstStyle/>
        <a:p>
          <a:endParaRPr lang="en-US"/>
        </a:p>
      </dgm:t>
    </dgm:pt>
    <dgm:pt modelId="{99D2C004-082B-4634-95F5-37219BCF09E0}" type="pres">
      <dgm:prSet presAssocID="{7447CA9D-F621-45E5-BB74-345267CC9CAC}" presName="cycle" presStyleCnt="0">
        <dgm:presLayoutVars>
          <dgm:dir/>
          <dgm:resizeHandles val="exact"/>
        </dgm:presLayoutVars>
      </dgm:prSet>
      <dgm:spPr/>
    </dgm:pt>
    <dgm:pt modelId="{438013E3-9814-48EA-A2C7-0F4720F73070}" type="pres">
      <dgm:prSet presAssocID="{895DD59B-6912-4082-B2E5-9101036BAE95}" presName="node" presStyleLbl="node1" presStyleIdx="0" presStyleCnt="1" custRadScaleRad="100865" custRadScaleInc="71">
        <dgm:presLayoutVars>
          <dgm:bulletEnabled val="1"/>
        </dgm:presLayoutVars>
      </dgm:prSet>
      <dgm:spPr/>
      <dgm:t>
        <a:bodyPr/>
        <a:lstStyle/>
        <a:p>
          <a:endParaRPr lang="en-US"/>
        </a:p>
      </dgm:t>
    </dgm:pt>
  </dgm:ptLst>
  <dgm:cxnLst>
    <dgm:cxn modelId="{8C8528C2-7417-4104-8646-42A40511C781}" type="presOf" srcId="{895DD59B-6912-4082-B2E5-9101036BAE95}" destId="{438013E3-9814-48EA-A2C7-0F4720F73070}" srcOrd="0" destOrd="0" presId="urn:microsoft.com/office/officeart/2005/8/layout/cycle2"/>
    <dgm:cxn modelId="{0B557953-91D2-4CE8-91C3-C674BAC7B89A}" srcId="{7447CA9D-F621-45E5-BB74-345267CC9CAC}" destId="{895DD59B-6912-4082-B2E5-9101036BAE95}" srcOrd="0" destOrd="0" parTransId="{368C338C-247C-4C65-9D85-CF2303FCE021}" sibTransId="{51B3802A-96BB-4855-852B-77046EB09B84}"/>
    <dgm:cxn modelId="{C2D7C222-A93A-4B43-B1EF-9A9389812DC9}" type="presOf" srcId="{7447CA9D-F621-45E5-BB74-345267CC9CAC}" destId="{99D2C004-082B-4634-95F5-37219BCF09E0}" srcOrd="0" destOrd="0" presId="urn:microsoft.com/office/officeart/2005/8/layout/cycle2"/>
    <dgm:cxn modelId="{45F74C2A-01C2-4AFD-AA9F-FBC246F19E1F}" type="presParOf" srcId="{99D2C004-082B-4634-95F5-37219BCF09E0}" destId="{438013E3-9814-48EA-A2C7-0F4720F7307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4CAD77-4661-41B9-B14A-686A62A5985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718DEC6-5319-4FD3-9E21-7B3F7EEC7EC1}">
      <dgm:prSet phldrT="[Text]"/>
      <dgm:spPr/>
      <dgm:t>
        <a:bodyPr/>
        <a:lstStyle/>
        <a:p>
          <a:r>
            <a:rPr lang="en-US" smtClean="0"/>
            <a:t>Robot sẽ cướp hết việc của con người</a:t>
          </a:r>
          <a:endParaRPr lang="en-US"/>
        </a:p>
      </dgm:t>
    </dgm:pt>
    <dgm:pt modelId="{7C32F0D2-3A96-48B1-8A0B-6B56B18D3DF4}" type="parTrans" cxnId="{699EB146-CBC9-459B-8912-D2FD25A005AC}">
      <dgm:prSet/>
      <dgm:spPr/>
      <dgm:t>
        <a:bodyPr/>
        <a:lstStyle/>
        <a:p>
          <a:endParaRPr lang="en-US"/>
        </a:p>
      </dgm:t>
    </dgm:pt>
    <dgm:pt modelId="{5A28C5EB-6E58-4A50-A5D7-48AC2AEF1729}" type="sibTrans" cxnId="{699EB146-CBC9-459B-8912-D2FD25A005AC}">
      <dgm:prSet/>
      <dgm:spPr/>
      <dgm:t>
        <a:bodyPr/>
        <a:lstStyle/>
        <a:p>
          <a:endParaRPr lang="en-US"/>
        </a:p>
      </dgm:t>
    </dgm:pt>
    <dgm:pt modelId="{520309F7-7209-475D-8BAF-6777EDC345CF}" type="pres">
      <dgm:prSet presAssocID="{254CAD77-4661-41B9-B14A-686A62A59850}" presName="cycle" presStyleCnt="0">
        <dgm:presLayoutVars>
          <dgm:dir/>
          <dgm:resizeHandles val="exact"/>
        </dgm:presLayoutVars>
      </dgm:prSet>
      <dgm:spPr/>
    </dgm:pt>
    <dgm:pt modelId="{C33D64C5-9773-4DFE-B02D-D90AD5D9D662}" type="pres">
      <dgm:prSet presAssocID="{3718DEC6-5319-4FD3-9E21-7B3F7EEC7EC1}" presName="node" presStyleLbl="node1" presStyleIdx="0" presStyleCnt="1">
        <dgm:presLayoutVars>
          <dgm:bulletEnabled val="1"/>
        </dgm:presLayoutVars>
      </dgm:prSet>
      <dgm:spPr/>
      <dgm:t>
        <a:bodyPr/>
        <a:lstStyle/>
        <a:p>
          <a:endParaRPr lang="en-US"/>
        </a:p>
      </dgm:t>
    </dgm:pt>
  </dgm:ptLst>
  <dgm:cxnLst>
    <dgm:cxn modelId="{7A0431F2-521D-4F84-BF69-67FE932F2D5F}" type="presOf" srcId="{3718DEC6-5319-4FD3-9E21-7B3F7EEC7EC1}" destId="{C33D64C5-9773-4DFE-B02D-D90AD5D9D662}" srcOrd="0" destOrd="0" presId="urn:microsoft.com/office/officeart/2005/8/layout/cycle2"/>
    <dgm:cxn modelId="{699EB146-CBC9-459B-8912-D2FD25A005AC}" srcId="{254CAD77-4661-41B9-B14A-686A62A59850}" destId="{3718DEC6-5319-4FD3-9E21-7B3F7EEC7EC1}" srcOrd="0" destOrd="0" parTransId="{7C32F0D2-3A96-48B1-8A0B-6B56B18D3DF4}" sibTransId="{5A28C5EB-6E58-4A50-A5D7-48AC2AEF1729}"/>
    <dgm:cxn modelId="{00AA73D3-31F7-4844-8540-703A892B766C}" type="presOf" srcId="{254CAD77-4661-41B9-B14A-686A62A59850}" destId="{520309F7-7209-475D-8BAF-6777EDC345CF}" srcOrd="0" destOrd="0" presId="urn:microsoft.com/office/officeart/2005/8/layout/cycle2"/>
    <dgm:cxn modelId="{7E30882B-C6B8-4055-8100-A48A8EFCC189}" type="presParOf" srcId="{520309F7-7209-475D-8BAF-6777EDC345CF}" destId="{C33D64C5-9773-4DFE-B02D-D90AD5D9D66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9C7D77-764C-4CA5-A7A6-02AE5A82B765}" type="doc">
      <dgm:prSet loTypeId="urn:microsoft.com/office/officeart/2005/8/layout/venn1" loCatId="relationship" qsTypeId="urn:microsoft.com/office/officeart/2005/8/quickstyle/simple1" qsCatId="simple" csTypeId="urn:microsoft.com/office/officeart/2005/8/colors/accent1_2" csCatId="accent1" phldr="1"/>
      <dgm:spPr/>
    </dgm:pt>
    <dgm:pt modelId="{B9FBE33C-D844-48DA-B137-89D36DEDE8F9}">
      <dgm:prSet phldrT="[Text]"/>
      <dgm:spPr/>
      <dgm:t>
        <a:bodyPr/>
        <a:lstStyle/>
        <a:p>
          <a:r>
            <a:rPr lang="en-US" smtClean="0"/>
            <a:t>Ứng dụng công nghệ 4.0 vào doanh nghiệp làm thay đổi sản xuất như thế nào?</a:t>
          </a:r>
          <a:endParaRPr lang="en-US"/>
        </a:p>
      </dgm:t>
    </dgm:pt>
    <dgm:pt modelId="{9A911530-C661-49F1-8199-1062F2048E41}" type="parTrans" cxnId="{3EDF0A32-2CED-41A1-ACED-9669D44B676A}">
      <dgm:prSet/>
      <dgm:spPr/>
    </dgm:pt>
    <dgm:pt modelId="{299FB474-6856-4703-A0FC-479A75B139A1}" type="sibTrans" cxnId="{3EDF0A32-2CED-41A1-ACED-9669D44B676A}">
      <dgm:prSet/>
      <dgm:spPr/>
    </dgm:pt>
    <dgm:pt modelId="{897A8DFA-1C2F-41E4-BD72-DCA526BC2E55}">
      <dgm:prSet phldrT="[Text]"/>
      <dgm:spPr/>
      <dgm:t>
        <a:bodyPr/>
        <a:lstStyle/>
        <a:p>
          <a:r>
            <a:rPr lang="en-US" b="0" i="0" smtClean="0"/>
            <a:t>Ứng dụng Cộng nghệ 4.0 trong lĩnh vực tài chính - ngân sách.</a:t>
          </a:r>
          <a:endParaRPr lang="en-US"/>
        </a:p>
      </dgm:t>
    </dgm:pt>
    <dgm:pt modelId="{F81E2AA8-654F-444D-BE81-73E90E673466}" type="parTrans" cxnId="{589360EB-8AFC-4E47-BB2D-2AB4201904CB}">
      <dgm:prSet/>
      <dgm:spPr/>
    </dgm:pt>
    <dgm:pt modelId="{98E26C53-E815-4210-AA9D-2537D7CE784F}" type="sibTrans" cxnId="{589360EB-8AFC-4E47-BB2D-2AB4201904CB}">
      <dgm:prSet/>
      <dgm:spPr/>
    </dgm:pt>
    <dgm:pt modelId="{97AA2B04-19B1-4CA8-AD70-97EBD019A211}">
      <dgm:prSet phldrT="[Text]"/>
      <dgm:spPr/>
      <dgm:t>
        <a:bodyPr/>
        <a:lstStyle/>
        <a:p>
          <a:r>
            <a:rPr lang="vi-VN" b="0" i="0" smtClean="0"/>
            <a:t>Ứng dụng thành tựu cách mạng công nghệ 4.0 vào hoạt động quảng bá du lịch và kinh doanh online</a:t>
          </a:r>
          <a:endParaRPr lang="en-US"/>
        </a:p>
      </dgm:t>
    </dgm:pt>
    <dgm:pt modelId="{E9399208-DC0B-4CBA-B1B2-468970CE05B2}" type="parTrans" cxnId="{10A3A2CC-1B65-41FA-B22F-2EB1F361CBE1}">
      <dgm:prSet/>
      <dgm:spPr/>
    </dgm:pt>
    <dgm:pt modelId="{9A58280D-2DC4-4787-BFFE-00B86ACB39CE}" type="sibTrans" cxnId="{10A3A2CC-1B65-41FA-B22F-2EB1F361CBE1}">
      <dgm:prSet/>
      <dgm:spPr/>
    </dgm:pt>
    <dgm:pt modelId="{6872B05E-95D9-498E-844D-5CCF1CE773FC}">
      <dgm:prSet phldrT="[Text]"/>
      <dgm:spPr/>
      <dgm:t>
        <a:bodyPr/>
        <a:lstStyle/>
        <a:p>
          <a:r>
            <a:rPr lang="en-US" b="0" i="0" smtClean="0"/>
            <a:t>Ứng dụng cách mạng công nghiệp 4.0 vào sản xuất nông nghiệp</a:t>
          </a:r>
          <a:endParaRPr lang="en-US"/>
        </a:p>
      </dgm:t>
    </dgm:pt>
    <dgm:pt modelId="{538C46C5-3071-47CC-BD8F-2F76EFA86AA7}" type="parTrans" cxnId="{BC252B41-A817-4517-9821-E401283D6124}">
      <dgm:prSet/>
      <dgm:spPr/>
    </dgm:pt>
    <dgm:pt modelId="{37DE4F3F-47C5-40EB-95BF-D260F57CAB7F}" type="sibTrans" cxnId="{BC252B41-A817-4517-9821-E401283D6124}">
      <dgm:prSet/>
      <dgm:spPr/>
    </dgm:pt>
    <dgm:pt modelId="{E128E288-2898-4D5F-B10C-42A9E24BCBC3}">
      <dgm:prSet phldrT="[Text]"/>
      <dgm:spPr/>
      <dgm:t>
        <a:bodyPr/>
        <a:lstStyle/>
        <a:p>
          <a:r>
            <a:rPr lang="vi-VN" b="0" i="0" smtClean="0"/>
            <a:t>Ứng dụng công nghệ 4.0 trong hoạt động Logistics</a:t>
          </a:r>
          <a:endParaRPr lang="en-US"/>
        </a:p>
      </dgm:t>
    </dgm:pt>
    <dgm:pt modelId="{001DC98B-8F2F-4BCA-8307-146537E5D194}" type="parTrans" cxnId="{193722AB-FECD-470D-B910-B79D7DFA3231}">
      <dgm:prSet/>
      <dgm:spPr/>
    </dgm:pt>
    <dgm:pt modelId="{FE51D1AF-7165-4225-980A-1D787C470A86}" type="sibTrans" cxnId="{193722AB-FECD-470D-B910-B79D7DFA3231}">
      <dgm:prSet/>
      <dgm:spPr/>
    </dgm:pt>
    <dgm:pt modelId="{CE3A760D-83D6-48CB-87F1-428F2B2098D9}" type="pres">
      <dgm:prSet presAssocID="{549C7D77-764C-4CA5-A7A6-02AE5A82B765}" presName="compositeShape" presStyleCnt="0">
        <dgm:presLayoutVars>
          <dgm:chMax val="7"/>
          <dgm:dir/>
          <dgm:resizeHandles val="exact"/>
        </dgm:presLayoutVars>
      </dgm:prSet>
      <dgm:spPr/>
    </dgm:pt>
    <dgm:pt modelId="{CC32F529-00F7-42C7-9435-F713039BA183}" type="pres">
      <dgm:prSet presAssocID="{B9FBE33C-D844-48DA-B137-89D36DEDE8F9}" presName="circ1" presStyleLbl="vennNode1" presStyleIdx="0" presStyleCnt="5" custScaleX="175860" custScaleY="168964" custLinFactNeighborX="-2636" custLinFactNeighborY="-68010"/>
      <dgm:spPr/>
      <dgm:t>
        <a:bodyPr/>
        <a:lstStyle/>
        <a:p>
          <a:endParaRPr lang="en-US"/>
        </a:p>
      </dgm:t>
    </dgm:pt>
    <dgm:pt modelId="{2004A119-4CD6-45FA-BF6A-C8A86F694FA2}" type="pres">
      <dgm:prSet presAssocID="{B9FBE33C-D844-48DA-B137-89D36DEDE8F9}" presName="circ1Tx" presStyleLbl="revTx" presStyleIdx="0" presStyleCnt="0">
        <dgm:presLayoutVars>
          <dgm:chMax val="0"/>
          <dgm:chPref val="0"/>
          <dgm:bulletEnabled val="1"/>
        </dgm:presLayoutVars>
      </dgm:prSet>
      <dgm:spPr/>
      <dgm:t>
        <a:bodyPr/>
        <a:lstStyle/>
        <a:p>
          <a:endParaRPr lang="en-US"/>
        </a:p>
      </dgm:t>
    </dgm:pt>
    <dgm:pt modelId="{D40B09ED-E93E-4A31-824F-B3C1AEA22C8D}" type="pres">
      <dgm:prSet presAssocID="{897A8DFA-1C2F-41E4-BD72-DCA526BC2E55}" presName="circ2" presStyleLbl="vennNode1" presStyleIdx="1" presStyleCnt="5" custScaleX="210343" custScaleY="134483" custLinFactX="3001" custLinFactNeighborX="100000" custLinFactNeighborY="-32420"/>
      <dgm:spPr/>
      <dgm:t>
        <a:bodyPr/>
        <a:lstStyle/>
        <a:p>
          <a:endParaRPr lang="en-US"/>
        </a:p>
      </dgm:t>
    </dgm:pt>
    <dgm:pt modelId="{7D197742-384E-4BD2-827C-D61EFEA8372F}" type="pres">
      <dgm:prSet presAssocID="{897A8DFA-1C2F-41E4-BD72-DCA526BC2E55}" presName="circ2Tx" presStyleLbl="revTx" presStyleIdx="0" presStyleCnt="0">
        <dgm:presLayoutVars>
          <dgm:chMax val="0"/>
          <dgm:chPref val="0"/>
          <dgm:bulletEnabled val="1"/>
        </dgm:presLayoutVars>
      </dgm:prSet>
      <dgm:spPr/>
      <dgm:t>
        <a:bodyPr/>
        <a:lstStyle/>
        <a:p>
          <a:endParaRPr lang="en-US"/>
        </a:p>
      </dgm:t>
    </dgm:pt>
    <dgm:pt modelId="{6752BA31-359E-4C92-8330-A62AE7CB0963}" type="pres">
      <dgm:prSet presAssocID="{97AA2B04-19B1-4CA8-AD70-97EBD019A211}" presName="circ3" presStyleLbl="vennNode1" presStyleIdx="2" presStyleCnt="5" custScaleX="203448" custScaleY="122753" custLinFactX="280" custLinFactNeighborX="100000" custLinFactNeighborY="43526"/>
      <dgm:spPr/>
      <dgm:t>
        <a:bodyPr/>
        <a:lstStyle/>
        <a:p>
          <a:endParaRPr lang="en-US"/>
        </a:p>
      </dgm:t>
    </dgm:pt>
    <dgm:pt modelId="{FB7E2E01-903C-498D-A6E3-8DF1EB55BF72}" type="pres">
      <dgm:prSet presAssocID="{97AA2B04-19B1-4CA8-AD70-97EBD019A211}" presName="circ3Tx" presStyleLbl="revTx" presStyleIdx="0" presStyleCnt="0">
        <dgm:presLayoutVars>
          <dgm:chMax val="0"/>
          <dgm:chPref val="0"/>
          <dgm:bulletEnabled val="1"/>
        </dgm:presLayoutVars>
      </dgm:prSet>
      <dgm:spPr/>
      <dgm:t>
        <a:bodyPr/>
        <a:lstStyle/>
        <a:p>
          <a:endParaRPr lang="en-US"/>
        </a:p>
      </dgm:t>
    </dgm:pt>
    <dgm:pt modelId="{EF1EA805-9EDE-4CA2-846E-E1ECD41885CF}" type="pres">
      <dgm:prSet presAssocID="{6872B05E-95D9-498E-844D-5CCF1CE773FC}" presName="circ4" presStyleLbl="vennNode1" presStyleIdx="3" presStyleCnt="5" custScaleX="210344" custScaleY="134248" custLinFactNeighborX="-76817" custLinFactNeighborY="37779"/>
      <dgm:spPr/>
      <dgm:t>
        <a:bodyPr/>
        <a:lstStyle/>
        <a:p>
          <a:endParaRPr lang="en-US"/>
        </a:p>
      </dgm:t>
    </dgm:pt>
    <dgm:pt modelId="{D5A5C5EB-4604-489F-AC90-C30C5BEF80BC}" type="pres">
      <dgm:prSet presAssocID="{6872B05E-95D9-498E-844D-5CCF1CE773FC}" presName="circ4Tx" presStyleLbl="revTx" presStyleIdx="0" presStyleCnt="0" custLinFactNeighborX="32369" custLinFactNeighborY="4893">
        <dgm:presLayoutVars>
          <dgm:chMax val="0"/>
          <dgm:chPref val="0"/>
          <dgm:bulletEnabled val="1"/>
        </dgm:presLayoutVars>
      </dgm:prSet>
      <dgm:spPr/>
      <dgm:t>
        <a:bodyPr/>
        <a:lstStyle/>
        <a:p>
          <a:endParaRPr lang="en-US"/>
        </a:p>
      </dgm:t>
    </dgm:pt>
    <dgm:pt modelId="{53789149-219E-40D6-BB00-663EE65DB9C1}" type="pres">
      <dgm:prSet presAssocID="{E128E288-2898-4D5F-B10C-42A9E24BCBC3}" presName="circ5" presStyleLbl="vennNode1" presStyleIdx="4" presStyleCnt="5" custScaleX="203448" custScaleY="157471" custLinFactX="-8273" custLinFactNeighborX="-100000" custLinFactNeighborY="-15179"/>
      <dgm:spPr/>
    </dgm:pt>
    <dgm:pt modelId="{6237212A-36B1-4D3B-B6CB-AE16E5B868E1}" type="pres">
      <dgm:prSet presAssocID="{E128E288-2898-4D5F-B10C-42A9E24BCBC3}" presName="circ5Tx" presStyleLbl="revTx" presStyleIdx="0" presStyleCnt="0">
        <dgm:presLayoutVars>
          <dgm:chMax val="0"/>
          <dgm:chPref val="0"/>
          <dgm:bulletEnabled val="1"/>
        </dgm:presLayoutVars>
      </dgm:prSet>
      <dgm:spPr/>
      <dgm:t>
        <a:bodyPr/>
        <a:lstStyle/>
        <a:p>
          <a:endParaRPr lang="en-US"/>
        </a:p>
      </dgm:t>
    </dgm:pt>
  </dgm:ptLst>
  <dgm:cxnLst>
    <dgm:cxn modelId="{30987515-2ADC-4B88-9B44-777CB0C59EBA}" type="presOf" srcId="{6872B05E-95D9-498E-844D-5CCF1CE773FC}" destId="{D5A5C5EB-4604-489F-AC90-C30C5BEF80BC}" srcOrd="0" destOrd="0" presId="urn:microsoft.com/office/officeart/2005/8/layout/venn1"/>
    <dgm:cxn modelId="{89980BDD-F8E7-4087-A42D-C0BABC0B81D0}" type="presOf" srcId="{B9FBE33C-D844-48DA-B137-89D36DEDE8F9}" destId="{2004A119-4CD6-45FA-BF6A-C8A86F694FA2}" srcOrd="0" destOrd="0" presId="urn:microsoft.com/office/officeart/2005/8/layout/venn1"/>
    <dgm:cxn modelId="{612DE11A-6E3C-4787-A282-2C3B417C7437}" type="presOf" srcId="{549C7D77-764C-4CA5-A7A6-02AE5A82B765}" destId="{CE3A760D-83D6-48CB-87F1-428F2B2098D9}" srcOrd="0" destOrd="0" presId="urn:microsoft.com/office/officeart/2005/8/layout/venn1"/>
    <dgm:cxn modelId="{589360EB-8AFC-4E47-BB2D-2AB4201904CB}" srcId="{549C7D77-764C-4CA5-A7A6-02AE5A82B765}" destId="{897A8DFA-1C2F-41E4-BD72-DCA526BC2E55}" srcOrd="1" destOrd="0" parTransId="{F81E2AA8-654F-444D-BE81-73E90E673466}" sibTransId="{98E26C53-E815-4210-AA9D-2537D7CE784F}"/>
    <dgm:cxn modelId="{10A3A2CC-1B65-41FA-B22F-2EB1F361CBE1}" srcId="{549C7D77-764C-4CA5-A7A6-02AE5A82B765}" destId="{97AA2B04-19B1-4CA8-AD70-97EBD019A211}" srcOrd="2" destOrd="0" parTransId="{E9399208-DC0B-4CBA-B1B2-468970CE05B2}" sibTransId="{9A58280D-2DC4-4787-BFFE-00B86ACB39CE}"/>
    <dgm:cxn modelId="{7CED29E8-832C-44D6-83DF-6C7D07ED630A}" type="presOf" srcId="{97AA2B04-19B1-4CA8-AD70-97EBD019A211}" destId="{FB7E2E01-903C-498D-A6E3-8DF1EB55BF72}" srcOrd="0" destOrd="0" presId="urn:microsoft.com/office/officeart/2005/8/layout/venn1"/>
    <dgm:cxn modelId="{C0FA59DE-B456-4851-96ED-56367C86529D}" type="presOf" srcId="{897A8DFA-1C2F-41E4-BD72-DCA526BC2E55}" destId="{7D197742-384E-4BD2-827C-D61EFEA8372F}" srcOrd="0" destOrd="0" presId="urn:microsoft.com/office/officeart/2005/8/layout/venn1"/>
    <dgm:cxn modelId="{C76B7E48-237D-44C1-9ED1-4698A3562B0F}" type="presOf" srcId="{E128E288-2898-4D5F-B10C-42A9E24BCBC3}" destId="{6237212A-36B1-4D3B-B6CB-AE16E5B868E1}" srcOrd="0" destOrd="0" presId="urn:microsoft.com/office/officeart/2005/8/layout/venn1"/>
    <dgm:cxn modelId="{193722AB-FECD-470D-B910-B79D7DFA3231}" srcId="{549C7D77-764C-4CA5-A7A6-02AE5A82B765}" destId="{E128E288-2898-4D5F-B10C-42A9E24BCBC3}" srcOrd="4" destOrd="0" parTransId="{001DC98B-8F2F-4BCA-8307-146537E5D194}" sibTransId="{FE51D1AF-7165-4225-980A-1D787C470A86}"/>
    <dgm:cxn modelId="{3EDF0A32-2CED-41A1-ACED-9669D44B676A}" srcId="{549C7D77-764C-4CA5-A7A6-02AE5A82B765}" destId="{B9FBE33C-D844-48DA-B137-89D36DEDE8F9}" srcOrd="0" destOrd="0" parTransId="{9A911530-C661-49F1-8199-1062F2048E41}" sibTransId="{299FB474-6856-4703-A0FC-479A75B139A1}"/>
    <dgm:cxn modelId="{BC252B41-A817-4517-9821-E401283D6124}" srcId="{549C7D77-764C-4CA5-A7A6-02AE5A82B765}" destId="{6872B05E-95D9-498E-844D-5CCF1CE773FC}" srcOrd="3" destOrd="0" parTransId="{538C46C5-3071-47CC-BD8F-2F76EFA86AA7}" sibTransId="{37DE4F3F-47C5-40EB-95BF-D260F57CAB7F}"/>
    <dgm:cxn modelId="{11F0760C-A151-4171-BDC0-7C52297B9981}" type="presParOf" srcId="{CE3A760D-83D6-48CB-87F1-428F2B2098D9}" destId="{CC32F529-00F7-42C7-9435-F713039BA183}" srcOrd="0" destOrd="0" presId="urn:microsoft.com/office/officeart/2005/8/layout/venn1"/>
    <dgm:cxn modelId="{0DEA36C4-4D26-4FAC-BCFB-8DF74FFC6956}" type="presParOf" srcId="{CE3A760D-83D6-48CB-87F1-428F2B2098D9}" destId="{2004A119-4CD6-45FA-BF6A-C8A86F694FA2}" srcOrd="1" destOrd="0" presId="urn:microsoft.com/office/officeart/2005/8/layout/venn1"/>
    <dgm:cxn modelId="{A4882AB2-43A1-4E22-88B2-F2157B8E53FB}" type="presParOf" srcId="{CE3A760D-83D6-48CB-87F1-428F2B2098D9}" destId="{D40B09ED-E93E-4A31-824F-B3C1AEA22C8D}" srcOrd="2" destOrd="0" presId="urn:microsoft.com/office/officeart/2005/8/layout/venn1"/>
    <dgm:cxn modelId="{88D5DE4B-253E-4D9F-AF6E-EFDEA2B7F26A}" type="presParOf" srcId="{CE3A760D-83D6-48CB-87F1-428F2B2098D9}" destId="{7D197742-384E-4BD2-827C-D61EFEA8372F}" srcOrd="3" destOrd="0" presId="urn:microsoft.com/office/officeart/2005/8/layout/venn1"/>
    <dgm:cxn modelId="{E95C074F-7B54-424E-A62D-7608B22B0416}" type="presParOf" srcId="{CE3A760D-83D6-48CB-87F1-428F2B2098D9}" destId="{6752BA31-359E-4C92-8330-A62AE7CB0963}" srcOrd="4" destOrd="0" presId="urn:microsoft.com/office/officeart/2005/8/layout/venn1"/>
    <dgm:cxn modelId="{F491DF64-8A6F-4DB6-884A-CB3D6CDBFDD7}" type="presParOf" srcId="{CE3A760D-83D6-48CB-87F1-428F2B2098D9}" destId="{FB7E2E01-903C-498D-A6E3-8DF1EB55BF72}" srcOrd="5" destOrd="0" presId="urn:microsoft.com/office/officeart/2005/8/layout/venn1"/>
    <dgm:cxn modelId="{9D6399A3-B402-47A9-8AA1-5C860959B200}" type="presParOf" srcId="{CE3A760D-83D6-48CB-87F1-428F2B2098D9}" destId="{EF1EA805-9EDE-4CA2-846E-E1ECD41885CF}" srcOrd="6" destOrd="0" presId="urn:microsoft.com/office/officeart/2005/8/layout/venn1"/>
    <dgm:cxn modelId="{9E03C54A-36E7-4FA3-8E11-92174FE9F459}" type="presParOf" srcId="{CE3A760D-83D6-48CB-87F1-428F2B2098D9}" destId="{D5A5C5EB-4604-489F-AC90-C30C5BEF80BC}" srcOrd="7" destOrd="0" presId="urn:microsoft.com/office/officeart/2005/8/layout/venn1"/>
    <dgm:cxn modelId="{49DAF8AC-A224-4DA1-BF4F-7382DE20ACED}" type="presParOf" srcId="{CE3A760D-83D6-48CB-87F1-428F2B2098D9}" destId="{53789149-219E-40D6-BB00-663EE65DB9C1}" srcOrd="8" destOrd="0" presId="urn:microsoft.com/office/officeart/2005/8/layout/venn1"/>
    <dgm:cxn modelId="{AC7E1F33-AF5F-4BEE-84EF-323DD7FAFA4D}" type="presParOf" srcId="{CE3A760D-83D6-48CB-87F1-428F2B2098D9}" destId="{6237212A-36B1-4D3B-B6CB-AE16E5B868E1}"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675B9-9AEF-45F8-B017-4DF4A75665B1}">
      <dsp:nvSpPr>
        <dsp:cNvPr id="0" name=""/>
        <dsp:cNvSpPr/>
      </dsp:nvSpPr>
      <dsp:spPr>
        <a:xfrm rot="5400000">
          <a:off x="4614164" y="-1849109"/>
          <a:ext cx="922929" cy="481340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vi-VN" sz="1300" kern="1200" smtClean="0"/>
            <a:t>Là xu hướng hiện thời trong việc tự động hóa và trao đổi dữ liệu trong công nghệ sản xuất</a:t>
          </a:r>
          <a:endParaRPr lang="en-US" sz="1300" kern="1200"/>
        </a:p>
        <a:p>
          <a:pPr marL="114300" lvl="1" indent="-114300" algn="l" defTabSz="577850">
            <a:lnSpc>
              <a:spcPct val="90000"/>
            </a:lnSpc>
            <a:spcBef>
              <a:spcPct val="0"/>
            </a:spcBef>
            <a:spcAft>
              <a:spcPct val="15000"/>
            </a:spcAft>
            <a:buChar char="••"/>
          </a:pPr>
          <a:r>
            <a:rPr lang="en-US" sz="1300" kern="1200" smtClean="0"/>
            <a:t>Nó bao gồm các hệ thống không gian mạng thực-ảo, Internet vạn vật và điện toán đám mây và điện toán nhân thực</a:t>
          </a:r>
          <a:endParaRPr lang="en-US" sz="1300" kern="1200"/>
        </a:p>
      </dsp:txBody>
      <dsp:txXfrm rot="-5400000">
        <a:off x="2668928" y="141181"/>
        <a:ext cx="4768347" cy="832821"/>
      </dsp:txXfrm>
    </dsp:sp>
    <dsp:sp modelId="{8541D2A1-5A16-4C24-8E77-C5A87A4D327D}">
      <dsp:nvSpPr>
        <dsp:cNvPr id="0" name=""/>
        <dsp:cNvSpPr/>
      </dsp:nvSpPr>
      <dsp:spPr>
        <a:xfrm>
          <a:off x="0" y="1747"/>
          <a:ext cx="2707538" cy="11536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b="1" kern="1200" smtClean="0"/>
            <a:t>Công nghiệp 4.0 là gì?</a:t>
          </a:r>
          <a:endParaRPr lang="en-US" sz="2400" kern="1200"/>
        </a:p>
      </dsp:txBody>
      <dsp:txXfrm>
        <a:off x="56317" y="58064"/>
        <a:ext cx="2594904" cy="1041028"/>
      </dsp:txXfrm>
    </dsp:sp>
    <dsp:sp modelId="{63A2BAE0-4C74-4050-825C-5F6AA6F5E5C0}">
      <dsp:nvSpPr>
        <dsp:cNvPr id="0" name=""/>
        <dsp:cNvSpPr/>
      </dsp:nvSpPr>
      <dsp:spPr>
        <a:xfrm rot="5400000">
          <a:off x="4652774" y="-616776"/>
          <a:ext cx="922929" cy="481340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vi-VN" sz="1300" kern="1200" smtClean="0"/>
            <a:t>Trong các nhà máy thông minh với kiểu cấu trúc mô-đun, hệ thống thực-ản giám sát các quy trình thực tế, tạo ra 1 bản sao ảo của thế giới thực và đưa ra các quyết định phân tán</a:t>
          </a:r>
          <a:endParaRPr lang="en-US" sz="1300" kern="1200"/>
        </a:p>
      </dsp:txBody>
      <dsp:txXfrm rot="-5400000">
        <a:off x="2707538" y="1373514"/>
        <a:ext cx="4768347" cy="832821"/>
      </dsp:txXfrm>
    </dsp:sp>
    <dsp:sp modelId="{69F625C0-AA4F-4089-84CE-FD757EA4ED81}">
      <dsp:nvSpPr>
        <dsp:cNvPr id="0" name=""/>
        <dsp:cNvSpPr/>
      </dsp:nvSpPr>
      <dsp:spPr>
        <a:xfrm>
          <a:off x="0" y="1213093"/>
          <a:ext cx="2707538" cy="11536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smtClean="0"/>
            <a:t>Công nghiệp 4.0 tạo ra nhà máy thông minh?</a:t>
          </a:r>
          <a:endParaRPr lang="en-US" sz="2400" kern="1200"/>
        </a:p>
      </dsp:txBody>
      <dsp:txXfrm>
        <a:off x="56317" y="1269410"/>
        <a:ext cx="2594904" cy="1041028"/>
      </dsp:txXfrm>
    </dsp:sp>
    <dsp:sp modelId="{36BE71FC-D6CF-4FB3-BCAB-90F93CE91ADD}">
      <dsp:nvSpPr>
        <dsp:cNvPr id="0" name=""/>
        <dsp:cNvSpPr/>
      </dsp:nvSpPr>
      <dsp:spPr>
        <a:xfrm rot="5400000">
          <a:off x="4652774" y="594569"/>
          <a:ext cx="922929" cy="481340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smtClean="0"/>
            <a:t>Năm 2016, PwC thực hiện khảo sát có tên “Công nghiệp 4.0: Xây dựng công ty kỹ thuật số”. Phạm vi là 2000 công ty trên 26 quốc gia. Kết quả cho thấy, tỉ lệ phần tram kĩ thuật số hóa của những công ty này sẽ tăng từ 33% lên 72% trong vòng 5 năm</a:t>
          </a:r>
          <a:endParaRPr lang="en-US" sz="1300" kern="1200"/>
        </a:p>
      </dsp:txBody>
      <dsp:txXfrm rot="-5400000">
        <a:off x="2707538" y="2584859"/>
        <a:ext cx="4768347" cy="832821"/>
      </dsp:txXfrm>
    </dsp:sp>
    <dsp:sp modelId="{305FC7B5-360E-44D4-859D-0A61E66E0631}">
      <dsp:nvSpPr>
        <dsp:cNvPr id="0" name=""/>
        <dsp:cNvSpPr/>
      </dsp:nvSpPr>
      <dsp:spPr>
        <a:xfrm>
          <a:off x="0" y="2424438"/>
          <a:ext cx="2707538" cy="11536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smtClean="0"/>
            <a:t>Xu hướng?</a:t>
          </a:r>
          <a:endParaRPr lang="en-US" sz="2400" kern="1200"/>
        </a:p>
      </dsp:txBody>
      <dsp:txXfrm>
        <a:off x="56317" y="2480755"/>
        <a:ext cx="2594904" cy="1041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65C29-53D3-4DB9-A028-83C2F6F64F62}">
      <dsp:nvSpPr>
        <dsp:cNvPr id="0" name=""/>
        <dsp:cNvSpPr/>
      </dsp:nvSpPr>
      <dsp:spPr>
        <a:xfrm>
          <a:off x="0" y="126724"/>
          <a:ext cx="7520940" cy="1628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vi-VN" sz="2400" kern="1200" smtClean="0"/>
            <a:t>- Hiện nay là thời đại của cách mạng công nghiệp 4.0, đó là sự kết hợp cao độ giữa hệ thống siêu kết nối vật lý và kỹ thuật số với tâm điểm là internet, vạn vật kết nối (IoT) và trí tuệ nhân tạo</a:t>
          </a:r>
          <a:endParaRPr lang="en-US" sz="2400" kern="1200"/>
        </a:p>
      </dsp:txBody>
      <dsp:txXfrm>
        <a:off x="79504" y="206228"/>
        <a:ext cx="7361932" cy="1469631"/>
      </dsp:txXfrm>
    </dsp:sp>
    <dsp:sp modelId="{3BBFA325-DE68-4EE6-8560-E32F301D8862}">
      <dsp:nvSpPr>
        <dsp:cNvPr id="0" name=""/>
        <dsp:cNvSpPr/>
      </dsp:nvSpPr>
      <dsp:spPr>
        <a:xfrm>
          <a:off x="0" y="1824484"/>
          <a:ext cx="7520940" cy="1628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vi-VN" sz="2400" kern="1200" smtClean="0"/>
            <a:t>- </a:t>
          </a:r>
          <a:r>
            <a:rPr lang="en-US" sz="2400" kern="1200" smtClean="0"/>
            <a:t>Thế giới đang ở giai đoạn đầu của công nghiệp 4.0, với nội dung cơ bản là tạo ra cấu trúc và sự vận hành mới cho nền sản xuất dựa trên ứng dụng công nghệ cao, mạng lưới Internet của vạn vật, trí tuệ nhân tạo…</a:t>
          </a:r>
          <a:endParaRPr lang="en-US" sz="2400" kern="1200"/>
        </a:p>
      </dsp:txBody>
      <dsp:txXfrm>
        <a:off x="79504" y="1903988"/>
        <a:ext cx="7361932" cy="14696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CEDDD-385A-43AA-AE1F-4356ADEDC6F9}">
      <dsp:nvSpPr>
        <dsp:cNvPr id="0" name=""/>
        <dsp:cNvSpPr/>
      </dsp:nvSpPr>
      <dsp:spPr>
        <a:xfrm rot="5400000">
          <a:off x="-198744" y="199487"/>
          <a:ext cx="1324963" cy="92747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vi-VN" sz="2700" kern="1200" smtClean="0"/>
            <a:t>1.0</a:t>
          </a:r>
          <a:endParaRPr lang="en-US" sz="2700" kern="1200"/>
        </a:p>
      </dsp:txBody>
      <dsp:txXfrm rot="-5400000">
        <a:off x="1" y="464479"/>
        <a:ext cx="927474" cy="397489"/>
      </dsp:txXfrm>
    </dsp:sp>
    <dsp:sp modelId="{B8E04F2B-2419-4B1E-BBA4-A91FD3FA2B3B}">
      <dsp:nvSpPr>
        <dsp:cNvPr id="0" name=""/>
        <dsp:cNvSpPr/>
      </dsp:nvSpPr>
      <dsp:spPr>
        <a:xfrm rot="5400000">
          <a:off x="3793594" y="-2865376"/>
          <a:ext cx="861226" cy="6593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vi-VN" sz="1600" kern="1200" smtClean="0"/>
            <a:t>là sự chuyển đổi sang các quy trình sản xuất mới ở châu Âu và Mỹ, trong giai đoạn từ khoảng năm 1760 đến khoảng giữa năm 1820 và 1840</a:t>
          </a:r>
          <a:endParaRPr lang="en-US" sz="1600" kern="1200"/>
        </a:p>
      </dsp:txBody>
      <dsp:txXfrm rot="-5400000">
        <a:off x="927475" y="42785"/>
        <a:ext cx="6551423" cy="777142"/>
      </dsp:txXfrm>
    </dsp:sp>
    <dsp:sp modelId="{5067C679-14A9-4373-B468-7B67AF1B19AE}">
      <dsp:nvSpPr>
        <dsp:cNvPr id="0" name=""/>
        <dsp:cNvSpPr/>
      </dsp:nvSpPr>
      <dsp:spPr>
        <a:xfrm rot="5400000">
          <a:off x="-198744" y="1326187"/>
          <a:ext cx="1324963" cy="92747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vi-VN" sz="2700" kern="1200" smtClean="0"/>
            <a:t>2.0</a:t>
          </a:r>
          <a:endParaRPr lang="en-US" sz="2700" kern="1200"/>
        </a:p>
      </dsp:txBody>
      <dsp:txXfrm rot="-5400000">
        <a:off x="1" y="1591179"/>
        <a:ext cx="927474" cy="397489"/>
      </dsp:txXfrm>
    </dsp:sp>
    <dsp:sp modelId="{D2A2551A-F1D6-489C-AE16-E6836AD116B2}">
      <dsp:nvSpPr>
        <dsp:cNvPr id="0" name=""/>
        <dsp:cNvSpPr/>
      </dsp:nvSpPr>
      <dsp:spPr>
        <a:xfrm rot="5400000">
          <a:off x="3793594" y="-1738676"/>
          <a:ext cx="861226" cy="6593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smtClean="0"/>
            <a:t>Như trong nửa thế kỷ trước, phần lớn khuôn khổ cho lịch sử Châu Âu sau năm 1850 đã được thiết lập bằng cách thay đổi nhanh chóng các mô hình kinh tế và xã hội, mở rộng ra gần như toàn bộ lục địa. </a:t>
          </a:r>
          <a:endParaRPr lang="en-US" sz="1600" kern="1200"/>
        </a:p>
      </dsp:txBody>
      <dsp:txXfrm rot="-5400000">
        <a:off x="927475" y="1169485"/>
        <a:ext cx="6551423" cy="777142"/>
      </dsp:txXfrm>
    </dsp:sp>
    <dsp:sp modelId="{867C6C2B-B7F5-48DC-9B75-388885C1E305}">
      <dsp:nvSpPr>
        <dsp:cNvPr id="0" name=""/>
        <dsp:cNvSpPr/>
      </dsp:nvSpPr>
      <dsp:spPr>
        <a:xfrm rot="5400000">
          <a:off x="-198744" y="2452886"/>
          <a:ext cx="1324963" cy="92747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vi-VN" sz="2700" kern="1200" smtClean="0"/>
            <a:t>3.0</a:t>
          </a:r>
          <a:endParaRPr lang="en-US" sz="2700" kern="1200"/>
        </a:p>
      </dsp:txBody>
      <dsp:txXfrm rot="-5400000">
        <a:off x="1" y="2717878"/>
        <a:ext cx="927474" cy="397489"/>
      </dsp:txXfrm>
    </dsp:sp>
    <dsp:sp modelId="{9E6AF972-19C8-4953-9921-5AF5935A4FF4}">
      <dsp:nvSpPr>
        <dsp:cNvPr id="0" name=""/>
        <dsp:cNvSpPr/>
      </dsp:nvSpPr>
      <dsp:spPr>
        <a:xfrm rot="5400000">
          <a:off x="3793594" y="-611977"/>
          <a:ext cx="861226" cy="6593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vi-VN" sz="1600" b="0" i="0" kern="1200" smtClean="0">
              <a:latin typeface="Calibri" pitchFamily="34" charset="0"/>
              <a:cs typeface="Calibri" pitchFamily="34" charset="0"/>
            </a:rPr>
            <a:t>những </a:t>
          </a:r>
          <a:r>
            <a:rPr lang="vi-VN" sz="1600" b="0" i="0" u="none" kern="1200" smtClean="0">
              <a:latin typeface="Calibri" pitchFamily="34" charset="0"/>
              <a:cs typeface="Calibri" pitchFamily="34" charset="0"/>
            </a:rPr>
            <a:t>cuộc cách mạng công nghiệp lần thứ 3 được cho là bắt đầu từ khoảng năm 1969 khi nhiều cơ sở hạ tầng điện tử, số hóa và máy tính được phát triển mạnh.</a:t>
          </a:r>
          <a:endParaRPr lang="en-US" sz="1600" b="0" kern="1200">
            <a:latin typeface="Calibri" pitchFamily="34" charset="0"/>
            <a:cs typeface="Calibri" pitchFamily="34" charset="0"/>
          </a:endParaRPr>
        </a:p>
      </dsp:txBody>
      <dsp:txXfrm rot="-5400000">
        <a:off x="927475" y="2296184"/>
        <a:ext cx="6551423" cy="777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C2D5B8-D8AA-4CD1-8ABB-A35C1C5A3940}">
      <dsp:nvSpPr>
        <dsp:cNvPr id="0" name=""/>
        <dsp:cNvSpPr/>
      </dsp:nvSpPr>
      <dsp:spPr>
        <a:xfrm>
          <a:off x="360060" y="792080"/>
          <a:ext cx="4203805" cy="261964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F411AB-46EE-4A4C-9CB2-393A7AC1DE28}">
      <dsp:nvSpPr>
        <dsp:cNvPr id="0" name=""/>
        <dsp:cNvSpPr/>
      </dsp:nvSpPr>
      <dsp:spPr>
        <a:xfrm>
          <a:off x="3766908" y="421823"/>
          <a:ext cx="2732473" cy="52141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Mạng dọc của hệ thống sản xuất thông minh</a:t>
          </a:r>
          <a:endParaRPr lang="en-US" sz="1000" kern="1200"/>
        </a:p>
      </dsp:txBody>
      <dsp:txXfrm>
        <a:off x="3792362" y="447277"/>
        <a:ext cx="2681565" cy="470510"/>
      </dsp:txXfrm>
    </dsp:sp>
    <dsp:sp modelId="{BBF3C90E-9718-41D8-ACD4-76140D227206}">
      <dsp:nvSpPr>
        <dsp:cNvPr id="0" name=""/>
        <dsp:cNvSpPr/>
      </dsp:nvSpPr>
      <dsp:spPr>
        <a:xfrm>
          <a:off x="3766908" y="1004615"/>
          <a:ext cx="2732473" cy="49099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Tích hợp theo chiều ngang thông qua một thế hệ mới của mạng lưới chuỗi giá trị toàn cầu</a:t>
          </a:r>
          <a:endParaRPr lang="en-US" sz="1000" kern="1200"/>
        </a:p>
      </dsp:txBody>
      <dsp:txXfrm>
        <a:off x="3790876" y="1028583"/>
        <a:ext cx="2684537" cy="443055"/>
      </dsp:txXfrm>
    </dsp:sp>
    <dsp:sp modelId="{D84C4629-72FC-411D-9752-2A00676CB7E3}">
      <dsp:nvSpPr>
        <dsp:cNvPr id="0" name=""/>
        <dsp:cNvSpPr/>
      </dsp:nvSpPr>
      <dsp:spPr>
        <a:xfrm>
          <a:off x="3766908" y="1556980"/>
          <a:ext cx="2732473" cy="49099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Thông qua kỹ thuật trên toàn bộ chuỗi giá trị</a:t>
          </a:r>
          <a:endParaRPr lang="en-US" sz="1000" kern="1200"/>
        </a:p>
      </dsp:txBody>
      <dsp:txXfrm>
        <a:off x="3790876" y="1580948"/>
        <a:ext cx="2684537" cy="443055"/>
      </dsp:txXfrm>
    </dsp:sp>
    <dsp:sp modelId="{9DC24CB6-8A0A-425D-994A-EF91B65537F2}">
      <dsp:nvSpPr>
        <dsp:cNvPr id="0" name=""/>
        <dsp:cNvSpPr/>
      </dsp:nvSpPr>
      <dsp:spPr>
        <a:xfrm>
          <a:off x="3766908" y="2109345"/>
          <a:ext cx="2732473" cy="49099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Tăng tốc thông qua các công nghệ theo cấp số nhân</a:t>
          </a:r>
          <a:endParaRPr lang="en-US" sz="1000" kern="1200"/>
        </a:p>
      </dsp:txBody>
      <dsp:txXfrm>
        <a:off x="3790876" y="2133313"/>
        <a:ext cx="2684537" cy="443055"/>
      </dsp:txXfrm>
    </dsp:sp>
    <dsp:sp modelId="{350E3389-08AC-4B51-AA5C-E17CF67F2EE7}">
      <dsp:nvSpPr>
        <dsp:cNvPr id="0" name=""/>
        <dsp:cNvSpPr/>
      </dsp:nvSpPr>
      <dsp:spPr>
        <a:xfrm>
          <a:off x="3766908" y="2661711"/>
          <a:ext cx="2732473" cy="49099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Lợi ích và chìa khóa tương lai</a:t>
          </a:r>
          <a:endParaRPr lang="en-US" sz="1000" kern="1200"/>
        </a:p>
      </dsp:txBody>
      <dsp:txXfrm>
        <a:off x="3790876" y="2685679"/>
        <a:ext cx="2684537" cy="443055"/>
      </dsp:txXfrm>
    </dsp:sp>
    <dsp:sp modelId="{FC31C693-003A-4720-A054-DFFDAE14C294}">
      <dsp:nvSpPr>
        <dsp:cNvPr id="0" name=""/>
        <dsp:cNvSpPr/>
      </dsp:nvSpPr>
      <dsp:spPr>
        <a:xfrm>
          <a:off x="3766908" y="3214076"/>
          <a:ext cx="2732473" cy="50653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Sự phát triển của công nghiệp 4.0</a:t>
          </a:r>
          <a:endParaRPr lang="en-US" sz="1000" kern="1200"/>
        </a:p>
      </dsp:txBody>
      <dsp:txXfrm>
        <a:off x="3791635" y="3238803"/>
        <a:ext cx="2683019" cy="4570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013E3-9814-48EA-A2C7-0F4720F73070}">
      <dsp:nvSpPr>
        <dsp:cNvPr id="0" name=""/>
        <dsp:cNvSpPr/>
      </dsp:nvSpPr>
      <dsp:spPr>
        <a:xfrm>
          <a:off x="1876786" y="0"/>
          <a:ext cx="3576853" cy="357685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0" i="0" kern="1200" smtClean="0">
              <a:latin typeface="Calibri" pitchFamily="34" charset="0"/>
              <a:cs typeface="Calibri" pitchFamily="34" charset="0"/>
            </a:rPr>
            <a:t>Khi làn sóng </a:t>
          </a:r>
          <a:r>
            <a:rPr lang="en-US" sz="1500" b="0" i="0" kern="1200" smtClean="0">
              <a:latin typeface="Calibri" pitchFamily="34" charset="0"/>
              <a:cs typeface="Calibri" pitchFamily="34" charset="0"/>
              <a:hlinkClick xmlns:r="http://schemas.openxmlformats.org/officeDocument/2006/relationships" r:id="rId1"/>
            </a:rPr>
            <a:t>cách mạng công nghiệp 4.0</a:t>
          </a:r>
          <a:r>
            <a:rPr lang="en-US" sz="1500" b="0" i="0" kern="1200" smtClean="0">
              <a:latin typeface="Calibri" pitchFamily="34" charset="0"/>
              <a:cs typeface="Calibri" pitchFamily="34" charset="0"/>
            </a:rPr>
            <a:t> mới chỉ đang lan tỏa trên phạm vi toàn cầu, thì tầm nhìn của người Nhật đã vượt </a:t>
          </a:r>
          <a:r>
            <a:rPr lang="en-US" sz="1500" b="0" i="0" kern="1200" cap="none" spc="0" smtClean="0">
              <a:ln w="18415" cmpd="sng">
                <a:prstDash val="solid"/>
              </a:ln>
              <a:effectLst>
                <a:outerShdw blurRad="63500" dir="3600000" algn="tl" rotWithShape="0">
                  <a:srgbClr val="000000">
                    <a:alpha val="70000"/>
                  </a:srgbClr>
                </a:outerShdw>
              </a:effectLst>
              <a:latin typeface="Calibri" pitchFamily="34" charset="0"/>
              <a:cs typeface="Calibri" pitchFamily="34" charset="0"/>
            </a:rPr>
            <a:t>khỏi </a:t>
          </a:r>
          <a:r>
            <a:rPr lang="en-US" sz="1500" b="0" i="0" kern="1200" smtClean="0">
              <a:latin typeface="Calibri" pitchFamily="34" charset="0"/>
              <a:cs typeface="Calibri" pitchFamily="34" charset="0"/>
            </a:rPr>
            <a:t>làn sóng ấy với tư duy táo bạo: Xây dựng một xã hội 5.0 (một xã hội ‘siêu thông minh’) – bước tiến thứ 5 trong cuộc cách mạng xã hội của loài người mà Nhật Bản đóng vai trò là một quốc gia tiên phong…</a:t>
          </a:r>
          <a:endParaRPr lang="en-US" sz="1500" b="0" i="0" kern="1200">
            <a:latin typeface="Calibri" pitchFamily="34" charset="0"/>
            <a:cs typeface="Calibri" pitchFamily="34" charset="0"/>
          </a:endParaRPr>
        </a:p>
      </dsp:txBody>
      <dsp:txXfrm>
        <a:off x="2400604" y="523818"/>
        <a:ext cx="2529217" cy="25292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D64C5-9773-4DFE-B02D-D90AD5D9D662}">
      <dsp:nvSpPr>
        <dsp:cNvPr id="0" name=""/>
        <dsp:cNvSpPr/>
      </dsp:nvSpPr>
      <dsp:spPr>
        <a:xfrm>
          <a:off x="1972043" y="1497"/>
          <a:ext cx="3576853" cy="357685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lvl="0" algn="ctr" defTabSz="1911350">
            <a:lnSpc>
              <a:spcPct val="90000"/>
            </a:lnSpc>
            <a:spcBef>
              <a:spcPct val="0"/>
            </a:spcBef>
            <a:spcAft>
              <a:spcPct val="35000"/>
            </a:spcAft>
          </a:pPr>
          <a:r>
            <a:rPr lang="en-US" sz="4300" kern="1200" smtClean="0"/>
            <a:t>Robot sẽ cướp hết việc của con người</a:t>
          </a:r>
          <a:endParaRPr lang="en-US" sz="4300" kern="1200"/>
        </a:p>
      </dsp:txBody>
      <dsp:txXfrm>
        <a:off x="2495861" y="525315"/>
        <a:ext cx="2529217" cy="25292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2F529-00F7-42C7-9435-F713039BA183}">
      <dsp:nvSpPr>
        <dsp:cNvPr id="0" name=""/>
        <dsp:cNvSpPr/>
      </dsp:nvSpPr>
      <dsp:spPr>
        <a:xfrm>
          <a:off x="2625725" y="0"/>
          <a:ext cx="2203432" cy="21170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004A119-4CD6-45FA-BF6A-C8A86F694FA2}">
      <dsp:nvSpPr>
        <dsp:cNvPr id="0" name=""/>
        <dsp:cNvSpPr/>
      </dsp:nvSpPr>
      <dsp:spPr>
        <a:xfrm>
          <a:off x="3033760" y="0"/>
          <a:ext cx="1453418" cy="84126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US" sz="1100" kern="1200" smtClean="0"/>
            <a:t>Ứng dụng công nghệ 4.0 vào doanh nghiệp làm thay đổi sản xuất như thế nào?</a:t>
          </a:r>
          <a:endParaRPr lang="en-US" sz="1100" kern="1200"/>
        </a:p>
      </dsp:txBody>
      <dsp:txXfrm>
        <a:off x="3033760" y="0"/>
        <a:ext cx="1453418" cy="841264"/>
      </dsp:txXfrm>
    </dsp:sp>
    <dsp:sp modelId="{D40B09ED-E93E-4A31-824F-B3C1AEA22C8D}">
      <dsp:nvSpPr>
        <dsp:cNvPr id="0" name=""/>
        <dsp:cNvSpPr/>
      </dsp:nvSpPr>
      <dsp:spPr>
        <a:xfrm>
          <a:off x="4209895" y="744196"/>
          <a:ext cx="2635486" cy="16850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D197742-384E-4BD2-827C-D61EFEA8372F}">
      <dsp:nvSpPr>
        <dsp:cNvPr id="0" name=""/>
        <dsp:cNvSpPr/>
      </dsp:nvSpPr>
      <dsp:spPr>
        <a:xfrm>
          <a:off x="4963299" y="1109753"/>
          <a:ext cx="1303065" cy="91286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US" sz="1100" b="0" i="0" kern="1200" smtClean="0"/>
            <a:t>Ứng dụng Cộng nghệ 4.0 trong lĩnh vực tài chính - ngân sách.</a:t>
          </a:r>
          <a:endParaRPr lang="en-US" sz="1100" kern="1200"/>
        </a:p>
      </dsp:txBody>
      <dsp:txXfrm>
        <a:off x="4963299" y="1109753"/>
        <a:ext cx="1303065" cy="912861"/>
      </dsp:txXfrm>
    </dsp:sp>
    <dsp:sp modelId="{6752BA31-359E-4C92-8330-A62AE7CB0963}">
      <dsp:nvSpPr>
        <dsp:cNvPr id="0" name=""/>
        <dsp:cNvSpPr/>
      </dsp:nvSpPr>
      <dsp:spPr>
        <a:xfrm>
          <a:off x="4037070" y="2041818"/>
          <a:ext cx="2549095" cy="153803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B7E2E01-903C-498D-A6E3-8DF1EB55BF72}">
      <dsp:nvSpPr>
        <dsp:cNvPr id="0" name=""/>
        <dsp:cNvSpPr/>
      </dsp:nvSpPr>
      <dsp:spPr>
        <a:xfrm>
          <a:off x="4762827" y="2666987"/>
          <a:ext cx="1303065" cy="91286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vi-VN" sz="1100" b="0" i="0" kern="1200" smtClean="0"/>
            <a:t>Ứng dụng thành tựu cách mạng công nghệ 4.0 vào hoạt động quảng bá du lịch và kinh doanh online</a:t>
          </a:r>
          <a:endParaRPr lang="en-US" sz="1100" kern="1200"/>
        </a:p>
      </dsp:txBody>
      <dsp:txXfrm>
        <a:off x="4762827" y="2666987"/>
        <a:ext cx="1303065" cy="912861"/>
      </dsp:txXfrm>
    </dsp:sp>
    <dsp:sp modelId="{EF1EA805-9EDE-4CA2-846E-E1ECD41885CF}">
      <dsp:nvSpPr>
        <dsp:cNvPr id="0" name=""/>
        <dsp:cNvSpPr/>
      </dsp:nvSpPr>
      <dsp:spPr>
        <a:xfrm>
          <a:off x="1185550" y="1897792"/>
          <a:ext cx="2635499" cy="168205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A5C5EB-4604-489F-AC90-C30C5BEF80BC}">
      <dsp:nvSpPr>
        <dsp:cNvPr id="0" name=""/>
        <dsp:cNvSpPr/>
      </dsp:nvSpPr>
      <dsp:spPr>
        <a:xfrm>
          <a:off x="1876836" y="2666987"/>
          <a:ext cx="1303065" cy="91286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US" sz="1100" b="0" i="0" kern="1200" smtClean="0"/>
            <a:t>Ứng dụng cách mạng công nghiệp 4.0 vào sản xuất nông nghiệp</a:t>
          </a:r>
          <a:endParaRPr lang="en-US" sz="1100" kern="1200"/>
        </a:p>
      </dsp:txBody>
      <dsp:txXfrm>
        <a:off x="1876836" y="2666987"/>
        <a:ext cx="1303065" cy="912861"/>
      </dsp:txXfrm>
    </dsp:sp>
    <dsp:sp modelId="{53789149-219E-40D6-BB00-663EE65DB9C1}">
      <dsp:nvSpPr>
        <dsp:cNvPr id="0" name=""/>
        <dsp:cNvSpPr/>
      </dsp:nvSpPr>
      <dsp:spPr>
        <a:xfrm>
          <a:off x="652697" y="816202"/>
          <a:ext cx="2549095" cy="197302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37212A-36B1-4D3B-B6CB-AE16E5B868E1}">
      <dsp:nvSpPr>
        <dsp:cNvPr id="0" name=""/>
        <dsp:cNvSpPr/>
      </dsp:nvSpPr>
      <dsp:spPr>
        <a:xfrm>
          <a:off x="1254575" y="1109753"/>
          <a:ext cx="1303065" cy="91286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vi-VN" sz="1100" b="0" i="0" kern="1200" smtClean="0"/>
            <a:t>Ứng dụng công nghệ 4.0 trong hoạt động Logistics</a:t>
          </a:r>
          <a:endParaRPr lang="en-US" sz="1100" kern="1200"/>
        </a:p>
      </dsp:txBody>
      <dsp:txXfrm>
        <a:off x="1254575" y="1109753"/>
        <a:ext cx="1303065" cy="9128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571E61-0231-409D-BDD8-2595BFD311D1}" type="datetimeFigureOut">
              <a:rPr lang="en-US" smtClean="0"/>
              <a:t>5/30/2019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4DF31A-7483-4005-93D7-B2B787FB9B74}" type="slidenum">
              <a:rPr lang="en-US" smtClean="0"/>
              <a:t>‹#›</a:t>
            </a:fld>
            <a:endParaRPr lang="en-US"/>
          </a:p>
        </p:txBody>
      </p:sp>
    </p:spTree>
    <p:extLst>
      <p:ext uri="{BB962C8B-B14F-4D97-AF65-F5344CB8AC3E}">
        <p14:creationId xmlns:p14="http://schemas.microsoft.com/office/powerpoint/2010/main" val="1970822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A969F0-31A2-41C0-885A-980153E47F00}" type="datetime1">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B5FBF-F6C2-4012-A4F5-C324359F0C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8C73EC-0D22-4F6A-9BC5-0333C8A6604D}" type="datetime1">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B5FBF-F6C2-4012-A4F5-C324359F0C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56BEA-34D3-4CE8-A73A-DBC10EDDCE7D}" type="datetime1">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B5FBF-F6C2-4012-A4F5-C324359F0C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C29204-2493-4894-BC3F-6067F73826FB}" type="datetime1">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B5FBF-F6C2-4012-A4F5-C324359F0C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C5795266-8CD9-41FD-846E-F17C760D11F3}" type="datetime1">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B5FBF-F6C2-4012-A4F5-C324359F0C6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565E7C-B89C-42D6-831C-6F65E815C75C}" type="datetime1">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B5FBF-F6C2-4012-A4F5-C324359F0C6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D7D420-4DA6-4DA6-8869-44D1BF0BFA11}" type="datetime1">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B5FBF-F6C2-4012-A4F5-C324359F0C6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A515F4-A8AD-4B16-9039-4EF37B2DB676}" type="datetime1">
              <a:rPr lang="en-US" smtClean="0"/>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B5FBF-F6C2-4012-A4F5-C324359F0C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2799B-A768-4CB3-83B1-78620EC26AE1}" type="datetime1">
              <a:rPr lang="en-US" smtClean="0"/>
              <a:t>5/30/2019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B5FBF-F6C2-4012-A4F5-C324359F0C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A1BB3E3-F045-4911-98C7-492BE912BAC8}" type="datetime1">
              <a:rPr lang="en-US" smtClean="0"/>
              <a:t>5/30/2019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D7B5FBF-F6C2-4012-A4F5-C324359F0C6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309071-0B2F-426F-A9E4-89289298F88D}" type="datetime1">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B5FBF-F6C2-4012-A4F5-C324359F0C6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4BD0EE9-99C5-4866-B782-CE7074DAA9A6}" type="datetime1">
              <a:rPr lang="en-US" smtClean="0"/>
              <a:t>5/30/2019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D7B5FBF-F6C2-4012-A4F5-C324359F0C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t="2000" r="52000" b="5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3373" y="3501008"/>
            <a:ext cx="7774632" cy="891530"/>
          </a:xfrm>
        </p:spPr>
        <p:txBody>
          <a:bodyPr>
            <a:normAutofit fontScale="90000"/>
          </a:bodyPr>
          <a:lstStyle/>
          <a:p>
            <a:r>
              <a:rPr lang="vi-VN" smtClean="0"/>
              <a:t>Trường Đại học Khoa học Tự nhiên</a:t>
            </a:r>
            <a:br>
              <a:rPr lang="vi-VN" smtClean="0"/>
            </a:br>
            <a:r>
              <a:rPr lang="vi-VN" smtClean="0"/>
              <a:t>Khoa: Công Nghệ Thông Tin</a:t>
            </a:r>
            <a:endParaRPr lang="en-US"/>
          </a:p>
        </p:txBody>
      </p:sp>
      <p:sp>
        <p:nvSpPr>
          <p:cNvPr id="3" name="Subtitle 2"/>
          <p:cNvSpPr>
            <a:spLocks noGrp="1"/>
          </p:cNvSpPr>
          <p:nvPr>
            <p:ph type="subTitle" idx="1"/>
          </p:nvPr>
        </p:nvSpPr>
        <p:spPr>
          <a:xfrm>
            <a:off x="3563888" y="4725144"/>
            <a:ext cx="6400800" cy="1752600"/>
          </a:xfrm>
        </p:spPr>
        <p:txBody>
          <a:bodyPr/>
          <a:lstStyle/>
          <a:p>
            <a:r>
              <a:rPr lang="vi-VN" b="1" smtClean="0"/>
              <a:t>Giáo viên: Nguyễn Đức Huy</a:t>
            </a:r>
            <a:endParaRPr lang="en-US" b="1"/>
          </a:p>
        </p:txBody>
      </p:sp>
      <p:sp>
        <p:nvSpPr>
          <p:cNvPr id="5" name="Slide Number Placeholder 4"/>
          <p:cNvSpPr>
            <a:spLocks noGrp="1"/>
          </p:cNvSpPr>
          <p:nvPr>
            <p:ph type="sldNum" sz="quarter" idx="12"/>
          </p:nvPr>
        </p:nvSpPr>
        <p:spPr/>
        <p:txBody>
          <a:bodyPr/>
          <a:lstStyle/>
          <a:p>
            <a:fld id="{AD7B5FBF-F6C2-4012-A4F5-C324359F0C6D}" type="slidenum">
              <a:rPr lang="en-US" smtClean="0"/>
              <a:t>1</a:t>
            </a:fld>
            <a:endParaRPr lang="en-US"/>
          </a:p>
        </p:txBody>
      </p:sp>
    </p:spTree>
    <p:extLst>
      <p:ext uri="{BB962C8B-B14F-4D97-AF65-F5344CB8AC3E}">
        <p14:creationId xmlns:p14="http://schemas.microsoft.com/office/powerpoint/2010/main" val="26234436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cảm ơn thấy và các bạn đã theo dõi</a:t>
            </a:r>
            <a:endParaRPr lang="en-US"/>
          </a:p>
        </p:txBody>
      </p:sp>
      <p:sp>
        <p:nvSpPr>
          <p:cNvPr id="3" name="Content Placeholder 2"/>
          <p:cNvSpPr>
            <a:spLocks noGrp="1"/>
          </p:cNvSpPr>
          <p:nvPr>
            <p:ph idx="1"/>
          </p:nvPr>
        </p:nvSpPr>
        <p:spPr/>
        <p:txBody>
          <a:bodyPr/>
          <a:lstStyle/>
          <a:p>
            <a:endParaRPr lang="en-US"/>
          </a:p>
        </p:txBody>
      </p:sp>
      <p:sp>
        <p:nvSpPr>
          <p:cNvPr id="4" name="5-Point Star 3"/>
          <p:cNvSpPr/>
          <p:nvPr/>
        </p:nvSpPr>
        <p:spPr>
          <a:xfrm>
            <a:off x="1907704" y="1340768"/>
            <a:ext cx="5040560" cy="266429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t>C</a:t>
            </a:r>
            <a:r>
              <a:rPr lang="vi-VN" smtClean="0"/>
              <a:t>ó ai thắc mắc gì không ạ!</a:t>
            </a:r>
            <a:endParaRPr lang="en-US"/>
          </a:p>
        </p:txBody>
      </p:sp>
      <p:sp>
        <p:nvSpPr>
          <p:cNvPr id="5" name="Slide Number Placeholder 4"/>
          <p:cNvSpPr>
            <a:spLocks noGrp="1"/>
          </p:cNvSpPr>
          <p:nvPr>
            <p:ph type="sldNum" sz="quarter" idx="12"/>
          </p:nvPr>
        </p:nvSpPr>
        <p:spPr/>
        <p:txBody>
          <a:bodyPr/>
          <a:lstStyle/>
          <a:p>
            <a:fld id="{AD7B5FBF-F6C2-4012-A4F5-C324359F0C6D}" type="slidenum">
              <a:rPr lang="en-US" smtClean="0"/>
              <a:t>10</a:t>
            </a:fld>
            <a:endParaRPr lang="en-US"/>
          </a:p>
        </p:txBody>
      </p:sp>
    </p:spTree>
    <p:extLst>
      <p:ext uri="{BB962C8B-B14F-4D97-AF65-F5344CB8AC3E}">
        <p14:creationId xmlns:p14="http://schemas.microsoft.com/office/powerpoint/2010/main" val="467303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Môn : kỹ năng soạn báo cáo, trình bày làm việc nhóm</a:t>
            </a:r>
            <a:endParaRPr lang="en-US"/>
          </a:p>
        </p:txBody>
      </p:sp>
      <p:sp>
        <p:nvSpPr>
          <p:cNvPr id="3" name="Content Placeholder 2"/>
          <p:cNvSpPr>
            <a:spLocks noGrp="1"/>
          </p:cNvSpPr>
          <p:nvPr>
            <p:ph idx="1"/>
          </p:nvPr>
        </p:nvSpPr>
        <p:spPr/>
        <p:txBody>
          <a:bodyPr/>
          <a:lstStyle/>
          <a:p>
            <a:endParaRPr lang="en-US"/>
          </a:p>
        </p:txBody>
      </p:sp>
      <p:sp>
        <p:nvSpPr>
          <p:cNvPr id="4" name="Oval 3"/>
          <p:cNvSpPr/>
          <p:nvPr/>
        </p:nvSpPr>
        <p:spPr>
          <a:xfrm>
            <a:off x="1331640" y="1700808"/>
            <a:ext cx="6336704" cy="288032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VN" sz="4000" smtClean="0">
                <a:ln w="18415" cmpd="sng">
                  <a:solidFill>
                    <a:srgbClr val="FFFFFF"/>
                  </a:solidFill>
                  <a:prstDash val="solid"/>
                </a:ln>
                <a:solidFill>
                  <a:srgbClr val="FFFFFF"/>
                </a:solidFill>
                <a:effectLst>
                  <a:outerShdw blurRad="63500" dir="3600000" algn="tl" rotWithShape="0">
                    <a:srgbClr val="000000">
                      <a:alpha val="70000"/>
                    </a:srgbClr>
                  </a:outerShdw>
                </a:effectLst>
              </a:rPr>
              <a:t>ĐỒ ÁN MÔN HỌC</a:t>
            </a:r>
          </a:p>
          <a:p>
            <a:pPr algn="ctr"/>
            <a:r>
              <a:rPr lang="vi-VN" sz="4000" smtClean="0">
                <a:ln w="18415" cmpd="sng">
                  <a:solidFill>
                    <a:srgbClr val="FFFFFF"/>
                  </a:solidFill>
                  <a:prstDash val="solid"/>
                </a:ln>
                <a:solidFill>
                  <a:srgbClr val="FFFFFF"/>
                </a:solidFill>
                <a:effectLst>
                  <a:outerShdw blurRad="63500" dir="3600000" algn="tl" rotWithShape="0">
                    <a:srgbClr val="000000">
                      <a:alpha val="70000"/>
                    </a:srgbClr>
                  </a:outerShdw>
                </a:effectLst>
              </a:rPr>
              <a:t>CÔNG NGHỆ 4.0</a:t>
            </a:r>
            <a:endParaRPr lang="en-US" sz="40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Slide Number Placeholder 4"/>
          <p:cNvSpPr>
            <a:spLocks noGrp="1"/>
          </p:cNvSpPr>
          <p:nvPr>
            <p:ph type="sldNum" sz="quarter" idx="12"/>
          </p:nvPr>
        </p:nvSpPr>
        <p:spPr/>
        <p:txBody>
          <a:bodyPr/>
          <a:lstStyle/>
          <a:p>
            <a:fld id="{AD7B5FBF-F6C2-4012-A4F5-C324359F0C6D}" type="slidenum">
              <a:rPr lang="en-US" smtClean="0"/>
              <a:t>2</a:t>
            </a:fld>
            <a:endParaRPr lang="en-US"/>
          </a:p>
        </p:txBody>
      </p:sp>
    </p:spTree>
    <p:extLst>
      <p:ext uri="{BB962C8B-B14F-4D97-AF65-F5344CB8AC3E}">
        <p14:creationId xmlns:p14="http://schemas.microsoft.com/office/powerpoint/2010/main" val="2249812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pHẦN 1:KHÁI NIỆM</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4856475"/>
              </p:ext>
            </p:extLst>
          </p:nvPr>
        </p:nvGraphicFramePr>
        <p:xfrm>
          <a:off x="822960" y="1100628"/>
          <a:ext cx="7520940" cy="3579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D7B5FBF-F6C2-4012-A4F5-C324359F0C6D}" type="slidenum">
              <a:rPr lang="en-US" smtClean="0"/>
              <a:t>3</a:t>
            </a:fld>
            <a:endParaRPr lang="en-US"/>
          </a:p>
        </p:txBody>
      </p:sp>
    </p:spTree>
    <p:extLst>
      <p:ext uri="{BB962C8B-B14F-4D97-AF65-F5344CB8AC3E}">
        <p14:creationId xmlns:p14="http://schemas.microsoft.com/office/powerpoint/2010/main" val="1016542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PHẦN 2 THỰC TRẠNG và ảnh hưởng</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17149738"/>
              </p:ext>
            </p:extLst>
          </p:nvPr>
        </p:nvGraphicFramePr>
        <p:xfrm>
          <a:off x="822960" y="1100628"/>
          <a:ext cx="7520940" cy="3579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AD7B5FBF-F6C2-4012-A4F5-C324359F0C6D}" type="slidenum">
              <a:rPr lang="en-US" smtClean="0"/>
              <a:t>4</a:t>
            </a:fld>
            <a:endParaRPr lang="en-US"/>
          </a:p>
        </p:txBody>
      </p:sp>
    </p:spTree>
    <p:extLst>
      <p:ext uri="{BB962C8B-B14F-4D97-AF65-F5344CB8AC3E}">
        <p14:creationId xmlns:p14="http://schemas.microsoft.com/office/powerpoint/2010/main" val="725032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phần 3: các cuộc cách mạng</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4171622"/>
              </p:ext>
            </p:extLst>
          </p:nvPr>
        </p:nvGraphicFramePr>
        <p:xfrm>
          <a:off x="822960" y="1100628"/>
          <a:ext cx="7520940" cy="3579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D7B5FBF-F6C2-4012-A4F5-C324359F0C6D}" type="slidenum">
              <a:rPr lang="en-US" smtClean="0"/>
              <a:t>5</a:t>
            </a:fld>
            <a:endParaRPr lang="en-US"/>
          </a:p>
        </p:txBody>
      </p:sp>
    </p:spTree>
    <p:extLst>
      <p:ext uri="{BB962C8B-B14F-4D97-AF65-F5344CB8AC3E}">
        <p14:creationId xmlns:p14="http://schemas.microsoft.com/office/powerpoint/2010/main" val="3425881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Phần 4: đặc điểm</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01095431"/>
              </p:ext>
            </p:extLst>
          </p:nvPr>
        </p:nvGraphicFramePr>
        <p:xfrm>
          <a:off x="179512" y="476672"/>
          <a:ext cx="8164388" cy="4203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AD7B5FBF-F6C2-4012-A4F5-C324359F0C6D}" type="slidenum">
              <a:rPr lang="en-US" smtClean="0"/>
              <a:t>6</a:t>
            </a:fld>
            <a:endParaRPr lang="en-US"/>
          </a:p>
        </p:txBody>
      </p:sp>
    </p:spTree>
    <p:extLst>
      <p:ext uri="{BB962C8B-B14F-4D97-AF65-F5344CB8AC3E}">
        <p14:creationId xmlns:p14="http://schemas.microsoft.com/office/powerpoint/2010/main" val="997707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pHẦN 5: MỞ RỘNG</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5351305"/>
              </p:ext>
            </p:extLst>
          </p:nvPr>
        </p:nvGraphicFramePr>
        <p:xfrm>
          <a:off x="822960" y="1100628"/>
          <a:ext cx="7520940" cy="3579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D7B5FBF-F6C2-4012-A4F5-C324359F0C6D}" type="slidenum">
              <a:rPr lang="en-US" smtClean="0"/>
              <a:t>7</a:t>
            </a:fld>
            <a:endParaRPr lang="en-US"/>
          </a:p>
        </p:txBody>
      </p:sp>
    </p:spTree>
    <p:extLst>
      <p:ext uri="{BB962C8B-B14F-4D97-AF65-F5344CB8AC3E}">
        <p14:creationId xmlns:p14="http://schemas.microsoft.com/office/powerpoint/2010/main" val="3205464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PHẦN 6: HẠN CHẾ</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24565385"/>
              </p:ext>
            </p:extLst>
          </p:nvPr>
        </p:nvGraphicFramePr>
        <p:xfrm>
          <a:off x="822960" y="1100628"/>
          <a:ext cx="7520940" cy="3579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p:cNvSpPr>
            <a:spLocks noGrp="1"/>
          </p:cNvSpPr>
          <p:nvPr>
            <p:ph type="sldNum" sz="quarter" idx="12"/>
          </p:nvPr>
        </p:nvSpPr>
        <p:spPr/>
        <p:txBody>
          <a:bodyPr/>
          <a:lstStyle/>
          <a:p>
            <a:fld id="{AD7B5FBF-F6C2-4012-A4F5-C324359F0C6D}" type="slidenum">
              <a:rPr lang="en-US" smtClean="0"/>
              <a:t>8</a:t>
            </a:fld>
            <a:endParaRPr lang="en-US"/>
          </a:p>
        </p:txBody>
      </p:sp>
    </p:spTree>
    <p:extLst>
      <p:ext uri="{BB962C8B-B14F-4D97-AF65-F5344CB8AC3E}">
        <p14:creationId xmlns:p14="http://schemas.microsoft.com/office/powerpoint/2010/main" val="2189785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pHẦN 7: ỨNG DỤNG</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6270819"/>
              </p:ext>
            </p:extLst>
          </p:nvPr>
        </p:nvGraphicFramePr>
        <p:xfrm>
          <a:off x="822960" y="1100628"/>
          <a:ext cx="7520940" cy="3579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AD7B5FBF-F6C2-4012-A4F5-C324359F0C6D}" type="slidenum">
              <a:rPr lang="en-US" smtClean="0"/>
              <a:t>9</a:t>
            </a:fld>
            <a:endParaRPr lang="en-US"/>
          </a:p>
        </p:txBody>
      </p:sp>
    </p:spTree>
    <p:extLst>
      <p:ext uri="{BB962C8B-B14F-4D97-AF65-F5344CB8AC3E}">
        <p14:creationId xmlns:p14="http://schemas.microsoft.com/office/powerpoint/2010/main" val="11420625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72</TotalTime>
  <Words>596</Words>
  <Application>Microsoft Office PowerPoint</Application>
  <PresentationFormat>On-screen Show (4:3)</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Angles</vt:lpstr>
      <vt:lpstr>Trường Đại học Khoa học Tự nhiên Khoa: Công Nghệ Thông Tin</vt:lpstr>
      <vt:lpstr>Môn : kỹ năng soạn báo cáo, trình bày làm việc nhóm</vt:lpstr>
      <vt:lpstr>pHẦN 1:KHÁI NIỆM</vt:lpstr>
      <vt:lpstr>PHẦN 2 THỰC TRẠNG và ảnh hưởng</vt:lpstr>
      <vt:lpstr>phần 3: các cuộc cách mạng</vt:lpstr>
      <vt:lpstr>Phần 4: đặc điểm</vt:lpstr>
      <vt:lpstr>pHẦN 5: MỞ RỘNG</vt:lpstr>
      <vt:lpstr>PHẦN 6: HẠN CHẾ</vt:lpstr>
      <vt:lpstr>pHẦN 7: ỨNG DỤNG</vt:lpstr>
      <vt:lpstr>cảm ơn thấy và các bạn đã theo dõi</vt:lpstr>
    </vt:vector>
  </TitlesOfParts>
  <Company>Truong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cp:revision>
  <dcterms:created xsi:type="dcterms:W3CDTF">2019-05-30T06:38:21Z</dcterms:created>
  <dcterms:modified xsi:type="dcterms:W3CDTF">2019-05-30T07:50:41Z</dcterms:modified>
</cp:coreProperties>
</file>