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A4A6-4E6C-B127-E97C-3D0EBA12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F9A4A-AD2A-010D-D6B2-3445742B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23CC-51FE-A912-AC87-A507F8A3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D82A-8942-7A9F-51B0-6A0DC1A8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B23E-3BCF-280F-9BF0-F74FCB5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1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95D3-696F-6886-D0FF-7620F4BB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1155-3DB1-5F9D-2BF3-999A1CC6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063F-9722-BEFC-BE5D-AA96ACA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2CF8-76DD-0AD0-325B-6DC5D73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775A-0941-A206-8BDF-2B9614F9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512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0DB8-4676-E616-82D8-30BD14C4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E47A1-75C5-FE32-1AF1-9387D1BD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3D60-C1BE-70D9-84A1-425AC738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05D3-3A5D-BA59-96FF-5630F91F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596E-EBA0-5DEE-284B-1F5B98D8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261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D06E-EA25-90A0-F1F4-050098B6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7E3C-9122-F3F5-816B-8B815282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608D-CAD2-14C2-CB45-90B71DE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CD61-68AD-9B9E-110D-2DD08899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43DB-519A-42C8-BFC8-CC810924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401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56F7-7EF2-310A-76E0-73852588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9C500-FF00-4CCD-54F3-99F159A2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2E2B-4799-4E2E-20E7-0D0B9AC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9B62-4FA1-F8DC-DA87-7171C6BB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E84D-23B9-AEB2-05AE-4BACE281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679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2DFD-F79A-5567-4415-1943385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34EC-1BC2-64FE-0A16-962626B07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DC969-326F-E278-CDA9-9A127075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C1F3-B4EC-9EE6-BA57-44A335AD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D5C9-A3FC-8747-5996-2F1A1B8F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66750-F32D-F295-22F1-5F1CB7BA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9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07C8-55E7-F2EF-D825-D532E117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8DDC-7811-0888-BB49-11AB22AF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A895-65C5-2F63-5694-3328C0AB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C7EAF-33F4-5E0A-8083-CEF7D870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CC5FC-29DC-FBD0-87E4-00EE11ED9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DB87-E41B-0D80-6832-C2017E59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AE105-357E-EA99-D427-2D2584A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10C32-D972-25E9-8CF0-EE81CCAA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08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A25B-19BA-1F2F-FB90-CB8842A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6F60F-F0EF-7F3F-5FF3-26B00B51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C4141-8F32-6AF4-A365-F8F58282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8D60A-C4B7-E5DD-E2F3-7E3DBC4D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30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32F9F-765F-71AC-92DF-27111C2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C150B-D0D4-0E0F-AEC2-CB06E6F7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1AF8-E7A4-35F0-4780-6BDFD91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62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6B9F-5AB9-2852-07E4-D5611935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6D2E-3B48-1BA7-08B1-456C385A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6752-CDF4-71F1-FF8A-B04AF0A96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CB742-B724-8F55-DF0B-01EE2156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5B0B3-D0DF-E46B-5B34-72737D84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BA97-90A8-C7CB-A5F0-82D4D2DC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661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894-A571-D492-5662-B182DCF5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415D-4F6C-D4FC-EFA5-AE700E5A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54A9-9131-A046-6B66-97707C0D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BA2A3-C709-2AF0-B60A-A848BF1D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74E5-C8BD-C431-66DA-0592E5F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E939-D0D3-7905-AF29-628118BA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6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BF771-B232-1F82-2258-D23F94B4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EC64-D488-BCAB-5FEF-462AF501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AAF-FEBA-0880-E5A0-5B2B70AC0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F6A5-26D3-F446-9031-2C35E382226D}" type="datetimeFigureOut">
              <a:rPr lang="en-FR" smtClean="0"/>
              <a:t>22/07/2023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5B52-40EE-BC28-BCB7-2F00248E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04C4-3AAF-585C-B0F8-533EDD11B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6149-D8C1-B745-B27E-F37E477E83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19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pastel ombre background  in pink and purple">
            <a:extLst>
              <a:ext uri="{FF2B5EF4-FFF2-40B4-BE49-F238E27FC236}">
                <a16:creationId xmlns:a16="http://schemas.microsoft.com/office/drawing/2014/main" id="{358BB635-601A-6841-96FE-4144053CB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r="16693"/>
          <a:stretch/>
        </p:blipFill>
        <p:spPr bwMode="auto">
          <a:xfrm>
            <a:off x="1439492" y="496845"/>
            <a:ext cx="3247253" cy="32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AA6EF-7D5E-07B2-9C21-CBC384D09B86}"/>
              </a:ext>
            </a:extLst>
          </p:cNvPr>
          <p:cNvSpPr txBox="1"/>
          <p:nvPr/>
        </p:nvSpPr>
        <p:spPr>
          <a:xfrm>
            <a:off x="1663609" y="736769"/>
            <a:ext cx="2498488" cy="176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807D99"/>
                </a:solidFill>
                <a:latin typeface="Cronos Pro Light Display" panose="020C0502030503020304" pitchFamily="34" charset="0"/>
                <a:ea typeface="Baskerville" panose="02020502070401020303" pitchFamily="18" charset="0"/>
                <a:cs typeface="Sakkal Majalla" panose="02000000000000000000" pitchFamily="2" charset="-78"/>
              </a:rPr>
              <a:t>my</a:t>
            </a: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807D99"/>
                </a:solidFill>
                <a:latin typeface="Cronos Pro Light Display" panose="020C0502030503020304" pitchFamily="34" charset="0"/>
                <a:ea typeface="Baskerville" panose="02020502070401020303" pitchFamily="18" charset="0"/>
                <a:cs typeface="Sakkal Majalla" panose="02000000000000000000" pitchFamily="2" charset="-78"/>
              </a:rPr>
              <a:t>personal</a:t>
            </a:r>
          </a:p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807D99"/>
                </a:solidFill>
                <a:latin typeface="Cronos Pro Light Display" panose="020C0502030503020304" pitchFamily="34" charset="0"/>
                <a:ea typeface="Baskerville" panose="02020502070401020303" pitchFamily="18" charset="0"/>
                <a:cs typeface="Sakkal Majalla" panose="02000000000000000000" pitchFamily="2" charset="-78"/>
              </a:rPr>
              <a:t>homepage</a:t>
            </a:r>
            <a:endParaRPr lang="en-FR" sz="4000" b="1" dirty="0">
              <a:solidFill>
                <a:srgbClr val="807D99"/>
              </a:solidFill>
              <a:latin typeface="Cronos Pro Light Display" panose="020C0502030503020304" pitchFamily="34" charset="0"/>
              <a:ea typeface="Baskerville" panose="02020502070401020303" pitchFamily="18" charset="0"/>
              <a:cs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D7BCD-0932-713B-738D-BDDE25E6589A}"/>
              </a:ext>
            </a:extLst>
          </p:cNvPr>
          <p:cNvSpPr txBox="1"/>
          <p:nvPr/>
        </p:nvSpPr>
        <p:spPr>
          <a:xfrm>
            <a:off x="1663609" y="3059668"/>
            <a:ext cx="23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807D99"/>
                </a:solidFill>
                <a:latin typeface="Cronos Pro Light Display" panose="020C0502030503020304" pitchFamily="34" charset="0"/>
              </a:rPr>
              <a:t>t</a:t>
            </a:r>
            <a:r>
              <a:rPr lang="en-FR" b="1" dirty="0">
                <a:solidFill>
                  <a:srgbClr val="807D99"/>
                </a:solidFill>
                <a:latin typeface="Cronos Pro Light Display" panose="020C0502030503020304" pitchFamily="34" charset="0"/>
              </a:rPr>
              <a:t>hinhhoang95.github.io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C0D6A-F682-AF6B-53A7-590C4BF2DB65}"/>
              </a:ext>
            </a:extLst>
          </p:cNvPr>
          <p:cNvCxnSpPr/>
          <p:nvPr/>
        </p:nvCxnSpPr>
        <p:spPr>
          <a:xfrm>
            <a:off x="1755228" y="2593127"/>
            <a:ext cx="81980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Cronos Pro Light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Dinh-Thinh HOANG</dc:creator>
  <cp:lastModifiedBy>Dinh-Thinh HOANG</cp:lastModifiedBy>
  <cp:revision>1</cp:revision>
  <dcterms:created xsi:type="dcterms:W3CDTF">2023-07-21T23:35:42Z</dcterms:created>
  <dcterms:modified xsi:type="dcterms:W3CDTF">2023-07-21T23:40:56Z</dcterms:modified>
</cp:coreProperties>
</file>