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72"/>
  </p:notesMasterIdLst>
  <p:sldIdLst>
    <p:sldId id="256" r:id="rId2"/>
    <p:sldId id="329" r:id="rId3"/>
    <p:sldId id="330" r:id="rId4"/>
    <p:sldId id="331" r:id="rId5"/>
    <p:sldId id="332" r:id="rId6"/>
    <p:sldId id="333" r:id="rId7"/>
    <p:sldId id="300" r:id="rId8"/>
    <p:sldId id="260" r:id="rId9"/>
    <p:sldId id="262" r:id="rId10"/>
    <p:sldId id="261" r:id="rId11"/>
    <p:sldId id="263" r:id="rId12"/>
    <p:sldId id="265" r:id="rId13"/>
    <p:sldId id="266" r:id="rId14"/>
    <p:sldId id="259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311" r:id="rId24"/>
    <p:sldId id="276" r:id="rId25"/>
    <p:sldId id="291" r:id="rId26"/>
    <p:sldId id="303" r:id="rId27"/>
    <p:sldId id="277" r:id="rId28"/>
    <p:sldId id="278" r:id="rId29"/>
    <p:sldId id="281" r:id="rId30"/>
    <p:sldId id="282" r:id="rId31"/>
    <p:sldId id="280" r:id="rId32"/>
    <p:sldId id="304" r:id="rId33"/>
    <p:sldId id="312" r:id="rId34"/>
    <p:sldId id="283" r:id="rId35"/>
    <p:sldId id="284" r:id="rId36"/>
    <p:sldId id="285" r:id="rId37"/>
    <p:sldId id="307" r:id="rId38"/>
    <p:sldId id="286" r:id="rId39"/>
    <p:sldId id="305" r:id="rId40"/>
    <p:sldId id="287" r:id="rId41"/>
    <p:sldId id="323" r:id="rId42"/>
    <p:sldId id="288" r:id="rId43"/>
    <p:sldId id="289" r:id="rId44"/>
    <p:sldId id="290" r:id="rId45"/>
    <p:sldId id="296" r:id="rId46"/>
    <p:sldId id="295" r:id="rId47"/>
    <p:sldId id="292" r:id="rId48"/>
    <p:sldId id="293" r:id="rId49"/>
    <p:sldId id="313" r:id="rId50"/>
    <p:sldId id="314" r:id="rId51"/>
    <p:sldId id="315" r:id="rId52"/>
    <p:sldId id="299" r:id="rId53"/>
    <p:sldId id="301" r:id="rId54"/>
    <p:sldId id="294" r:id="rId55"/>
    <p:sldId id="297" r:id="rId56"/>
    <p:sldId id="298" r:id="rId57"/>
    <p:sldId id="308" r:id="rId58"/>
    <p:sldId id="309" r:id="rId59"/>
    <p:sldId id="310" r:id="rId60"/>
    <p:sldId id="324" r:id="rId61"/>
    <p:sldId id="318" r:id="rId62"/>
    <p:sldId id="322" r:id="rId63"/>
    <p:sldId id="321" r:id="rId64"/>
    <p:sldId id="326" r:id="rId65"/>
    <p:sldId id="316" r:id="rId66"/>
    <p:sldId id="325" r:id="rId67"/>
    <p:sldId id="317" r:id="rId68"/>
    <p:sldId id="320" r:id="rId69"/>
    <p:sldId id="327" r:id="rId70"/>
    <p:sldId id="328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C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981914370078701E-2"/>
          <c:y val="4.5560820225124102E-2"/>
          <c:w val="0.94583058562992095"/>
          <c:h val="0.85325221362783399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</c:v>
                </c:pt>
                <c:pt idx="5">
                  <c:v>12.6</c:v>
                </c:pt>
                <c:pt idx="6">
                  <c:v>22.5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9B-4469-8AF7-5D117719ACAA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2EC4B6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8.5</c:v>
                </c:pt>
                <c:pt idx="5">
                  <c:v>15</c:v>
                </c:pt>
                <c:pt idx="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9B-4469-8AF7-5D117719A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37725760"/>
        <c:axId val="-2037483216"/>
      </c:barChart>
      <c:catAx>
        <c:axId val="-2037725760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fr-FR"/>
          </a:p>
        </c:txPr>
        <c:crossAx val="-2037483216"/>
        <c:crosses val="autoZero"/>
        <c:auto val="1"/>
        <c:lblAlgn val="ctr"/>
        <c:lblOffset val="100"/>
        <c:noMultiLvlLbl val="0"/>
      </c:catAx>
      <c:valAx>
        <c:axId val="-2037483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fr-FR"/>
          </a:p>
        </c:txPr>
        <c:crossAx val="-203772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2846463921499E-2"/>
          <c:y val="6.1728053737122097E-2"/>
          <c:w val="0.93443680207996704"/>
          <c:h val="0.8307778306724250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EC4B6"/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3B-4A8B-A989-7D44AED470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3B-4A8B-A989-7D44AED470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3B-4A8B-A989-7D44AED470E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2.7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3B-4A8B-A989-7D44AED47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34823936"/>
        <c:axId val="-2034820496"/>
      </c:barChart>
      <c:catAx>
        <c:axId val="-2034823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fr-FR"/>
          </a:p>
        </c:txPr>
        <c:crossAx val="-2034820496"/>
        <c:crosses val="autoZero"/>
        <c:auto val="1"/>
        <c:lblAlgn val="ctr"/>
        <c:lblOffset val="100"/>
        <c:noMultiLvlLbl val="0"/>
      </c:catAx>
      <c:valAx>
        <c:axId val="-203482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fr-FR"/>
          </a:p>
        </c:txPr>
        <c:crossAx val="-203482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6D-45F5-ACD8-8C6D3E186766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6D-45F5-ACD8-8C6D3E186766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46D-45F5-ACD8-8C6D3E186766}"/>
              </c:ext>
            </c:extLst>
          </c:dPt>
          <c:dPt>
            <c:idx val="3"/>
            <c:bubble3D val="0"/>
            <c:spPr>
              <a:solidFill>
                <a:srgbClr val="2EC4B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46D-45F5-ACD8-8C6D3E186766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46D-45F5-ACD8-8C6D3E1867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946D-45F5-ACD8-8C6D3E18676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946D-45F5-ACD8-8C6D3E18676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946D-45F5-ACD8-8C6D3E186766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946D-45F5-ACD8-8C6D3E186766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46D-45F5-ACD8-8C6D3E1867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46D-45F5-ACD8-8C6D3E18676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46D-45F5-ACD8-8C6D3E18676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46D-45F5-ACD8-8C6D3E186766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946D-45F5-ACD8-8C6D3E186766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946D-45F5-ACD8-8C6D3E18676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946D-45F5-ACD8-8C6D3E18676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946D-45F5-ACD8-8C6D3E18676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946D-45F5-ACD8-8C6D3E186766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946D-45F5-ACD8-8C6D3E186766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2.7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946D-45F5-ACD8-8C6D3E186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>
              <a:lumMod val="65000"/>
              <a:lumOff val="35000"/>
            </a:schemeClr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2846463921499E-2"/>
          <c:y val="6.1728053737122097E-2"/>
          <c:w val="0.93443680207996704"/>
          <c:h val="0.83077783067242505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2EC4B6"/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E6-430C-8C33-7560744DCD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2.7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E6-430C-8C33-7560744DC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6451184"/>
        <c:axId val="-206588705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2014</c:v>
                      </c:pt>
                      <c:pt idx="1">
                        <c:v>2015</c:v>
                      </c:pt>
                      <c:pt idx="2">
                        <c:v>2016</c:v>
                      </c:pt>
                      <c:pt idx="3">
                        <c:v>2017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4.3</c:v>
                      </c:pt>
                      <c:pt idx="1">
                        <c:v>2.5</c:v>
                      </c:pt>
                      <c:pt idx="2">
                        <c:v>3.5</c:v>
                      </c:pt>
                      <c:pt idx="3">
                        <c:v>4.5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BAE6-430C-8C33-7560744DCD10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2014</c:v>
                      </c:pt>
                      <c:pt idx="1">
                        <c:v>2015</c:v>
                      </c:pt>
                      <c:pt idx="2">
                        <c:v>2016</c:v>
                      </c:pt>
                      <c:pt idx="3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AE6-430C-8C33-7560744DCD10}"/>
                  </c:ext>
                </c:extLst>
              </c15:ser>
            </c15:filteredBarSeries>
          </c:ext>
        </c:extLst>
      </c:barChart>
      <c:catAx>
        <c:axId val="-2066451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fr-FR"/>
          </a:p>
        </c:txPr>
        <c:crossAx val="-2065887056"/>
        <c:crosses val="autoZero"/>
        <c:auto val="1"/>
        <c:lblAlgn val="ctr"/>
        <c:lblOffset val="100"/>
        <c:noMultiLvlLbl val="0"/>
      </c:catAx>
      <c:valAx>
        <c:axId val="-206588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fr-FR"/>
          </a:p>
        </c:txPr>
        <c:crossAx val="-2066451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 b="0" i="0">
          <a:solidFill>
            <a:schemeClr val="bg1"/>
          </a:solidFill>
          <a:latin typeface="Roboto Thin" charset="0"/>
          <a:ea typeface="Roboto Thin" charset="0"/>
          <a:cs typeface="Roboto Thin" charset="0"/>
        </a:defRPr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981914370078701E-2"/>
          <c:y val="4.5560820225124102E-2"/>
          <c:w val="0.94583058562992095"/>
          <c:h val="0.85325221362783399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</c:v>
                </c:pt>
                <c:pt idx="5">
                  <c:v>12.6</c:v>
                </c:pt>
                <c:pt idx="6">
                  <c:v>22.5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FA-4056-906D-3DC79F2F9E1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2EC4B6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8.5</c:v>
                </c:pt>
                <c:pt idx="5">
                  <c:v>15</c:v>
                </c:pt>
                <c:pt idx="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FA-4056-906D-3DC79F2F9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34838416"/>
        <c:axId val="-2034936512"/>
      </c:barChart>
      <c:catAx>
        <c:axId val="-2034838416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fr-FR"/>
          </a:p>
        </c:txPr>
        <c:crossAx val="-2034936512"/>
        <c:crosses val="autoZero"/>
        <c:auto val="1"/>
        <c:lblAlgn val="ctr"/>
        <c:lblOffset val="100"/>
        <c:noMultiLvlLbl val="0"/>
      </c:catAx>
      <c:valAx>
        <c:axId val="-2034936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fr-FR"/>
          </a:p>
        </c:txPr>
        <c:crossAx val="-203483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2846463921499E-2"/>
          <c:y val="6.1728053737122097E-2"/>
          <c:w val="0.93443680207996704"/>
          <c:h val="0.830777830672425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82-496F-8CDB-17EC36934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270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82-496F-8CDB-17EC369347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270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82-496F-8CDB-17EC3693479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12700" cap="rnd">
              <a:solidFill>
                <a:srgbClr val="2EC4B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2EC4B6"/>
              </a:solidFill>
              <a:ln w="9525">
                <a:solidFill>
                  <a:srgbClr val="2EC4B6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2.7</c:v>
                </c:pt>
                <c:pt idx="3">
                  <c:v>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782-496F-8CDB-17EC36934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5006000"/>
        <c:axId val="-2034978816"/>
      </c:lineChart>
      <c:catAx>
        <c:axId val="-2035006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fr-FR"/>
          </a:p>
        </c:txPr>
        <c:crossAx val="-2034978816"/>
        <c:crosses val="autoZero"/>
        <c:auto val="1"/>
        <c:lblAlgn val="ctr"/>
        <c:lblOffset val="100"/>
        <c:noMultiLvlLbl val="0"/>
      </c:catAx>
      <c:valAx>
        <c:axId val="-203497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fr-FR"/>
          </a:p>
        </c:txPr>
        <c:crossAx val="-2035006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981914370078701E-2"/>
          <c:y val="4.5560820225124102E-2"/>
          <c:w val="0.94583058562992095"/>
          <c:h val="0.85325221362783399"/>
        </c:manualLayout>
      </c:layout>
      <c:barChart>
        <c:barDir val="col"/>
        <c:grouping val="percent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9A-42A8-9A5D-8C01A5FC1AD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2EC4B6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9A-42A8-9A5D-8C01A5FC1A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34880944"/>
        <c:axId val="-2034877568"/>
      </c:barChart>
      <c:catAx>
        <c:axId val="-2034880944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fr-FR"/>
          </a:p>
        </c:txPr>
        <c:crossAx val="-2034877568"/>
        <c:crosses val="autoZero"/>
        <c:auto val="1"/>
        <c:lblAlgn val="ctr"/>
        <c:lblOffset val="100"/>
        <c:noMultiLvlLbl val="0"/>
      </c:catAx>
      <c:valAx>
        <c:axId val="-203487756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fr-FR"/>
          </a:p>
        </c:txPr>
        <c:crossAx val="-203488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2846463921499E-2"/>
          <c:y val="6.1728053737122097E-2"/>
          <c:w val="0.93443680207996704"/>
          <c:h val="0.83077783067242505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2EC4B6"/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31-41C6-BC1C-F8FABC5FB0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2.7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31-41C6-BC1C-F8FABC5FB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3192528"/>
        <c:axId val="-21335827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2014</c:v>
                      </c:pt>
                      <c:pt idx="1">
                        <c:v>2015</c:v>
                      </c:pt>
                      <c:pt idx="2">
                        <c:v>2016</c:v>
                      </c:pt>
                      <c:pt idx="3">
                        <c:v>2017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4.3</c:v>
                      </c:pt>
                      <c:pt idx="1">
                        <c:v>2.5</c:v>
                      </c:pt>
                      <c:pt idx="2">
                        <c:v>3.5</c:v>
                      </c:pt>
                      <c:pt idx="3">
                        <c:v>4.5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5D31-41C6-BC1C-F8FABC5FB046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2014</c:v>
                      </c:pt>
                      <c:pt idx="1">
                        <c:v>2015</c:v>
                      </c:pt>
                      <c:pt idx="2">
                        <c:v>2016</c:v>
                      </c:pt>
                      <c:pt idx="3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D31-41C6-BC1C-F8FABC5FB046}"/>
                  </c:ext>
                </c:extLst>
              </c15:ser>
            </c15:filteredBarSeries>
          </c:ext>
        </c:extLst>
      </c:barChart>
      <c:catAx>
        <c:axId val="-2133192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fr-FR"/>
          </a:p>
        </c:txPr>
        <c:crossAx val="-2133582768"/>
        <c:crosses val="autoZero"/>
        <c:auto val="1"/>
        <c:lblAlgn val="ctr"/>
        <c:lblOffset val="100"/>
        <c:noMultiLvlLbl val="0"/>
      </c:catAx>
      <c:valAx>
        <c:axId val="-213358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fr-FR"/>
          </a:p>
        </c:txPr>
        <c:crossAx val="-213319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2846463921499E-2"/>
          <c:y val="6.1728053737122097E-2"/>
          <c:w val="0.93443680207996704"/>
          <c:h val="0.83077783067242505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2EC4B6"/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A3-49C8-9D82-DDC7DAAB1B0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2.7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A3-49C8-9D82-DDC7DAAB1B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4796688"/>
        <c:axId val="-20347903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2014</c:v>
                      </c:pt>
                      <c:pt idx="1">
                        <c:v>2015</c:v>
                      </c:pt>
                      <c:pt idx="2">
                        <c:v>2016</c:v>
                      </c:pt>
                      <c:pt idx="3">
                        <c:v>2017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4.3</c:v>
                      </c:pt>
                      <c:pt idx="1">
                        <c:v>2.5</c:v>
                      </c:pt>
                      <c:pt idx="2">
                        <c:v>3.5</c:v>
                      </c:pt>
                      <c:pt idx="3">
                        <c:v>4.5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56A3-49C8-9D82-DDC7DAAB1B0E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 w="12700"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2014</c:v>
                      </c:pt>
                      <c:pt idx="1">
                        <c:v>2015</c:v>
                      </c:pt>
                      <c:pt idx="2">
                        <c:v>2016</c:v>
                      </c:pt>
                      <c:pt idx="3">
                        <c:v>2017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6A3-49C8-9D82-DDC7DAAB1B0E}"/>
                  </c:ext>
                </c:extLst>
              </c15:ser>
            </c15:filteredBarSeries>
          </c:ext>
        </c:extLst>
      </c:barChart>
      <c:catAx>
        <c:axId val="-2034796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fr-FR"/>
          </a:p>
        </c:txPr>
        <c:crossAx val="-2034790368"/>
        <c:crosses val="autoZero"/>
        <c:auto val="1"/>
        <c:lblAlgn val="ctr"/>
        <c:lblOffset val="100"/>
        <c:noMultiLvlLbl val="0"/>
      </c:catAx>
      <c:valAx>
        <c:axId val="-203479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defRPr>
            </a:pPr>
            <a:endParaRPr lang="fr-FR"/>
          </a:p>
        </c:txPr>
        <c:crossAx val="-203479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 b="0" i="0">
          <a:solidFill>
            <a:schemeClr val="tx1">
              <a:lumMod val="75000"/>
              <a:lumOff val="25000"/>
            </a:schemeClr>
          </a:solidFill>
          <a:latin typeface="Roboto Thin" charset="0"/>
          <a:ea typeface="Roboto Thin" charset="0"/>
          <a:cs typeface="Roboto Thin" charset="0"/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0C754-3004-E344-AFC8-AB0756B771C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D40B2-B05B-F84A-AF1B-1A6CDB4D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8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5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8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2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FF02-C915-EF40-A6B2-10AA7CE27455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7385-44AA-6B46-9360-168AB6633C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5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FF02-C915-EF40-A6B2-10AA7CE27455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7385-44AA-6B46-9360-168AB6633C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FF02-C915-EF40-A6B2-10AA7CE27455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7385-44AA-6B46-9360-168AB6633C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6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29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371144" y="-2398036"/>
            <a:ext cx="4790629" cy="4790629"/>
          </a:xfrm>
          <a:custGeom>
            <a:avLst/>
            <a:gdLst>
              <a:gd name="connsiteX0" fmla="*/ 2395314 w 4790629"/>
              <a:gd name="connsiteY0" fmla="*/ 0 h 4790629"/>
              <a:gd name="connsiteX1" fmla="*/ 4790629 w 4790629"/>
              <a:gd name="connsiteY1" fmla="*/ 2395315 h 4790629"/>
              <a:gd name="connsiteX2" fmla="*/ 2395314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4" y="0"/>
                </a:moveTo>
                <a:lnTo>
                  <a:pt x="4790629" y="2395315"/>
                </a:lnTo>
                <a:lnTo>
                  <a:pt x="2395314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6121320" y="352146"/>
            <a:ext cx="4790629" cy="4790629"/>
          </a:xfrm>
          <a:custGeom>
            <a:avLst/>
            <a:gdLst>
              <a:gd name="connsiteX0" fmla="*/ 2395315 w 4790629"/>
              <a:gd name="connsiteY0" fmla="*/ 0 h 4790629"/>
              <a:gd name="connsiteX1" fmla="*/ 4790629 w 4790629"/>
              <a:gd name="connsiteY1" fmla="*/ 2395315 h 4790629"/>
              <a:gd name="connsiteX2" fmla="*/ 2395315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5" y="0"/>
                </a:moveTo>
                <a:lnTo>
                  <a:pt x="4790629" y="2395315"/>
                </a:lnTo>
                <a:lnTo>
                  <a:pt x="2395315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871496" y="-2398035"/>
            <a:ext cx="4790629" cy="4790629"/>
          </a:xfrm>
          <a:custGeom>
            <a:avLst/>
            <a:gdLst>
              <a:gd name="connsiteX0" fmla="*/ 2395314 w 4790629"/>
              <a:gd name="connsiteY0" fmla="*/ 0 h 4790629"/>
              <a:gd name="connsiteX1" fmla="*/ 4790629 w 4790629"/>
              <a:gd name="connsiteY1" fmla="*/ 2395315 h 4790629"/>
              <a:gd name="connsiteX2" fmla="*/ 2395314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4" y="0"/>
                </a:moveTo>
                <a:lnTo>
                  <a:pt x="4790629" y="2395315"/>
                </a:lnTo>
                <a:lnTo>
                  <a:pt x="2395314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11621672" y="352145"/>
            <a:ext cx="4790629" cy="4790629"/>
          </a:xfrm>
          <a:custGeom>
            <a:avLst/>
            <a:gdLst>
              <a:gd name="connsiteX0" fmla="*/ 2395314 w 4790629"/>
              <a:gd name="connsiteY0" fmla="*/ 0 h 4790629"/>
              <a:gd name="connsiteX1" fmla="*/ 4790629 w 4790629"/>
              <a:gd name="connsiteY1" fmla="*/ 2395315 h 4790629"/>
              <a:gd name="connsiteX2" fmla="*/ 2395314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4" y="0"/>
                </a:moveTo>
                <a:lnTo>
                  <a:pt x="4790629" y="2395315"/>
                </a:lnTo>
                <a:lnTo>
                  <a:pt x="2395314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8871500" y="3102320"/>
            <a:ext cx="4790629" cy="4790629"/>
          </a:xfrm>
          <a:custGeom>
            <a:avLst/>
            <a:gdLst>
              <a:gd name="connsiteX0" fmla="*/ 2395315 w 4790629"/>
              <a:gd name="connsiteY0" fmla="*/ 0 h 4790629"/>
              <a:gd name="connsiteX1" fmla="*/ 4790629 w 4790629"/>
              <a:gd name="connsiteY1" fmla="*/ 2395315 h 4790629"/>
              <a:gd name="connsiteX2" fmla="*/ 2395315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5" y="0"/>
                </a:moveTo>
                <a:lnTo>
                  <a:pt x="4790629" y="2395315"/>
                </a:lnTo>
                <a:lnTo>
                  <a:pt x="2395315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7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206739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46667" y="214463"/>
            <a:ext cx="7946796" cy="6429081"/>
          </a:xfrm>
          <a:custGeom>
            <a:avLst/>
            <a:gdLst>
              <a:gd name="connsiteX0" fmla="*/ 0 w 7946796"/>
              <a:gd name="connsiteY0" fmla="*/ 0 h 6429081"/>
              <a:gd name="connsiteX1" fmla="*/ 7946796 w 7946796"/>
              <a:gd name="connsiteY1" fmla="*/ 0 h 6429081"/>
              <a:gd name="connsiteX2" fmla="*/ 7946796 w 7946796"/>
              <a:gd name="connsiteY2" fmla="*/ 6429081 h 6429081"/>
              <a:gd name="connsiteX3" fmla="*/ 0 w 7946796"/>
              <a:gd name="connsiteY3" fmla="*/ 6429081 h 642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6796" h="6429081">
                <a:moveTo>
                  <a:pt x="0" y="0"/>
                </a:moveTo>
                <a:lnTo>
                  <a:pt x="7946796" y="0"/>
                </a:lnTo>
                <a:lnTo>
                  <a:pt x="7946796" y="6429081"/>
                </a:lnTo>
                <a:lnTo>
                  <a:pt x="0" y="64290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16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874417" y="-1"/>
            <a:ext cx="2564091" cy="6858000"/>
          </a:xfrm>
          <a:custGeom>
            <a:avLst/>
            <a:gdLst>
              <a:gd name="connsiteX0" fmla="*/ 0 w 2564091"/>
              <a:gd name="connsiteY0" fmla="*/ 0 h 6858000"/>
              <a:gd name="connsiteX1" fmla="*/ 2564091 w 2564091"/>
              <a:gd name="connsiteY1" fmla="*/ 0 h 6858000"/>
              <a:gd name="connsiteX2" fmla="*/ 2564091 w 2564091"/>
              <a:gd name="connsiteY2" fmla="*/ 6858000 h 6858000"/>
              <a:gd name="connsiteX3" fmla="*/ 0 w 25640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4091" h="6858000">
                <a:moveTo>
                  <a:pt x="0" y="0"/>
                </a:moveTo>
                <a:lnTo>
                  <a:pt x="2564091" y="0"/>
                </a:lnTo>
                <a:lnTo>
                  <a:pt x="25640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5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216931" y="1681901"/>
            <a:ext cx="3758148" cy="3758148"/>
          </a:xfrm>
          <a:custGeom>
            <a:avLst/>
            <a:gdLst>
              <a:gd name="connsiteX0" fmla="*/ 1204097 w 2408194"/>
              <a:gd name="connsiteY0" fmla="*/ 0 h 2408194"/>
              <a:gd name="connsiteX1" fmla="*/ 2408194 w 2408194"/>
              <a:gd name="connsiteY1" fmla="*/ 1204097 h 2408194"/>
              <a:gd name="connsiteX2" fmla="*/ 1204097 w 2408194"/>
              <a:gd name="connsiteY2" fmla="*/ 2408194 h 2408194"/>
              <a:gd name="connsiteX3" fmla="*/ 0 w 2408194"/>
              <a:gd name="connsiteY3" fmla="*/ 1204097 h 240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8194" h="2408194">
                <a:moveTo>
                  <a:pt x="1204097" y="0"/>
                </a:moveTo>
                <a:lnTo>
                  <a:pt x="2408194" y="1204097"/>
                </a:lnTo>
                <a:lnTo>
                  <a:pt x="1204097" y="2408194"/>
                </a:lnTo>
                <a:lnTo>
                  <a:pt x="0" y="12040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985261" y="0"/>
            <a:ext cx="5206739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48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088693" y="-1"/>
            <a:ext cx="3788111" cy="1347600"/>
          </a:xfrm>
          <a:custGeom>
            <a:avLst/>
            <a:gdLst>
              <a:gd name="connsiteX0" fmla="*/ 0 w 3788111"/>
              <a:gd name="connsiteY0" fmla="*/ 0 h 1347600"/>
              <a:gd name="connsiteX1" fmla="*/ 3788111 w 3788111"/>
              <a:gd name="connsiteY1" fmla="*/ 0 h 1347600"/>
              <a:gd name="connsiteX2" fmla="*/ 3788111 w 3788111"/>
              <a:gd name="connsiteY2" fmla="*/ 1347600 h 1347600"/>
              <a:gd name="connsiteX3" fmla="*/ 0 w 3788111"/>
              <a:gd name="connsiteY3" fmla="*/ 1347600 h 134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8111" h="1347600">
                <a:moveTo>
                  <a:pt x="0" y="0"/>
                </a:moveTo>
                <a:lnTo>
                  <a:pt x="3788111" y="0"/>
                </a:lnTo>
                <a:lnTo>
                  <a:pt x="3788111" y="1347600"/>
                </a:lnTo>
                <a:lnTo>
                  <a:pt x="0" y="1347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088693" y="5873341"/>
            <a:ext cx="3788111" cy="984665"/>
          </a:xfrm>
          <a:custGeom>
            <a:avLst/>
            <a:gdLst>
              <a:gd name="connsiteX0" fmla="*/ 0 w 3788111"/>
              <a:gd name="connsiteY0" fmla="*/ 0 h 984665"/>
              <a:gd name="connsiteX1" fmla="*/ 3788111 w 3788111"/>
              <a:gd name="connsiteY1" fmla="*/ 0 h 984665"/>
              <a:gd name="connsiteX2" fmla="*/ 3788111 w 3788111"/>
              <a:gd name="connsiteY2" fmla="*/ 984665 h 984665"/>
              <a:gd name="connsiteX3" fmla="*/ 0 w 3788111"/>
              <a:gd name="connsiteY3" fmla="*/ 984665 h 98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8111" h="984665">
                <a:moveTo>
                  <a:pt x="0" y="0"/>
                </a:moveTo>
                <a:lnTo>
                  <a:pt x="3788111" y="0"/>
                </a:lnTo>
                <a:lnTo>
                  <a:pt x="3788111" y="984665"/>
                </a:lnTo>
                <a:lnTo>
                  <a:pt x="0" y="984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9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FF02-C915-EF40-A6B2-10AA7CE27455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7385-44AA-6B46-9360-168AB6633C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7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9791" y="332295"/>
            <a:ext cx="11472420" cy="6193410"/>
          </a:xfrm>
          <a:custGeom>
            <a:avLst/>
            <a:gdLst>
              <a:gd name="connsiteX0" fmla="*/ 0 w 11472420"/>
              <a:gd name="connsiteY0" fmla="*/ 0 h 6193410"/>
              <a:gd name="connsiteX1" fmla="*/ 11472420 w 11472420"/>
              <a:gd name="connsiteY1" fmla="*/ 0 h 6193410"/>
              <a:gd name="connsiteX2" fmla="*/ 11472420 w 11472420"/>
              <a:gd name="connsiteY2" fmla="*/ 6193410 h 6193410"/>
              <a:gd name="connsiteX3" fmla="*/ 0 w 11472420"/>
              <a:gd name="connsiteY3" fmla="*/ 6193410 h 61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2420" h="6193410">
                <a:moveTo>
                  <a:pt x="0" y="0"/>
                </a:moveTo>
                <a:lnTo>
                  <a:pt x="11472420" y="0"/>
                </a:lnTo>
                <a:lnTo>
                  <a:pt x="11472420" y="6193410"/>
                </a:lnTo>
                <a:lnTo>
                  <a:pt x="0" y="61934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4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95999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22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34469" y="0"/>
            <a:ext cx="2777067" cy="2780140"/>
          </a:xfrm>
          <a:custGeom>
            <a:avLst/>
            <a:gdLst>
              <a:gd name="connsiteX0" fmla="*/ 0 w 2777067"/>
              <a:gd name="connsiteY0" fmla="*/ 0 h 2780140"/>
              <a:gd name="connsiteX1" fmla="*/ 2777067 w 2777067"/>
              <a:gd name="connsiteY1" fmla="*/ 0 h 2780140"/>
              <a:gd name="connsiteX2" fmla="*/ 2777067 w 2777067"/>
              <a:gd name="connsiteY2" fmla="*/ 2780140 h 2780140"/>
              <a:gd name="connsiteX3" fmla="*/ 0 w 2777067"/>
              <a:gd name="connsiteY3" fmla="*/ 2780140 h 278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7067" h="2780140">
                <a:moveTo>
                  <a:pt x="0" y="0"/>
                </a:moveTo>
                <a:lnTo>
                  <a:pt x="2777067" y="0"/>
                </a:lnTo>
                <a:lnTo>
                  <a:pt x="2777067" y="2780140"/>
                </a:lnTo>
                <a:lnTo>
                  <a:pt x="0" y="2780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834467" y="3140174"/>
            <a:ext cx="4225812" cy="2794967"/>
          </a:xfrm>
          <a:custGeom>
            <a:avLst/>
            <a:gdLst>
              <a:gd name="connsiteX0" fmla="*/ 0 w 4225812"/>
              <a:gd name="connsiteY0" fmla="*/ 0 h 2794967"/>
              <a:gd name="connsiteX1" fmla="*/ 4225812 w 4225812"/>
              <a:gd name="connsiteY1" fmla="*/ 0 h 2794967"/>
              <a:gd name="connsiteX2" fmla="*/ 4225812 w 4225812"/>
              <a:gd name="connsiteY2" fmla="*/ 2794967 h 2794967"/>
              <a:gd name="connsiteX3" fmla="*/ 0 w 4225812"/>
              <a:gd name="connsiteY3" fmla="*/ 2794967 h 279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5812" h="2794967">
                <a:moveTo>
                  <a:pt x="0" y="0"/>
                </a:moveTo>
                <a:lnTo>
                  <a:pt x="4225812" y="0"/>
                </a:lnTo>
                <a:lnTo>
                  <a:pt x="4225812" y="2794967"/>
                </a:lnTo>
                <a:lnTo>
                  <a:pt x="0" y="27949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992533" y="795867"/>
            <a:ext cx="3225800" cy="1984274"/>
          </a:xfrm>
          <a:custGeom>
            <a:avLst/>
            <a:gdLst>
              <a:gd name="connsiteX0" fmla="*/ 0 w 3225800"/>
              <a:gd name="connsiteY0" fmla="*/ 0 h 1984274"/>
              <a:gd name="connsiteX1" fmla="*/ 3225800 w 3225800"/>
              <a:gd name="connsiteY1" fmla="*/ 0 h 1984274"/>
              <a:gd name="connsiteX2" fmla="*/ 3225800 w 3225800"/>
              <a:gd name="connsiteY2" fmla="*/ 1984274 h 1984274"/>
              <a:gd name="connsiteX3" fmla="*/ 0 w 3225800"/>
              <a:gd name="connsiteY3" fmla="*/ 1984274 h 198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5800" h="1984274">
                <a:moveTo>
                  <a:pt x="0" y="0"/>
                </a:moveTo>
                <a:lnTo>
                  <a:pt x="3225800" y="0"/>
                </a:lnTo>
                <a:lnTo>
                  <a:pt x="3225800" y="1984274"/>
                </a:lnTo>
                <a:lnTo>
                  <a:pt x="0" y="19842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63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302933" y="618067"/>
            <a:ext cx="3208867" cy="4461934"/>
          </a:xfrm>
          <a:custGeom>
            <a:avLst/>
            <a:gdLst>
              <a:gd name="connsiteX0" fmla="*/ 0 w 3208867"/>
              <a:gd name="connsiteY0" fmla="*/ 0 h 4461934"/>
              <a:gd name="connsiteX1" fmla="*/ 3208867 w 3208867"/>
              <a:gd name="connsiteY1" fmla="*/ 0 h 4461934"/>
              <a:gd name="connsiteX2" fmla="*/ 3208867 w 3208867"/>
              <a:gd name="connsiteY2" fmla="*/ 4461934 h 4461934"/>
              <a:gd name="connsiteX3" fmla="*/ 0 w 3208867"/>
              <a:gd name="connsiteY3" fmla="*/ 4461934 h 44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867" h="4461934">
                <a:moveTo>
                  <a:pt x="0" y="0"/>
                </a:moveTo>
                <a:lnTo>
                  <a:pt x="3208867" y="0"/>
                </a:lnTo>
                <a:lnTo>
                  <a:pt x="3208867" y="4461934"/>
                </a:lnTo>
                <a:lnTo>
                  <a:pt x="0" y="44619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6680201" y="618067"/>
            <a:ext cx="3208867" cy="4461934"/>
          </a:xfrm>
          <a:custGeom>
            <a:avLst/>
            <a:gdLst>
              <a:gd name="connsiteX0" fmla="*/ 0 w 3208867"/>
              <a:gd name="connsiteY0" fmla="*/ 0 h 4461934"/>
              <a:gd name="connsiteX1" fmla="*/ 3208867 w 3208867"/>
              <a:gd name="connsiteY1" fmla="*/ 0 h 4461934"/>
              <a:gd name="connsiteX2" fmla="*/ 3208867 w 3208867"/>
              <a:gd name="connsiteY2" fmla="*/ 4461934 h 4461934"/>
              <a:gd name="connsiteX3" fmla="*/ 0 w 3208867"/>
              <a:gd name="connsiteY3" fmla="*/ 4461934 h 44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867" h="4461934">
                <a:moveTo>
                  <a:pt x="0" y="0"/>
                </a:moveTo>
                <a:lnTo>
                  <a:pt x="3208867" y="0"/>
                </a:lnTo>
                <a:lnTo>
                  <a:pt x="3208867" y="4461934"/>
                </a:lnTo>
                <a:lnTo>
                  <a:pt x="0" y="44619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780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" y="7"/>
            <a:ext cx="12191999" cy="3022599"/>
          </a:xfrm>
          <a:custGeom>
            <a:avLst/>
            <a:gdLst>
              <a:gd name="connsiteX0" fmla="*/ 0 w 12191999"/>
              <a:gd name="connsiteY0" fmla="*/ 0 h 3022599"/>
              <a:gd name="connsiteX1" fmla="*/ 12191999 w 12191999"/>
              <a:gd name="connsiteY1" fmla="*/ 0 h 3022599"/>
              <a:gd name="connsiteX2" fmla="*/ 12191999 w 12191999"/>
              <a:gd name="connsiteY2" fmla="*/ 3022599 h 3022599"/>
              <a:gd name="connsiteX3" fmla="*/ 0 w 12191999"/>
              <a:gd name="connsiteY3" fmla="*/ 3022599 h 302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022599">
                <a:moveTo>
                  <a:pt x="0" y="0"/>
                </a:moveTo>
                <a:lnTo>
                  <a:pt x="12191999" y="0"/>
                </a:lnTo>
                <a:lnTo>
                  <a:pt x="12191999" y="3022599"/>
                </a:lnTo>
                <a:lnTo>
                  <a:pt x="0" y="30225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532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095999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667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20773" y="2372811"/>
            <a:ext cx="2338087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926961" y="2372811"/>
            <a:ext cx="2338087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133149" y="2372811"/>
            <a:ext cx="2338087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49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429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0" y="3428999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3429000" y="3428999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7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410205" y="-1"/>
            <a:ext cx="6781799" cy="6858000"/>
          </a:xfrm>
          <a:custGeom>
            <a:avLst/>
            <a:gdLst>
              <a:gd name="connsiteX0" fmla="*/ 3163663 w 6781799"/>
              <a:gd name="connsiteY0" fmla="*/ 0 h 6858000"/>
              <a:gd name="connsiteX1" fmla="*/ 6781799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3163663" y="0"/>
                </a:moveTo>
                <a:lnTo>
                  <a:pt x="6781799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83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362684" y="-1"/>
            <a:ext cx="2564091" cy="6858000"/>
          </a:xfrm>
          <a:custGeom>
            <a:avLst/>
            <a:gdLst>
              <a:gd name="connsiteX0" fmla="*/ 0 w 2564091"/>
              <a:gd name="connsiteY0" fmla="*/ 0 h 6858000"/>
              <a:gd name="connsiteX1" fmla="*/ 2564091 w 2564091"/>
              <a:gd name="connsiteY1" fmla="*/ 0 h 6858000"/>
              <a:gd name="connsiteX2" fmla="*/ 2564091 w 2564091"/>
              <a:gd name="connsiteY2" fmla="*/ 6858000 h 6858000"/>
              <a:gd name="connsiteX3" fmla="*/ 0 w 25640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4091" h="6858000">
                <a:moveTo>
                  <a:pt x="0" y="0"/>
                </a:moveTo>
                <a:lnTo>
                  <a:pt x="2564091" y="0"/>
                </a:lnTo>
                <a:lnTo>
                  <a:pt x="25640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FF02-C915-EF40-A6B2-10AA7CE27455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7385-44AA-6B46-9360-168AB6633C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033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475618" y="-1685352"/>
            <a:ext cx="3370705" cy="3370705"/>
          </a:xfrm>
          <a:custGeom>
            <a:avLst/>
            <a:gdLst>
              <a:gd name="connsiteX0" fmla="*/ 1685352 w 3370705"/>
              <a:gd name="connsiteY0" fmla="*/ 0 h 3370705"/>
              <a:gd name="connsiteX1" fmla="*/ 3370705 w 3370705"/>
              <a:gd name="connsiteY1" fmla="*/ 1685353 h 3370705"/>
              <a:gd name="connsiteX2" fmla="*/ 1685352 w 3370705"/>
              <a:gd name="connsiteY2" fmla="*/ 3370705 h 3370705"/>
              <a:gd name="connsiteX3" fmla="*/ 0 w 3370705"/>
              <a:gd name="connsiteY3" fmla="*/ 1685353 h 337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705" h="3370705">
                <a:moveTo>
                  <a:pt x="1685352" y="0"/>
                </a:moveTo>
                <a:lnTo>
                  <a:pt x="3370705" y="1685353"/>
                </a:lnTo>
                <a:lnTo>
                  <a:pt x="1685352" y="3370705"/>
                </a:lnTo>
                <a:lnTo>
                  <a:pt x="0" y="16853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410652" y="249685"/>
            <a:ext cx="3370705" cy="3370705"/>
          </a:xfrm>
          <a:custGeom>
            <a:avLst/>
            <a:gdLst>
              <a:gd name="connsiteX0" fmla="*/ 1685353 w 3370705"/>
              <a:gd name="connsiteY0" fmla="*/ 0 h 3370705"/>
              <a:gd name="connsiteX1" fmla="*/ 3370705 w 3370705"/>
              <a:gd name="connsiteY1" fmla="*/ 1685353 h 3370705"/>
              <a:gd name="connsiteX2" fmla="*/ 1685353 w 3370705"/>
              <a:gd name="connsiteY2" fmla="*/ 3370705 h 3370705"/>
              <a:gd name="connsiteX3" fmla="*/ 0 w 3370705"/>
              <a:gd name="connsiteY3" fmla="*/ 1685353 h 337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705" h="3370705">
                <a:moveTo>
                  <a:pt x="1685353" y="0"/>
                </a:moveTo>
                <a:lnTo>
                  <a:pt x="3370705" y="1685353"/>
                </a:lnTo>
                <a:lnTo>
                  <a:pt x="1685353" y="3370705"/>
                </a:lnTo>
                <a:lnTo>
                  <a:pt x="0" y="16853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345685" y="-1685352"/>
            <a:ext cx="3370705" cy="3370705"/>
          </a:xfrm>
          <a:custGeom>
            <a:avLst/>
            <a:gdLst>
              <a:gd name="connsiteX0" fmla="*/ 1685352 w 3370705"/>
              <a:gd name="connsiteY0" fmla="*/ 0 h 3370705"/>
              <a:gd name="connsiteX1" fmla="*/ 3370705 w 3370705"/>
              <a:gd name="connsiteY1" fmla="*/ 1685353 h 3370705"/>
              <a:gd name="connsiteX2" fmla="*/ 1685352 w 3370705"/>
              <a:gd name="connsiteY2" fmla="*/ 3370705 h 3370705"/>
              <a:gd name="connsiteX3" fmla="*/ 0 w 3370705"/>
              <a:gd name="connsiteY3" fmla="*/ 1685353 h 337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705" h="3370705">
                <a:moveTo>
                  <a:pt x="1685352" y="0"/>
                </a:moveTo>
                <a:lnTo>
                  <a:pt x="3370705" y="1685353"/>
                </a:lnTo>
                <a:lnTo>
                  <a:pt x="1685352" y="3370705"/>
                </a:lnTo>
                <a:lnTo>
                  <a:pt x="0" y="16853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672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680792" y="103698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38464" y="103698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3680792" y="3548275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238464" y="3548275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84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647463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22159" y="1776318"/>
            <a:ext cx="2947687" cy="3419316"/>
          </a:xfrm>
          <a:custGeom>
            <a:avLst/>
            <a:gdLst>
              <a:gd name="connsiteX0" fmla="*/ 1473843 w 2947686"/>
              <a:gd name="connsiteY0" fmla="*/ 0 h 3419316"/>
              <a:gd name="connsiteX1" fmla="*/ 2947686 w 2947686"/>
              <a:gd name="connsiteY1" fmla="*/ 736922 h 3419316"/>
              <a:gd name="connsiteX2" fmla="*/ 2947686 w 2947686"/>
              <a:gd name="connsiteY2" fmla="*/ 2682394 h 3419316"/>
              <a:gd name="connsiteX3" fmla="*/ 1473843 w 2947686"/>
              <a:gd name="connsiteY3" fmla="*/ 3419316 h 3419316"/>
              <a:gd name="connsiteX4" fmla="*/ 0 w 2947686"/>
              <a:gd name="connsiteY4" fmla="*/ 2682394 h 3419316"/>
              <a:gd name="connsiteX5" fmla="*/ 0 w 2947686"/>
              <a:gd name="connsiteY5" fmla="*/ 736922 h 34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7686" h="3419316">
                <a:moveTo>
                  <a:pt x="1473843" y="0"/>
                </a:moveTo>
                <a:lnTo>
                  <a:pt x="2947686" y="736922"/>
                </a:lnTo>
                <a:lnTo>
                  <a:pt x="2947686" y="2682394"/>
                </a:lnTo>
                <a:lnTo>
                  <a:pt x="1473843" y="3419316"/>
                </a:lnTo>
                <a:lnTo>
                  <a:pt x="0" y="2682394"/>
                </a:lnTo>
                <a:lnTo>
                  <a:pt x="0" y="7369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476527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51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4079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3661799" y="2912959"/>
            <a:ext cx="4920628" cy="3108373"/>
          </a:xfrm>
          <a:custGeom>
            <a:avLst/>
            <a:gdLst>
              <a:gd name="connsiteX0" fmla="*/ 0 w 4920628"/>
              <a:gd name="connsiteY0" fmla="*/ 0 h 3108373"/>
              <a:gd name="connsiteX1" fmla="*/ 4920628 w 4920628"/>
              <a:gd name="connsiteY1" fmla="*/ 0 h 3108373"/>
              <a:gd name="connsiteX2" fmla="*/ 4920628 w 4920628"/>
              <a:gd name="connsiteY2" fmla="*/ 3108373 h 3108373"/>
              <a:gd name="connsiteX3" fmla="*/ 0 w 4920628"/>
              <a:gd name="connsiteY3" fmla="*/ 3108373 h 3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0628" h="3108373">
                <a:moveTo>
                  <a:pt x="0" y="0"/>
                </a:moveTo>
                <a:lnTo>
                  <a:pt x="4920628" y="0"/>
                </a:lnTo>
                <a:lnTo>
                  <a:pt x="4920628" y="3108373"/>
                </a:lnTo>
                <a:lnTo>
                  <a:pt x="0" y="31083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161994" y="3753595"/>
            <a:ext cx="1720047" cy="2374624"/>
          </a:xfrm>
          <a:custGeom>
            <a:avLst/>
            <a:gdLst>
              <a:gd name="connsiteX0" fmla="*/ 3616 w 1720046"/>
              <a:gd name="connsiteY0" fmla="*/ 0 h 2374624"/>
              <a:gd name="connsiteX1" fmla="*/ 1717635 w 1720046"/>
              <a:gd name="connsiteY1" fmla="*/ 0 h 2374624"/>
              <a:gd name="connsiteX2" fmla="*/ 1720046 w 1720046"/>
              <a:gd name="connsiteY2" fmla="*/ 2652 h 2374624"/>
              <a:gd name="connsiteX3" fmla="*/ 1718841 w 1720046"/>
              <a:gd name="connsiteY3" fmla="*/ 2371972 h 2374624"/>
              <a:gd name="connsiteX4" fmla="*/ 1716430 w 1720046"/>
              <a:gd name="connsiteY4" fmla="*/ 2374624 h 2374624"/>
              <a:gd name="connsiteX5" fmla="*/ 2411 w 1720046"/>
              <a:gd name="connsiteY5" fmla="*/ 2374624 h 2374624"/>
              <a:gd name="connsiteX6" fmla="*/ 0 w 1720046"/>
              <a:gd name="connsiteY6" fmla="*/ 2371972 h 2374624"/>
              <a:gd name="connsiteX7" fmla="*/ 1205 w 1720046"/>
              <a:gd name="connsiteY7" fmla="*/ 2652 h 2374624"/>
              <a:gd name="connsiteX8" fmla="*/ 3616 w 1720046"/>
              <a:gd name="connsiteY8" fmla="*/ 0 h 237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0046" h="2374624">
                <a:moveTo>
                  <a:pt x="3616" y="0"/>
                </a:moveTo>
                <a:cubicBezTo>
                  <a:pt x="1717635" y="0"/>
                  <a:pt x="1717635" y="0"/>
                  <a:pt x="1717635" y="0"/>
                </a:cubicBezTo>
                <a:cubicBezTo>
                  <a:pt x="1718841" y="0"/>
                  <a:pt x="1720046" y="1326"/>
                  <a:pt x="1720046" y="2652"/>
                </a:cubicBezTo>
                <a:lnTo>
                  <a:pt x="1718841" y="2371972"/>
                </a:lnTo>
                <a:cubicBezTo>
                  <a:pt x="1718841" y="2373298"/>
                  <a:pt x="1717635" y="2374624"/>
                  <a:pt x="1716430" y="2374624"/>
                </a:cubicBezTo>
                <a:cubicBezTo>
                  <a:pt x="2411" y="2374624"/>
                  <a:pt x="2411" y="2374624"/>
                  <a:pt x="2411" y="2374624"/>
                </a:cubicBezTo>
                <a:cubicBezTo>
                  <a:pt x="1205" y="2374624"/>
                  <a:pt x="0" y="2373298"/>
                  <a:pt x="0" y="2371972"/>
                </a:cubicBezTo>
                <a:cubicBezTo>
                  <a:pt x="1205" y="2652"/>
                  <a:pt x="1205" y="2652"/>
                  <a:pt x="1205" y="2652"/>
                </a:cubicBezTo>
                <a:cubicBezTo>
                  <a:pt x="1205" y="1326"/>
                  <a:pt x="2411" y="0"/>
                  <a:pt x="36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2"/>
          </p:nvPr>
        </p:nvSpPr>
        <p:spPr>
          <a:xfrm>
            <a:off x="8736964" y="4688336"/>
            <a:ext cx="842525" cy="1477198"/>
          </a:xfrm>
          <a:custGeom>
            <a:avLst/>
            <a:gdLst>
              <a:gd name="connsiteX0" fmla="*/ 0 w 842525"/>
              <a:gd name="connsiteY0" fmla="*/ 0 h 1477198"/>
              <a:gd name="connsiteX1" fmla="*/ 842525 w 842525"/>
              <a:gd name="connsiteY1" fmla="*/ 0 h 1477198"/>
              <a:gd name="connsiteX2" fmla="*/ 842525 w 842525"/>
              <a:gd name="connsiteY2" fmla="*/ 1477198 h 1477198"/>
              <a:gd name="connsiteX3" fmla="*/ 0 w 842525"/>
              <a:gd name="connsiteY3" fmla="*/ 1477198 h 147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2525" h="1477198">
                <a:moveTo>
                  <a:pt x="0" y="0"/>
                </a:moveTo>
                <a:lnTo>
                  <a:pt x="842525" y="0"/>
                </a:lnTo>
                <a:lnTo>
                  <a:pt x="842525" y="1477198"/>
                </a:lnTo>
                <a:lnTo>
                  <a:pt x="0" y="14771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591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" y="3835407"/>
            <a:ext cx="12191999" cy="3022599"/>
          </a:xfrm>
          <a:custGeom>
            <a:avLst/>
            <a:gdLst>
              <a:gd name="connsiteX0" fmla="*/ 0 w 12191999"/>
              <a:gd name="connsiteY0" fmla="*/ 0 h 3022599"/>
              <a:gd name="connsiteX1" fmla="*/ 12191999 w 12191999"/>
              <a:gd name="connsiteY1" fmla="*/ 0 h 3022599"/>
              <a:gd name="connsiteX2" fmla="*/ 12191999 w 12191999"/>
              <a:gd name="connsiteY2" fmla="*/ 3022599 h 3022599"/>
              <a:gd name="connsiteX3" fmla="*/ 0 w 12191999"/>
              <a:gd name="connsiteY3" fmla="*/ 3022599 h 302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022599">
                <a:moveTo>
                  <a:pt x="0" y="0"/>
                </a:moveTo>
                <a:lnTo>
                  <a:pt x="12191999" y="0"/>
                </a:lnTo>
                <a:lnTo>
                  <a:pt x="12191999" y="3022599"/>
                </a:lnTo>
                <a:lnTo>
                  <a:pt x="0" y="30225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173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99457" y="1"/>
            <a:ext cx="7391400" cy="6858000"/>
          </a:xfrm>
          <a:custGeom>
            <a:avLst/>
            <a:gdLst>
              <a:gd name="connsiteX0" fmla="*/ 3723825 w 7391400"/>
              <a:gd name="connsiteY0" fmla="*/ 0 h 6858000"/>
              <a:gd name="connsiteX1" fmla="*/ 7391400 w 7391400"/>
              <a:gd name="connsiteY1" fmla="*/ 0 h 6858000"/>
              <a:gd name="connsiteX2" fmla="*/ 3667575 w 7391400"/>
              <a:gd name="connsiteY2" fmla="*/ 6858000 h 6858000"/>
              <a:gd name="connsiteX3" fmla="*/ 0 w 739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1400" h="6858000">
                <a:moveTo>
                  <a:pt x="3723825" y="0"/>
                </a:moveTo>
                <a:lnTo>
                  <a:pt x="7391400" y="0"/>
                </a:lnTo>
                <a:lnTo>
                  <a:pt x="36675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430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1035175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3048000" y="1035175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096000" y="1035175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9144000" y="1035175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11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" y="0"/>
            <a:ext cx="6781799" cy="6858000"/>
          </a:xfrm>
          <a:custGeom>
            <a:avLst/>
            <a:gdLst>
              <a:gd name="connsiteX0" fmla="*/ 0 w 6781799"/>
              <a:gd name="connsiteY0" fmla="*/ 0 h 6858000"/>
              <a:gd name="connsiteX1" fmla="*/ 3618136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0" y="0"/>
                </a:moveTo>
                <a:lnTo>
                  <a:pt x="3618136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244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4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FF02-C915-EF40-A6B2-10AA7CE27455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7385-44AA-6B46-9360-168AB6633C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21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141231" y="1183988"/>
            <a:ext cx="6828572" cy="4313626"/>
          </a:xfrm>
          <a:custGeom>
            <a:avLst/>
            <a:gdLst>
              <a:gd name="connsiteX0" fmla="*/ 0 w 6828572"/>
              <a:gd name="connsiteY0" fmla="*/ 0 h 4313626"/>
              <a:gd name="connsiteX1" fmla="*/ 6828572 w 6828572"/>
              <a:gd name="connsiteY1" fmla="*/ 0 h 4313626"/>
              <a:gd name="connsiteX2" fmla="*/ 6828572 w 6828572"/>
              <a:gd name="connsiteY2" fmla="*/ 4313626 h 4313626"/>
              <a:gd name="connsiteX3" fmla="*/ 0 w 6828572"/>
              <a:gd name="connsiteY3" fmla="*/ 4313626 h 431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8572" h="4313626">
                <a:moveTo>
                  <a:pt x="0" y="0"/>
                </a:moveTo>
                <a:lnTo>
                  <a:pt x="6828572" y="0"/>
                </a:lnTo>
                <a:lnTo>
                  <a:pt x="6828572" y="4313626"/>
                </a:lnTo>
                <a:lnTo>
                  <a:pt x="0" y="43136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154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398079" y="-878668"/>
            <a:ext cx="4449079" cy="6142211"/>
          </a:xfrm>
          <a:custGeom>
            <a:avLst/>
            <a:gdLst>
              <a:gd name="connsiteX0" fmla="*/ 9355 w 4449078"/>
              <a:gd name="connsiteY0" fmla="*/ 0 h 6142211"/>
              <a:gd name="connsiteX1" fmla="*/ 4442841 w 4449078"/>
              <a:gd name="connsiteY1" fmla="*/ 0 h 6142211"/>
              <a:gd name="connsiteX2" fmla="*/ 4449078 w 4449078"/>
              <a:gd name="connsiteY2" fmla="*/ 6859 h 6142211"/>
              <a:gd name="connsiteX3" fmla="*/ 4445959 w 4449078"/>
              <a:gd name="connsiteY3" fmla="*/ 6135352 h 6142211"/>
              <a:gd name="connsiteX4" fmla="*/ 4439723 w 4449078"/>
              <a:gd name="connsiteY4" fmla="*/ 6142211 h 6142211"/>
              <a:gd name="connsiteX5" fmla="*/ 6236 w 4449078"/>
              <a:gd name="connsiteY5" fmla="*/ 6142211 h 6142211"/>
              <a:gd name="connsiteX6" fmla="*/ 0 w 4449078"/>
              <a:gd name="connsiteY6" fmla="*/ 6135352 h 6142211"/>
              <a:gd name="connsiteX7" fmla="*/ 3118 w 4449078"/>
              <a:gd name="connsiteY7" fmla="*/ 6859 h 6142211"/>
              <a:gd name="connsiteX8" fmla="*/ 9355 w 4449078"/>
              <a:gd name="connsiteY8" fmla="*/ 0 h 614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9078" h="6142211">
                <a:moveTo>
                  <a:pt x="9355" y="0"/>
                </a:moveTo>
                <a:cubicBezTo>
                  <a:pt x="4442841" y="0"/>
                  <a:pt x="4442841" y="0"/>
                  <a:pt x="4442841" y="0"/>
                </a:cubicBezTo>
                <a:cubicBezTo>
                  <a:pt x="4445959" y="0"/>
                  <a:pt x="4449078" y="3429"/>
                  <a:pt x="4449078" y="6859"/>
                </a:cubicBezTo>
                <a:lnTo>
                  <a:pt x="4445959" y="6135352"/>
                </a:lnTo>
                <a:cubicBezTo>
                  <a:pt x="4445959" y="6138781"/>
                  <a:pt x="4442841" y="6142211"/>
                  <a:pt x="4439723" y="6142211"/>
                </a:cubicBezTo>
                <a:cubicBezTo>
                  <a:pt x="6236" y="6142211"/>
                  <a:pt x="6236" y="6142211"/>
                  <a:pt x="6236" y="6142211"/>
                </a:cubicBezTo>
                <a:cubicBezTo>
                  <a:pt x="3118" y="6142211"/>
                  <a:pt x="0" y="6138781"/>
                  <a:pt x="0" y="6135352"/>
                </a:cubicBezTo>
                <a:cubicBezTo>
                  <a:pt x="3118" y="6859"/>
                  <a:pt x="3118" y="6859"/>
                  <a:pt x="3118" y="6859"/>
                </a:cubicBezTo>
                <a:cubicBezTo>
                  <a:pt x="3118" y="3429"/>
                  <a:pt x="6236" y="0"/>
                  <a:pt x="93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61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605461" y="2025548"/>
            <a:ext cx="3109057" cy="5451108"/>
          </a:xfrm>
          <a:custGeom>
            <a:avLst/>
            <a:gdLst>
              <a:gd name="connsiteX0" fmla="*/ 0 w 3109057"/>
              <a:gd name="connsiteY0" fmla="*/ 0 h 5451108"/>
              <a:gd name="connsiteX1" fmla="*/ 3109057 w 3109057"/>
              <a:gd name="connsiteY1" fmla="*/ 0 h 5451108"/>
              <a:gd name="connsiteX2" fmla="*/ 3109057 w 3109057"/>
              <a:gd name="connsiteY2" fmla="*/ 5451108 h 5451108"/>
              <a:gd name="connsiteX3" fmla="*/ 0 w 3109057"/>
              <a:gd name="connsiteY3" fmla="*/ 5451108 h 545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057" h="5451108">
                <a:moveTo>
                  <a:pt x="0" y="0"/>
                </a:moveTo>
                <a:lnTo>
                  <a:pt x="3109057" y="0"/>
                </a:lnTo>
                <a:lnTo>
                  <a:pt x="3109057" y="5451108"/>
                </a:lnTo>
                <a:lnTo>
                  <a:pt x="0" y="54511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FF02-C915-EF40-A6B2-10AA7CE27455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7385-44AA-6B46-9360-168AB6633C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5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FF02-C915-EF40-A6B2-10AA7CE27455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7385-44AA-6B46-9360-168AB6633C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FF02-C915-EF40-A6B2-10AA7CE27455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7385-44AA-6B46-9360-168AB6633C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4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FF02-C915-EF40-A6B2-10AA7CE27455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7385-44AA-6B46-9360-168AB6633C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6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FF02-C915-EF40-A6B2-10AA7CE27455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7385-44AA-6B46-9360-168AB6633C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8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EFF02-C915-EF40-A6B2-10AA7CE27455}" type="datetimeFigureOut">
              <a:rPr lang="en-US" smtClean="0"/>
              <a:pPr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17385-44AA-6B46-9360-168AB6633C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3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  <p:sldLayoutId id="2147483715" r:id="rId35"/>
    <p:sldLayoutId id="2147483716" r:id="rId36"/>
    <p:sldLayoutId id="2147483717" r:id="rId37"/>
    <p:sldLayoutId id="2147483718" r:id="rId38"/>
    <p:sldLayoutId id="2147483719" r:id="rId39"/>
    <p:sldLayoutId id="2147483720" r:id="rId40"/>
    <p:sldLayoutId id="2147483721" r:id="rId41"/>
    <p:sldLayoutId id="2147483722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700000">
            <a:off x="4729114" y="-1366887"/>
            <a:ext cx="2733773" cy="2733773"/>
          </a:xfrm>
          <a:prstGeom prst="rect">
            <a:avLst/>
          </a:prstGeom>
          <a:noFill/>
          <a:ln w="1905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9544" y="2767281"/>
            <a:ext cx="111088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latin typeface="Montserrat Semi Bold" panose="00000700000000000000" pitchFamily="2" charset="0"/>
                <a:ea typeface="Nexa Bold" charset="0"/>
                <a:cs typeface="Nexa Bold" charset="0"/>
              </a:rPr>
              <a:t>CÁC KHÍA CẠNH</a:t>
            </a:r>
          </a:p>
          <a:p>
            <a:pPr algn="ctr"/>
            <a:r>
              <a:rPr lang="en-US" sz="6600" b="1">
                <a:solidFill>
                  <a:schemeClr val="bg1"/>
                </a:solidFill>
                <a:latin typeface="Montserrat Semi Bold" panose="00000700000000000000" pitchFamily="2" charset="0"/>
                <a:ea typeface="Nexa Bold" charset="0"/>
                <a:cs typeface="Nexa Bold" charset="0"/>
              </a:rPr>
              <a:t>BẢO MẬT CỦA IEEE 802.11</a:t>
            </a:r>
          </a:p>
        </p:txBody>
      </p:sp>
      <p:sp>
        <p:nvSpPr>
          <p:cNvPr id="10" name="Cross 9"/>
          <p:cNvSpPr/>
          <p:nvPr/>
        </p:nvSpPr>
        <p:spPr>
          <a:xfrm rot="2700000">
            <a:off x="5530321" y="567393"/>
            <a:ext cx="1131369" cy="1131369"/>
          </a:xfrm>
          <a:prstGeom prst="plus">
            <a:avLst>
              <a:gd name="adj" fmla="val 47769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5998247" y="6121763"/>
            <a:ext cx="195508" cy="19550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87441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69079" y="953611"/>
            <a:ext cx="22108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CENTER</a:t>
            </a:r>
          </a:p>
          <a:p>
            <a:pPr algn="r"/>
            <a:r>
              <a:rPr lang="en-US" sz="36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  <a:p>
            <a:pPr algn="r"/>
            <a:r>
              <a:rPr lang="en-US" sz="36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SLIDE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253009" y="749723"/>
            <a:ext cx="981251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6502" y="3429002"/>
            <a:ext cx="29934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12" name="Cross 11"/>
          <p:cNvSpPr/>
          <p:nvPr/>
        </p:nvSpPr>
        <p:spPr>
          <a:xfrm>
            <a:off x="3068857" y="6136937"/>
            <a:ext cx="311084" cy="311084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26497" y="1539690"/>
            <a:ext cx="2493823" cy="609516"/>
          </a:xfrm>
          <a:prstGeom prst="rect">
            <a:avLst/>
          </a:prstGeom>
          <a:noFill/>
          <a:ln w="635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85803" y="2681910"/>
            <a:ext cx="2375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YOUR TITLE</a:t>
            </a:r>
          </a:p>
          <a:p>
            <a:pPr algn="ctr"/>
            <a:r>
              <a:rPr 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HERE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782781" y="3907021"/>
            <a:ext cx="981251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656275" y="4302651"/>
            <a:ext cx="3234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60096" y="16245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ROTI</a:t>
            </a:r>
            <a:endParaRPr lang="en-US" sz="2400" spc="600" dirty="0">
              <a:solidFill>
                <a:schemeClr val="tx1">
                  <a:lumMod val="75000"/>
                  <a:lumOff val="25000"/>
                </a:schemeClr>
              </a:solidFill>
              <a:latin typeface="Nexa Bold" charset="0"/>
              <a:ea typeface="Nexa Bold" charset="0"/>
              <a:cs typeface="Nexa Bold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0637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700000">
            <a:off x="4248350" y="-1847653"/>
            <a:ext cx="3695307" cy="3695307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61483" y="331440"/>
            <a:ext cx="1669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YOUR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TITLE HERE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2167" r="22167"/>
          <a:stretch>
            <a:fillRect/>
          </a:stretch>
        </p:blipFill>
        <p:spPr/>
      </p:pic>
      <p:cxnSp>
        <p:nvCxnSpPr>
          <p:cNvPr id="4" name="Straight Connector 3"/>
          <p:cNvCxnSpPr/>
          <p:nvPr/>
        </p:nvCxnSpPr>
        <p:spPr>
          <a:xfrm>
            <a:off x="5813733" y="1230487"/>
            <a:ext cx="56454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5090" y="1551149"/>
            <a:ext cx="29656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CREATIVE</a:t>
            </a:r>
          </a:p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05091" y="4464749"/>
            <a:ext cx="2865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21" name="Cross 20"/>
          <p:cNvSpPr/>
          <p:nvPr/>
        </p:nvSpPr>
        <p:spPr>
          <a:xfrm>
            <a:off x="12714099" y="425643"/>
            <a:ext cx="622168" cy="62216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71188" y="2817675"/>
            <a:ext cx="327092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18900000" flipH="1">
            <a:off x="4776962" y="5818873"/>
            <a:ext cx="3488463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262855" y="-146317"/>
            <a:ext cx="5211228" cy="5211229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236484" y="2062116"/>
            <a:ext cx="2733773" cy="2733773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22175" y="2744561"/>
            <a:ext cx="1962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TITLE HERE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321101" y="4115091"/>
            <a:ext cx="5645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65245" y="1036395"/>
            <a:ext cx="32167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CREATIVE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23" name="Cross 22"/>
          <p:cNvSpPr/>
          <p:nvPr/>
        </p:nvSpPr>
        <p:spPr>
          <a:xfrm>
            <a:off x="8625705" y="530643"/>
            <a:ext cx="622168" cy="62216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70100" y="4115091"/>
            <a:ext cx="41333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4063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9791" y="332299"/>
            <a:ext cx="11472420" cy="61934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95283" y="1305343"/>
            <a:ext cx="29656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44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CREATIVE</a:t>
            </a:r>
          </a:p>
          <a:p>
            <a:r>
              <a:rPr lang="en-US" sz="44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TEAM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099255" y="1012339"/>
            <a:ext cx="4833328" cy="4833331"/>
          </a:xfrm>
          <a:prstGeom prst="line">
            <a:avLst/>
          </a:prstGeom>
          <a:ln w="63500"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614371" y="2307976"/>
            <a:ext cx="2776964" cy="2776965"/>
          </a:xfrm>
          <a:prstGeom prst="line">
            <a:avLst/>
          </a:prstGeom>
          <a:ln w="12700"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175299" y="3131599"/>
            <a:ext cx="282804" cy="282804"/>
            <a:chOff x="9087439" y="1230487"/>
            <a:chExt cx="881117" cy="881117"/>
          </a:xfrm>
        </p:grpSpPr>
        <p:sp>
          <p:nvSpPr>
            <p:cNvPr id="13" name="Oval 12"/>
            <p:cNvSpPr/>
            <p:nvPr/>
          </p:nvSpPr>
          <p:spPr>
            <a:xfrm>
              <a:off x="9087439" y="1230487"/>
              <a:ext cx="881117" cy="881117"/>
            </a:xfrm>
            <a:prstGeom prst="ellipse">
              <a:avLst/>
            </a:prstGeom>
            <a:solidFill>
              <a:srgbClr val="2EC4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/>
            <p:cNvSpPr/>
            <p:nvPr/>
          </p:nvSpPr>
          <p:spPr>
            <a:xfrm>
              <a:off x="9254993" y="1406030"/>
              <a:ext cx="530030" cy="530030"/>
            </a:xfrm>
            <a:prstGeom prst="plus">
              <a:avLst>
                <a:gd name="adj" fmla="val 3698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6096004" y="3619537"/>
            <a:ext cx="47793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924663" y="1572800"/>
            <a:ext cx="159277" cy="159277"/>
            <a:chOff x="9087439" y="1230487"/>
            <a:chExt cx="881117" cy="881117"/>
          </a:xfrm>
        </p:grpSpPr>
        <p:sp>
          <p:nvSpPr>
            <p:cNvPr id="17" name="Oval 16"/>
            <p:cNvSpPr/>
            <p:nvPr/>
          </p:nvSpPr>
          <p:spPr>
            <a:xfrm>
              <a:off x="9087439" y="1230487"/>
              <a:ext cx="881117" cy="881117"/>
            </a:xfrm>
            <a:prstGeom prst="ellipse">
              <a:avLst/>
            </a:prstGeom>
            <a:solidFill>
              <a:srgbClr val="2EC4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/>
            <p:cNvSpPr/>
            <p:nvPr/>
          </p:nvSpPr>
          <p:spPr>
            <a:xfrm>
              <a:off x="9254993" y="1406030"/>
              <a:ext cx="530030" cy="530030"/>
            </a:xfrm>
            <a:prstGeom prst="plus">
              <a:avLst>
                <a:gd name="adj" fmla="val 3698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1140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5549" y="838989"/>
            <a:ext cx="2733773" cy="2733773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32382" y="2377062"/>
            <a:ext cx="17604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RIGHT</a:t>
            </a:r>
          </a:p>
          <a:p>
            <a:pPr algn="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84036" y="2135461"/>
            <a:ext cx="56454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68550" y="4503178"/>
            <a:ext cx="43827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7521" y="138999"/>
            <a:ext cx="904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>
                <a:solidFill>
                  <a:srgbClr val="2EC4B6"/>
                </a:solidFill>
                <a:latin typeface="Nexa Bold" charset="0"/>
                <a:ea typeface="Nexa Bold" charset="0"/>
                <a:cs typeface="Nexa Bold" charset="0"/>
              </a:rPr>
              <a:t>+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189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1218" y="1762817"/>
            <a:ext cx="3695307" cy="3695307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54779" y="3865239"/>
            <a:ext cx="2484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COMPANY</a:t>
            </a:r>
          </a:p>
          <a:p>
            <a:pPr algn="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REPORT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39838" y="3661347"/>
            <a:ext cx="56454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48871" y="2598005"/>
            <a:ext cx="54953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just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just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48867" y="849567"/>
            <a:ext cx="42246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TOP BOTTOM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748870" y="4718133"/>
            <a:ext cx="2404535" cy="1474977"/>
            <a:chOff x="5748866" y="4759916"/>
            <a:chExt cx="2404534" cy="1474976"/>
          </a:xfrm>
        </p:grpSpPr>
        <p:sp>
          <p:nvSpPr>
            <p:cNvPr id="27" name="TextBox 26"/>
            <p:cNvSpPr txBox="1"/>
            <p:nvPr/>
          </p:nvSpPr>
          <p:spPr>
            <a:xfrm>
              <a:off x="5748866" y="4759916"/>
              <a:ext cx="801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85%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48866" y="5219229"/>
              <a:ext cx="240453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839639" y="4718133"/>
            <a:ext cx="2404535" cy="1474977"/>
            <a:chOff x="5748866" y="4759916"/>
            <a:chExt cx="2404534" cy="1474976"/>
          </a:xfrm>
        </p:grpSpPr>
        <p:sp>
          <p:nvSpPr>
            <p:cNvPr id="31" name="TextBox 30"/>
            <p:cNvSpPr txBox="1"/>
            <p:nvPr/>
          </p:nvSpPr>
          <p:spPr>
            <a:xfrm>
              <a:off x="5748866" y="4759916"/>
              <a:ext cx="801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85%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48866" y="5219229"/>
              <a:ext cx="240453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</p:grpSp>
      <p:sp>
        <p:nvSpPr>
          <p:cNvPr id="33" name="Cross 32"/>
          <p:cNvSpPr/>
          <p:nvPr/>
        </p:nvSpPr>
        <p:spPr>
          <a:xfrm>
            <a:off x="5651113" y="4654521"/>
            <a:ext cx="195508" cy="19550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>
            <a:off x="8741882" y="4654521"/>
            <a:ext cx="195508" cy="19550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61091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54739" y="5096937"/>
            <a:ext cx="872067" cy="872067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12796" y="2701359"/>
            <a:ext cx="2896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CENTER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PICTURE SLIDE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861207" y="3918755"/>
            <a:ext cx="1000127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462615" y="4450605"/>
            <a:ext cx="37973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15" name="Cross 14"/>
          <p:cNvSpPr/>
          <p:nvPr/>
        </p:nvSpPr>
        <p:spPr>
          <a:xfrm>
            <a:off x="12479869" y="4659856"/>
            <a:ext cx="270933" cy="270933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35165" y="5722785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2EC4B6"/>
                </a:solidFill>
                <a:latin typeface="Roboto Thin" charset="0"/>
                <a:ea typeface="Roboto Thin" charset="0"/>
                <a:cs typeface="Roboto Thin" charset="0"/>
              </a:rPr>
              <a:t>Beautiful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89401" y="57381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ignerica Fat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53032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79839" y="4174003"/>
            <a:ext cx="18790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18" name="Cross 17"/>
          <p:cNvSpPr/>
          <p:nvPr/>
        </p:nvSpPr>
        <p:spPr>
          <a:xfrm>
            <a:off x="7003637" y="4237399"/>
            <a:ext cx="195508" cy="19550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79841" y="5282005"/>
            <a:ext cx="4204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92615" y="1581352"/>
            <a:ext cx="3695307" cy="3695307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417924" y="3768549"/>
            <a:ext cx="25555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YOUR</a:t>
            </a:r>
          </a:p>
          <a:p>
            <a:r>
              <a:rPr lang="en-US" sz="32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TITLE HERE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511565" y="3479879"/>
            <a:ext cx="56454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ross 30"/>
          <p:cNvSpPr/>
          <p:nvPr/>
        </p:nvSpPr>
        <p:spPr>
          <a:xfrm>
            <a:off x="1759241" y="1547479"/>
            <a:ext cx="622168" cy="62216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85764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437987" y="3453435"/>
            <a:ext cx="22121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37988" y="53124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EC4B6"/>
                </a:solidFill>
                <a:latin typeface="Signerica Fat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8017" y="795868"/>
            <a:ext cx="26613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THREE</a:t>
            </a:r>
          </a:p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4216" y="3811476"/>
            <a:ext cx="18790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24" name="Cross 23"/>
          <p:cNvSpPr/>
          <p:nvPr/>
        </p:nvSpPr>
        <p:spPr>
          <a:xfrm>
            <a:off x="-695983" y="3874871"/>
            <a:ext cx="195508" cy="19550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04218" y="4919476"/>
            <a:ext cx="35525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74669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010" y="982132"/>
            <a:ext cx="19864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TWO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CENTER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4010" y="27619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EC4B6"/>
                </a:solidFill>
                <a:latin typeface="Signerica Fat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96013" y="5513112"/>
            <a:ext cx="45157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80205" y="5513108"/>
            <a:ext cx="1212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17" name="Cross 16"/>
          <p:cNvSpPr/>
          <p:nvPr/>
        </p:nvSpPr>
        <p:spPr>
          <a:xfrm>
            <a:off x="10138837" y="4402669"/>
            <a:ext cx="668867" cy="668867"/>
          </a:xfrm>
          <a:prstGeom prst="plus">
            <a:avLst>
              <a:gd name="adj" fmla="val 369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807205" y="6220995"/>
            <a:ext cx="15832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07201" y="6220999"/>
            <a:ext cx="4572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97599" y="-623333"/>
            <a:ext cx="3001236" cy="3001236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11895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464999" y="3498654"/>
            <a:ext cx="2829557" cy="719231"/>
            <a:chOff x="1534441" y="4985330"/>
            <a:chExt cx="2829557" cy="719230"/>
          </a:xfrm>
        </p:grpSpPr>
        <p:sp>
          <p:nvSpPr>
            <p:cNvPr id="11" name="Rectangle 10"/>
            <p:cNvSpPr/>
            <p:nvPr/>
          </p:nvSpPr>
          <p:spPr>
            <a:xfrm>
              <a:off x="1599744" y="5335228"/>
              <a:ext cx="26989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Set Pro" panose="02000400000000000000" pitchFamily="2" charset="0"/>
                  <a:ea typeface="Roboto Thin" charset="0"/>
                  <a:cs typeface="Roboto Thin" charset="0"/>
                </a:rPr>
                <a:t>41303880 - VP13HK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yriad Set Pro" panose="02000400000000000000" pitchFamily="2" charset="0"/>
                <a:ea typeface="Roboto Thin" charset="0"/>
                <a:cs typeface="Roboto Thin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34441" y="4985330"/>
              <a:ext cx="282955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2EC4B6"/>
                  </a:solidFill>
                  <a:latin typeface="Montserrat Semi Bold" panose="00000700000000000000" pitchFamily="2" charset="0"/>
                  <a:ea typeface="Nexa Bold" charset="0"/>
                  <a:cs typeface="Nexa Bold" charset="0"/>
                </a:rPr>
                <a:t>HOÀNG ĐÌNH THỊNH</a:t>
              </a:r>
              <a:endParaRPr lang="en-US" sz="2000" dirty="0">
                <a:solidFill>
                  <a:srgbClr val="2EC4B6"/>
                </a:solidFill>
                <a:latin typeface="Montserrat Semi Bold" panose="00000700000000000000" pitchFamily="2" charset="0"/>
                <a:ea typeface="Nexa Bold" charset="0"/>
                <a:cs typeface="Nexa Bold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53562" y="614700"/>
            <a:ext cx="9684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Montserrat Semi Bold" panose="00000700000000000000" pitchFamily="2" charset="0"/>
                <a:ea typeface="Nexa Bold" charset="0"/>
                <a:cs typeface="Nexa Bold" charset="0"/>
              </a:rPr>
              <a:t>CÁC THÀNH VIÊN NHÓM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Montserrat Semi Bold" panose="00000700000000000000" pitchFamily="2" charset="0"/>
              <a:ea typeface="Nexa Bold" charset="0"/>
              <a:cs typeface="Nexa Bold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380378" y="1692099"/>
            <a:ext cx="143125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746529" y="3488936"/>
            <a:ext cx="2698943" cy="719231"/>
            <a:chOff x="1599744" y="4985330"/>
            <a:chExt cx="2698943" cy="719230"/>
          </a:xfrm>
        </p:grpSpPr>
        <p:sp>
          <p:nvSpPr>
            <p:cNvPr id="32" name="Rectangle 31"/>
            <p:cNvSpPr/>
            <p:nvPr/>
          </p:nvSpPr>
          <p:spPr>
            <a:xfrm>
              <a:off x="1599744" y="5335228"/>
              <a:ext cx="26989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Set Pro" panose="02000400000000000000" pitchFamily="2" charset="0"/>
                  <a:ea typeface="Roboto Thin" charset="0"/>
                  <a:cs typeface="Roboto Thin" charset="0"/>
                </a:rPr>
                <a:t>41303880 – VP13CĐT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yriad Set Pro" panose="02000400000000000000" pitchFamily="2" charset="0"/>
                <a:ea typeface="Roboto Thin" charset="0"/>
                <a:cs typeface="Roboto Thin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07140" y="4985330"/>
              <a:ext cx="208416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2EC4B6"/>
                  </a:solidFill>
                  <a:latin typeface="Montserrat Semi Bold" panose="00000700000000000000" pitchFamily="2" charset="0"/>
                  <a:ea typeface="Nexa Bold" charset="0"/>
                  <a:cs typeface="Nexa Bold" charset="0"/>
                </a:rPr>
                <a:t>BÙI MINH HÒA</a:t>
              </a:r>
              <a:endParaRPr lang="en-US" sz="2000" dirty="0">
                <a:solidFill>
                  <a:srgbClr val="2EC4B6"/>
                </a:solidFill>
                <a:latin typeface="Montserrat Semi Bold" panose="00000700000000000000" pitchFamily="2" charset="0"/>
                <a:ea typeface="Nexa Bold" charset="0"/>
                <a:cs typeface="Nexa Bold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97445" y="3498654"/>
            <a:ext cx="2698943" cy="719231"/>
            <a:chOff x="1599744" y="4985330"/>
            <a:chExt cx="2698943" cy="719230"/>
          </a:xfrm>
        </p:grpSpPr>
        <p:sp>
          <p:nvSpPr>
            <p:cNvPr id="35" name="Rectangle 34"/>
            <p:cNvSpPr/>
            <p:nvPr/>
          </p:nvSpPr>
          <p:spPr>
            <a:xfrm>
              <a:off x="1599744" y="5335228"/>
              <a:ext cx="26989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Set Pro" panose="02000400000000000000" pitchFamily="2" charset="0"/>
                  <a:ea typeface="Roboto Thin" charset="0"/>
                  <a:cs typeface="Roboto Thin" charset="0"/>
                </a:rPr>
                <a:t>41303880 – VP13CĐT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yriad Set Pro" panose="02000400000000000000" pitchFamily="2" charset="0"/>
                <a:ea typeface="Roboto Thin" charset="0"/>
                <a:cs typeface="Roboto Thin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24367" y="4985330"/>
              <a:ext cx="244971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2EC4B6"/>
                  </a:solidFill>
                  <a:latin typeface="Montserrat Semi Bold" panose="00000700000000000000" pitchFamily="2" charset="0"/>
                  <a:ea typeface="Nexa Bold" charset="0"/>
                  <a:cs typeface="Nexa Bold" charset="0"/>
                </a:rPr>
                <a:t>LÊ TRẦN GIA DUY</a:t>
              </a:r>
              <a:endParaRPr lang="en-US" sz="2000" dirty="0">
                <a:solidFill>
                  <a:srgbClr val="2EC4B6"/>
                </a:solidFill>
                <a:latin typeface="Montserrat Semi Bold" panose="00000700000000000000" pitchFamily="2" charset="0"/>
                <a:ea typeface="Nexa Bold" charset="0"/>
                <a:cs typeface="Nexa Bold" charset="0"/>
              </a:endParaRPr>
            </a:p>
          </p:txBody>
        </p:sp>
      </p:grpSp>
      <p:sp>
        <p:nvSpPr>
          <p:cNvPr id="37" name="Cross 36"/>
          <p:cNvSpPr/>
          <p:nvPr/>
        </p:nvSpPr>
        <p:spPr>
          <a:xfrm>
            <a:off x="5784916" y="5493851"/>
            <a:ext cx="622168" cy="62216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3866" y="1426638"/>
            <a:ext cx="6957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HORIZONTAL PICTURE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80378" y="1075267"/>
            <a:ext cx="14312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66844" y="4097870"/>
            <a:ext cx="58583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0764" y="3453434"/>
            <a:ext cx="199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YOUR TITLE</a:t>
            </a:r>
          </a:p>
        </p:txBody>
      </p:sp>
      <p:sp>
        <p:nvSpPr>
          <p:cNvPr id="11" name="Cross 10"/>
          <p:cNvSpPr/>
          <p:nvPr/>
        </p:nvSpPr>
        <p:spPr>
          <a:xfrm>
            <a:off x="6962987" y="3365499"/>
            <a:ext cx="195508" cy="19550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71848" y="593697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EC4B6"/>
                </a:solidFill>
                <a:latin typeface="Signerica Fat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3002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98349" y="988685"/>
            <a:ext cx="3695307" cy="3695307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9432" y="3175883"/>
            <a:ext cx="25555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YOUR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TITLE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-735796" y="5960613"/>
            <a:ext cx="385592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ross 8"/>
          <p:cNvSpPr/>
          <p:nvPr/>
        </p:nvSpPr>
        <p:spPr>
          <a:xfrm>
            <a:off x="4995337" y="1532429"/>
            <a:ext cx="372187" cy="372187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7335" y="602826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>
                <a:solidFill>
                  <a:srgbClr val="2EC4B6"/>
                </a:solidFill>
                <a:latin typeface="Roboto Thin" charset="0"/>
                <a:ea typeface="Roboto Thin" charset="0"/>
                <a:cs typeface="Roboto Thin" charset="0"/>
              </a:rPr>
              <a:t>Break slide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2624604" y="5960613"/>
            <a:ext cx="385592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05568" y="602826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>
                <a:solidFill>
                  <a:srgbClr val="2EC4B6"/>
                </a:solidFill>
                <a:latin typeface="Roboto Thin" charset="0"/>
                <a:ea typeface="Roboto Thin" charset="0"/>
                <a:cs typeface="Roboto Thin" charset="0"/>
              </a:rPr>
              <a:t>Break slide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20432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angle 16"/>
          <p:cNvSpPr/>
          <p:nvPr/>
        </p:nvSpPr>
        <p:spPr>
          <a:xfrm rot="16200000">
            <a:off x="5813090" y="5041906"/>
            <a:ext cx="362628" cy="2031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/>
          <p:cNvSpPr/>
          <p:nvPr/>
        </p:nvSpPr>
        <p:spPr>
          <a:xfrm rot="5400000" flipH="1">
            <a:off x="6016283" y="1612904"/>
            <a:ext cx="362628" cy="2031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977940" y="4128782"/>
            <a:ext cx="4327029" cy="2029432"/>
            <a:chOff x="6721973" y="4122295"/>
            <a:chExt cx="4327028" cy="2029433"/>
          </a:xfrm>
        </p:grpSpPr>
        <p:sp>
          <p:nvSpPr>
            <p:cNvPr id="19" name="Rectangle 18"/>
            <p:cNvSpPr/>
            <p:nvPr/>
          </p:nvSpPr>
          <p:spPr>
            <a:xfrm>
              <a:off x="6727071" y="4766733"/>
              <a:ext cx="432193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 Separated they live in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Bookmarksgrove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right at the coast of the Semantics, a large language ocean.</a:t>
              </a:r>
            </a:p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endParaRP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A small river named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Duden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flows by their place and supplies it with the necessary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regelialia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. It is a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paradisematic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country.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21973" y="4122295"/>
              <a:ext cx="1990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Bold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156946" y="942429"/>
            <a:ext cx="3695307" cy="3695307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27104" y="1351725"/>
            <a:ext cx="19864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TWO</a:t>
            </a:r>
          </a:p>
          <a:p>
            <a:pPr algn="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  <a:p>
            <a:pPr algn="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23" name="Cross 22"/>
          <p:cNvSpPr/>
          <p:nvPr/>
        </p:nvSpPr>
        <p:spPr>
          <a:xfrm>
            <a:off x="1433084" y="1208735"/>
            <a:ext cx="456003" cy="456003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511501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530302" y="5043211"/>
            <a:ext cx="2698943" cy="996231"/>
            <a:chOff x="1599744" y="4985334"/>
            <a:chExt cx="2698943" cy="996230"/>
          </a:xfrm>
        </p:grpSpPr>
        <p:sp>
          <p:nvSpPr>
            <p:cNvPr id="11" name="Rectangle 10"/>
            <p:cNvSpPr/>
            <p:nvPr/>
          </p:nvSpPr>
          <p:spPr>
            <a:xfrm>
              <a:off x="1599744" y="5335233"/>
              <a:ext cx="2698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55212" y="4985334"/>
              <a:ext cx="1388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Bold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46534" y="5043211"/>
            <a:ext cx="2698943" cy="996231"/>
            <a:chOff x="1599744" y="4985334"/>
            <a:chExt cx="2698943" cy="996230"/>
          </a:xfrm>
        </p:grpSpPr>
        <p:sp>
          <p:nvSpPr>
            <p:cNvPr id="18" name="Rectangle 17"/>
            <p:cNvSpPr/>
            <p:nvPr/>
          </p:nvSpPr>
          <p:spPr>
            <a:xfrm>
              <a:off x="1599744" y="5335233"/>
              <a:ext cx="2698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55212" y="4985334"/>
              <a:ext cx="1388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Bold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52722" y="5043211"/>
            <a:ext cx="2698943" cy="996231"/>
            <a:chOff x="1599744" y="4985334"/>
            <a:chExt cx="2698943" cy="996230"/>
          </a:xfrm>
        </p:grpSpPr>
        <p:sp>
          <p:nvSpPr>
            <p:cNvPr id="21" name="Rectangle 20"/>
            <p:cNvSpPr/>
            <p:nvPr/>
          </p:nvSpPr>
          <p:spPr>
            <a:xfrm>
              <a:off x="1599744" y="5335233"/>
              <a:ext cx="2698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55212" y="4985334"/>
              <a:ext cx="1388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Bold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980427" y="614700"/>
            <a:ext cx="4231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OUR TEAM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380378" y="1692099"/>
            <a:ext cx="143125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79584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725358" y="1007250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60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FOUR PICTURE</a:t>
            </a:r>
            <a:endParaRPr lang="en-US" sz="2400" spc="600" dirty="0">
              <a:solidFill>
                <a:schemeClr val="tx1">
                  <a:lumMod val="75000"/>
                  <a:lumOff val="25000"/>
                </a:schemeClr>
              </a:solidFill>
              <a:latin typeface="Nexa Bold" charset="0"/>
              <a:ea typeface="Nexa Bold" charset="0"/>
              <a:cs typeface="Nexa Bold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25362" y="2273012"/>
            <a:ext cx="36877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818778" y="1561813"/>
            <a:ext cx="143125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18778" y="554298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EC4B6"/>
                </a:solidFill>
                <a:latin typeface="Signerica Fat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17658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65245" y="1036395"/>
            <a:ext cx="32167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CREATIVE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5" name="Cross 4"/>
          <p:cNvSpPr/>
          <p:nvPr/>
        </p:nvSpPr>
        <p:spPr>
          <a:xfrm>
            <a:off x="8625705" y="530643"/>
            <a:ext cx="622168" cy="62216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095221" y="5480859"/>
            <a:ext cx="3008651" cy="589502"/>
            <a:chOff x="6258458" y="4710558"/>
            <a:chExt cx="3008651" cy="589503"/>
          </a:xfrm>
        </p:grpSpPr>
        <p:sp>
          <p:nvSpPr>
            <p:cNvPr id="6" name="TextBox 5"/>
            <p:cNvSpPr txBox="1"/>
            <p:nvPr/>
          </p:nvSpPr>
          <p:spPr>
            <a:xfrm>
              <a:off x="6258458" y="4710558"/>
              <a:ext cx="6799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Photoshop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75655" y="4710558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85%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58458" y="5029640"/>
              <a:ext cx="6078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Illustrator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58458" y="4933349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258458" y="4933349"/>
              <a:ext cx="2389430" cy="47631"/>
            </a:xfrm>
            <a:prstGeom prst="roundRect">
              <a:avLst>
                <a:gd name="adj" fmla="val 50000"/>
              </a:avLst>
            </a:prstGeom>
            <a:solidFill>
              <a:srgbClr val="2EC4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58458" y="5252430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258458" y="5252430"/>
              <a:ext cx="2027189" cy="47631"/>
            </a:xfrm>
            <a:prstGeom prst="roundRect">
              <a:avLst>
                <a:gd name="adj" fmla="val 50000"/>
              </a:avLst>
            </a:prstGeom>
            <a:solidFill>
              <a:srgbClr val="014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75655" y="5029640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70%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36484" y="2062116"/>
            <a:ext cx="2733773" cy="2733773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81251" y="2744561"/>
            <a:ext cx="1244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ABOUT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ME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321101" y="4115091"/>
            <a:ext cx="5645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49677" y="3850476"/>
            <a:ext cx="41333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093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3220" y="849567"/>
            <a:ext cx="4221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BREAK SLIDE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53221" y="2741362"/>
            <a:ext cx="44372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53218" y="4770195"/>
            <a:ext cx="3357075" cy="996231"/>
            <a:chOff x="7848529" y="1199680"/>
            <a:chExt cx="3357074" cy="996230"/>
          </a:xfrm>
        </p:grpSpPr>
        <p:sp>
          <p:nvSpPr>
            <p:cNvPr id="17" name="Rectangle 16"/>
            <p:cNvSpPr/>
            <p:nvPr/>
          </p:nvSpPr>
          <p:spPr>
            <a:xfrm>
              <a:off x="7848529" y="1199680"/>
              <a:ext cx="4539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2EC4B6"/>
                  </a:solidFill>
                  <a:latin typeface="et-line" charset="0"/>
                </a:rPr>
                <a:t></a:t>
              </a:r>
              <a:endParaRPr lang="en-US" sz="2800">
                <a:solidFill>
                  <a:srgbClr val="2EC4B6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06660" y="1549579"/>
              <a:ext cx="2698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06660" y="1199680"/>
              <a:ext cx="13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Bold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24191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26777" y="0"/>
            <a:ext cx="226522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3220" y="2598003"/>
            <a:ext cx="54953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just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just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3219" y="849567"/>
            <a:ext cx="42246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TOP BOTTOM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53219" y="4718131"/>
            <a:ext cx="2404535" cy="1474977"/>
            <a:chOff x="5748866" y="4759916"/>
            <a:chExt cx="2404534" cy="1474976"/>
          </a:xfrm>
        </p:grpSpPr>
        <p:sp>
          <p:nvSpPr>
            <p:cNvPr id="9" name="TextBox 8"/>
            <p:cNvSpPr txBox="1"/>
            <p:nvPr/>
          </p:nvSpPr>
          <p:spPr>
            <a:xfrm>
              <a:off x="5748866" y="4759916"/>
              <a:ext cx="801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85%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48866" y="5219229"/>
              <a:ext cx="240453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43991" y="4718133"/>
            <a:ext cx="2404535" cy="1474977"/>
            <a:chOff x="5748866" y="4759916"/>
            <a:chExt cx="2404534" cy="1474976"/>
          </a:xfrm>
        </p:grpSpPr>
        <p:sp>
          <p:nvSpPr>
            <p:cNvPr id="12" name="TextBox 11"/>
            <p:cNvSpPr txBox="1"/>
            <p:nvPr/>
          </p:nvSpPr>
          <p:spPr>
            <a:xfrm>
              <a:off x="5748866" y="4759916"/>
              <a:ext cx="801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85%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48866" y="5219229"/>
              <a:ext cx="240453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</p:grpSp>
      <p:sp>
        <p:nvSpPr>
          <p:cNvPr id="14" name="Cross 13"/>
          <p:cNvSpPr/>
          <p:nvPr/>
        </p:nvSpPr>
        <p:spPr>
          <a:xfrm>
            <a:off x="-768535" y="4654521"/>
            <a:ext cx="195508" cy="19550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3846234" y="4654521"/>
            <a:ext cx="195508" cy="19550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0514779" y="1812671"/>
            <a:ext cx="1089209" cy="3232663"/>
            <a:chOff x="10514783" y="2598002"/>
            <a:chExt cx="1089210" cy="3232663"/>
          </a:xfrm>
        </p:grpSpPr>
        <p:sp>
          <p:nvSpPr>
            <p:cNvPr id="16" name="Rectangle 15"/>
            <p:cNvSpPr/>
            <p:nvPr/>
          </p:nvSpPr>
          <p:spPr>
            <a:xfrm>
              <a:off x="10793930" y="2598002"/>
              <a:ext cx="53091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>
                  <a:solidFill>
                    <a:srgbClr val="2EC4B6"/>
                  </a:solidFill>
                  <a:latin typeface="et-line" charset="0"/>
                </a:rPr>
                <a:t></a:t>
              </a:r>
              <a:endParaRPr lang="en-US" sz="3600">
                <a:solidFill>
                  <a:srgbClr val="2EC4B6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14783" y="3152337"/>
              <a:ext cx="10892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YOUR TITLE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793929" y="3798667"/>
              <a:ext cx="53091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>
                  <a:solidFill>
                    <a:srgbClr val="2EC4B6"/>
                  </a:solidFill>
                  <a:latin typeface="et-line" charset="0"/>
                </a:rPr>
                <a:t></a:t>
              </a:r>
              <a:endParaRPr lang="en-US" sz="3600">
                <a:solidFill>
                  <a:srgbClr val="2EC4B6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514783" y="4353001"/>
              <a:ext cx="10892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YOUR TITLE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793929" y="4999333"/>
              <a:ext cx="53091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2EC4B6"/>
                  </a:solidFill>
                  <a:latin typeface="et-line" charset="0"/>
                </a:rPr>
                <a:t></a:t>
              </a:r>
              <a:endParaRPr lang="en-US" sz="3600" dirty="0">
                <a:solidFill>
                  <a:srgbClr val="2EC4B6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514783" y="5553666"/>
              <a:ext cx="10892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YOUR TITLE</a:t>
              </a: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2833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05090" y="1551149"/>
            <a:ext cx="29656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CREATIVE</a:t>
            </a:r>
          </a:p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16" name="Rectangle 15"/>
          <p:cNvSpPr/>
          <p:nvPr/>
        </p:nvSpPr>
        <p:spPr>
          <a:xfrm rot="2700000">
            <a:off x="4353631" y="1875799"/>
            <a:ext cx="3489172" cy="3489172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 rot="2700000">
            <a:off x="10002565" y="2218541"/>
            <a:ext cx="1381769" cy="1381769"/>
          </a:xfrm>
          <a:prstGeom prst="plus">
            <a:avLst>
              <a:gd name="adj" fmla="val 49031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61482" y="4007372"/>
            <a:ext cx="1669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YOUR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TITLE HERE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813733" y="4906419"/>
            <a:ext cx="56454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ross 20"/>
          <p:cNvSpPr/>
          <p:nvPr/>
        </p:nvSpPr>
        <p:spPr>
          <a:xfrm rot="2700000">
            <a:off x="4803721" y="2982904"/>
            <a:ext cx="244547" cy="244547"/>
          </a:xfrm>
          <a:prstGeom prst="plus">
            <a:avLst>
              <a:gd name="adj" fmla="val 46307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05091" y="4464749"/>
            <a:ext cx="2865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425711" y="4464751"/>
            <a:ext cx="2865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310148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40299" y="4357939"/>
            <a:ext cx="5655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DIAGONAL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SQUARE PICTURE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0297" y="2392596"/>
            <a:ext cx="2865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402008" y="-1515478"/>
            <a:ext cx="5354096" cy="5354098"/>
          </a:xfrm>
          <a:prstGeom prst="line">
            <a:avLst/>
          </a:prstGeom>
          <a:ln w="12700"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30409" y="4221128"/>
            <a:ext cx="959896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1230410" y="1521093"/>
            <a:ext cx="456003" cy="456003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68587" y="5907784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Diagonal picture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1427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1841" y="3768549"/>
            <a:ext cx="3824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Semi Bold" panose="00000700000000000000" pitchFamily="2" charset="0"/>
                <a:ea typeface="Roboto" charset="0"/>
                <a:cs typeface="Roboto" charset="0"/>
              </a:rPr>
              <a:t>CÁC KHÁI NIỆM</a:t>
            </a:r>
          </a:p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Semi Bold" panose="00000700000000000000" pitchFamily="2" charset="0"/>
                <a:ea typeface="Roboto" charset="0"/>
                <a:cs typeface="Roboto" charset="0"/>
              </a:rPr>
              <a:t>CƠ BẢN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Montserrat Semi Bold" panose="00000700000000000000" pitchFamily="2" charset="0"/>
              <a:ea typeface="Roboto" charset="0"/>
              <a:cs typeface="Roboto" charset="0"/>
            </a:endParaRPr>
          </a:p>
        </p:txBody>
      </p:sp>
      <p:sp>
        <p:nvSpPr>
          <p:cNvPr id="18" name="Cross 17"/>
          <p:cNvSpPr/>
          <p:nvPr/>
        </p:nvSpPr>
        <p:spPr>
          <a:xfrm>
            <a:off x="6897770" y="3803950"/>
            <a:ext cx="195508" cy="19550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34756" y="5146350"/>
            <a:ext cx="48426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yriad Set Pro" panose="02000400000000000000" pitchFamily="2" charset="0"/>
                <a:ea typeface="Roboto Thin" charset="0"/>
                <a:cs typeface="Roboto Thin" charset="0"/>
              </a:rPr>
              <a:t>Các thành phần cơ bản của một mạng IEEE 802.11, những thuật ngữ sử dụng và sơ lược về lịch sự phát triển.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yriad Set Pro" panose="02000400000000000000" pitchFamily="2" charset="0"/>
              <a:ea typeface="Roboto Thin" charset="0"/>
              <a:cs typeface="Roboto Thi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7924" y="3768549"/>
            <a:ext cx="2060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Montserrat Semi Bold" panose="00000700000000000000" pitchFamily="2" charset="0"/>
                <a:ea typeface="Nexa Bold" charset="0"/>
                <a:cs typeface="Nexa Bold" charset="0"/>
              </a:rPr>
              <a:t>PHẦN 1</a:t>
            </a:r>
            <a:endParaRPr lang="en-US" sz="4000" dirty="0">
              <a:solidFill>
                <a:schemeClr val="bg1"/>
              </a:solidFill>
              <a:latin typeface="Montserrat Semi Bold" panose="00000700000000000000" pitchFamily="2" charset="0"/>
              <a:ea typeface="Nexa Bold" charset="0"/>
              <a:cs typeface="Nexa Bold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511565" y="3479879"/>
            <a:ext cx="56454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ross 30"/>
          <p:cNvSpPr/>
          <p:nvPr/>
        </p:nvSpPr>
        <p:spPr>
          <a:xfrm>
            <a:off x="1759241" y="1547479"/>
            <a:ext cx="622168" cy="62216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19" r="519"/>
          <a:stretch>
            <a:fillRect/>
          </a:stretch>
        </p:blipFill>
        <p:spPr/>
      </p:pic>
      <p:sp>
        <p:nvSpPr>
          <p:cNvPr id="27" name="Rectangle 26"/>
          <p:cNvSpPr/>
          <p:nvPr/>
        </p:nvSpPr>
        <p:spPr>
          <a:xfrm>
            <a:off x="2892615" y="1581352"/>
            <a:ext cx="3695307" cy="3695307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31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2045" y="2429052"/>
            <a:ext cx="3695307" cy="3695307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4552" y="4626998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RIGHT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458580" y="4423105"/>
            <a:ext cx="56454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ross 7"/>
          <p:cNvSpPr/>
          <p:nvPr/>
        </p:nvSpPr>
        <p:spPr>
          <a:xfrm>
            <a:off x="-735712" y="3564955"/>
            <a:ext cx="711747" cy="711747"/>
          </a:xfrm>
          <a:prstGeom prst="plus">
            <a:avLst>
              <a:gd name="adj" fmla="val 46053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8290" y="562654"/>
            <a:ext cx="5483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09969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469300" y="1802297"/>
            <a:ext cx="3253411" cy="3253408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53549" y="1459040"/>
            <a:ext cx="2342320" cy="1428639"/>
            <a:chOff x="1053548" y="1389321"/>
            <a:chExt cx="2342320" cy="1428639"/>
          </a:xfrm>
        </p:grpSpPr>
        <p:sp>
          <p:nvSpPr>
            <p:cNvPr id="20" name="Rectangle 19"/>
            <p:cNvSpPr/>
            <p:nvPr/>
          </p:nvSpPr>
          <p:spPr>
            <a:xfrm>
              <a:off x="1053548" y="1802297"/>
              <a:ext cx="234232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05388" y="1389321"/>
              <a:ext cx="1990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Bold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53549" y="3970327"/>
            <a:ext cx="2342320" cy="1428639"/>
            <a:chOff x="1053548" y="1389321"/>
            <a:chExt cx="2342320" cy="1428639"/>
          </a:xfrm>
        </p:grpSpPr>
        <p:sp>
          <p:nvSpPr>
            <p:cNvPr id="24" name="Rectangle 23"/>
            <p:cNvSpPr/>
            <p:nvPr/>
          </p:nvSpPr>
          <p:spPr>
            <a:xfrm>
              <a:off x="1053548" y="1802297"/>
              <a:ext cx="234232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05388" y="1389321"/>
              <a:ext cx="1990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Bold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796133" y="1459042"/>
            <a:ext cx="2342320" cy="1428639"/>
            <a:chOff x="1053548" y="1389321"/>
            <a:chExt cx="2342320" cy="1428639"/>
          </a:xfrm>
        </p:grpSpPr>
        <p:sp>
          <p:nvSpPr>
            <p:cNvPr id="27" name="Rectangle 26"/>
            <p:cNvSpPr/>
            <p:nvPr/>
          </p:nvSpPr>
          <p:spPr>
            <a:xfrm>
              <a:off x="1053548" y="1802297"/>
              <a:ext cx="234232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53548" y="1389321"/>
              <a:ext cx="1990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Bold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796133" y="3970329"/>
            <a:ext cx="2342320" cy="1428639"/>
            <a:chOff x="1053548" y="1389321"/>
            <a:chExt cx="2342320" cy="1428639"/>
          </a:xfrm>
        </p:grpSpPr>
        <p:sp>
          <p:nvSpPr>
            <p:cNvPr id="33" name="Rectangle 32"/>
            <p:cNvSpPr/>
            <p:nvPr/>
          </p:nvSpPr>
          <p:spPr>
            <a:xfrm>
              <a:off x="1053548" y="1802297"/>
              <a:ext cx="234232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53548" y="1389321"/>
              <a:ext cx="1990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Bold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sp>
        <p:nvSpPr>
          <p:cNvPr id="35" name="Cross 34"/>
          <p:cNvSpPr/>
          <p:nvPr/>
        </p:nvSpPr>
        <p:spPr>
          <a:xfrm rot="2700000">
            <a:off x="5995265" y="3328268"/>
            <a:ext cx="201475" cy="201475"/>
          </a:xfrm>
          <a:prstGeom prst="plus">
            <a:avLst>
              <a:gd name="adj" fmla="val 49031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26312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2476" r="22476"/>
          <a:stretch>
            <a:fillRect/>
          </a:stretch>
        </p:blipFill>
        <p:spPr/>
      </p:pic>
      <p:sp>
        <p:nvSpPr>
          <p:cNvPr id="6" name="Freeform 5"/>
          <p:cNvSpPr/>
          <p:nvPr/>
        </p:nvSpPr>
        <p:spPr>
          <a:xfrm>
            <a:off x="6858004" y="-1"/>
            <a:ext cx="6781799" cy="6858000"/>
          </a:xfrm>
          <a:custGeom>
            <a:avLst/>
            <a:gdLst>
              <a:gd name="connsiteX0" fmla="*/ 3163663 w 6781799"/>
              <a:gd name="connsiteY0" fmla="*/ 0 h 6858000"/>
              <a:gd name="connsiteX1" fmla="*/ 6781799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3163663" y="0"/>
                </a:moveTo>
                <a:lnTo>
                  <a:pt x="6781799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972988" y="5162825"/>
            <a:ext cx="3008651" cy="589502"/>
            <a:chOff x="972986" y="5162829"/>
            <a:chExt cx="3008651" cy="589503"/>
          </a:xfrm>
        </p:grpSpPr>
        <p:sp>
          <p:nvSpPr>
            <p:cNvPr id="10" name="TextBox 9"/>
            <p:cNvSpPr txBox="1"/>
            <p:nvPr/>
          </p:nvSpPr>
          <p:spPr>
            <a:xfrm>
              <a:off x="972986" y="5162829"/>
              <a:ext cx="6799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Photoshop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183" y="5162829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85%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2986" y="5481911"/>
              <a:ext cx="6078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Illustrator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72986" y="5385620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72986" y="5385620"/>
              <a:ext cx="2389430" cy="47631"/>
            </a:xfrm>
            <a:prstGeom prst="roundRect">
              <a:avLst>
                <a:gd name="adj" fmla="val 50000"/>
              </a:avLst>
            </a:prstGeom>
            <a:solidFill>
              <a:srgbClr val="2EC4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72986" y="5704701"/>
              <a:ext cx="2965953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72986" y="5704701"/>
              <a:ext cx="2027189" cy="47631"/>
            </a:xfrm>
            <a:prstGeom prst="roundRect">
              <a:avLst>
                <a:gd name="adj" fmla="val 50000"/>
              </a:avLst>
            </a:prstGeom>
            <a:solidFill>
              <a:srgbClr val="014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90183" y="5481911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70%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53220" y="849567"/>
            <a:ext cx="4882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SMALL CENTER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3218" y="2590699"/>
            <a:ext cx="41333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22" name="Freeform 21"/>
          <p:cNvSpPr/>
          <p:nvPr/>
        </p:nvSpPr>
        <p:spPr>
          <a:xfrm>
            <a:off x="8448253" y="4025973"/>
            <a:ext cx="3951515" cy="3995915"/>
          </a:xfrm>
          <a:custGeom>
            <a:avLst/>
            <a:gdLst>
              <a:gd name="connsiteX0" fmla="*/ 3163663 w 6781799"/>
              <a:gd name="connsiteY0" fmla="*/ 0 h 6858000"/>
              <a:gd name="connsiteX1" fmla="*/ 6781799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3163663" y="0"/>
                </a:moveTo>
                <a:lnTo>
                  <a:pt x="6781799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  <a:noFill/>
          <a:ln w="1270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>
            <a:off x="10554637" y="4451087"/>
            <a:ext cx="711747" cy="711747"/>
          </a:xfrm>
          <a:prstGeom prst="plus">
            <a:avLst>
              <a:gd name="adj" fmla="val 46053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39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/>
          <p:cNvSpPr/>
          <p:nvPr/>
        </p:nvSpPr>
        <p:spPr>
          <a:xfrm rot="5400000">
            <a:off x="4681729" y="2266779"/>
            <a:ext cx="2828547" cy="2438403"/>
          </a:xfrm>
          <a:prstGeom prst="hexagon">
            <a:avLst/>
          </a:prstGeom>
          <a:noFill/>
          <a:ln w="635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1741922" y="2676023"/>
            <a:ext cx="1879092" cy="1619908"/>
          </a:xfrm>
          <a:prstGeom prst="hexagon">
            <a:avLst/>
          </a:prstGeom>
          <a:noFill/>
          <a:ln w="381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8570985" y="2676023"/>
            <a:ext cx="1879092" cy="1619908"/>
          </a:xfrm>
          <a:prstGeom prst="hexagon">
            <a:avLst/>
          </a:prstGeom>
          <a:noFill/>
          <a:ln w="381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01997" y="5482482"/>
            <a:ext cx="1388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YOUR TITLE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0427" y="563189"/>
            <a:ext cx="4231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OUR TEAM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094629" y="5879403"/>
            <a:ext cx="2002751" cy="390149"/>
            <a:chOff x="4622156" y="5886276"/>
            <a:chExt cx="2002751" cy="390148"/>
          </a:xfrm>
        </p:grpSpPr>
        <p:sp>
          <p:nvSpPr>
            <p:cNvPr id="23" name="TextBox 22"/>
            <p:cNvSpPr txBox="1"/>
            <p:nvPr/>
          </p:nvSpPr>
          <p:spPr>
            <a:xfrm>
              <a:off x="4622156" y="5886276"/>
              <a:ext cx="6799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Photoshop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22156" y="6060980"/>
              <a:ext cx="6078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Illustrator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85357" y="5970183"/>
              <a:ext cx="1039550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398131" y="5970183"/>
              <a:ext cx="837480" cy="47631"/>
            </a:xfrm>
            <a:prstGeom prst="roundRect">
              <a:avLst>
                <a:gd name="adj" fmla="val 50000"/>
              </a:avLst>
            </a:prstGeom>
            <a:solidFill>
              <a:srgbClr val="2EC4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585357" y="6144887"/>
              <a:ext cx="1039550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05683" y="6144887"/>
              <a:ext cx="710516" cy="47631"/>
            </a:xfrm>
            <a:prstGeom prst="roundRect">
              <a:avLst>
                <a:gd name="adj" fmla="val 50000"/>
              </a:avLst>
            </a:prstGeom>
            <a:solidFill>
              <a:srgbClr val="014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987466" y="5034698"/>
            <a:ext cx="1388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YOUR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680098" y="5431621"/>
            <a:ext cx="2002751" cy="390149"/>
            <a:chOff x="4622156" y="5886276"/>
            <a:chExt cx="2002751" cy="390148"/>
          </a:xfrm>
        </p:grpSpPr>
        <p:sp>
          <p:nvSpPr>
            <p:cNvPr id="34" name="TextBox 33"/>
            <p:cNvSpPr txBox="1"/>
            <p:nvPr/>
          </p:nvSpPr>
          <p:spPr>
            <a:xfrm>
              <a:off x="4622156" y="5886276"/>
              <a:ext cx="6799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Photoshop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22156" y="6060980"/>
              <a:ext cx="6078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Illustrator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585357" y="5970183"/>
              <a:ext cx="1039550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398131" y="5970183"/>
              <a:ext cx="837480" cy="47631"/>
            </a:xfrm>
            <a:prstGeom prst="roundRect">
              <a:avLst>
                <a:gd name="adj" fmla="val 50000"/>
              </a:avLst>
            </a:prstGeom>
            <a:solidFill>
              <a:srgbClr val="2EC4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585357" y="6144887"/>
              <a:ext cx="1039550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05683" y="6144887"/>
              <a:ext cx="710516" cy="47631"/>
            </a:xfrm>
            <a:prstGeom prst="roundRect">
              <a:avLst>
                <a:gd name="adj" fmla="val 50000"/>
              </a:avLst>
            </a:prstGeom>
            <a:solidFill>
              <a:srgbClr val="014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816532" y="5034698"/>
            <a:ext cx="1388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YOUR TITLE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509162" y="5431621"/>
            <a:ext cx="2002751" cy="390149"/>
            <a:chOff x="4622156" y="5886276"/>
            <a:chExt cx="2002751" cy="390148"/>
          </a:xfrm>
        </p:grpSpPr>
        <p:sp>
          <p:nvSpPr>
            <p:cNvPr id="44" name="TextBox 43"/>
            <p:cNvSpPr txBox="1"/>
            <p:nvPr/>
          </p:nvSpPr>
          <p:spPr>
            <a:xfrm>
              <a:off x="4622156" y="5886276"/>
              <a:ext cx="6799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Photoshop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22156" y="6060980"/>
              <a:ext cx="6078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Illustrator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585357" y="5970183"/>
              <a:ext cx="1039550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398131" y="5970183"/>
              <a:ext cx="837480" cy="47631"/>
            </a:xfrm>
            <a:prstGeom prst="roundRect">
              <a:avLst>
                <a:gd name="adj" fmla="val 50000"/>
              </a:avLst>
            </a:prstGeom>
            <a:solidFill>
              <a:srgbClr val="2EC4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585357" y="6144887"/>
              <a:ext cx="1039550" cy="4763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405683" y="6144887"/>
              <a:ext cx="710516" cy="47631"/>
            </a:xfrm>
            <a:prstGeom prst="roundRect">
              <a:avLst>
                <a:gd name="adj" fmla="val 50000"/>
              </a:avLst>
            </a:prstGeom>
            <a:solidFill>
              <a:srgbClr val="014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67006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9791" y="332299"/>
            <a:ext cx="11472420" cy="6193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51312" y="1426638"/>
            <a:ext cx="5689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PICTURE BORDER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Nexa Bold" charset="0"/>
              <a:ea typeface="Nexa Bold" charset="0"/>
              <a:cs typeface="Nexa Bold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380378" y="1075267"/>
            <a:ext cx="143125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2700000">
            <a:off x="4353631" y="4074601"/>
            <a:ext cx="3489172" cy="3489172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61482" y="5255488"/>
            <a:ext cx="1669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YOUR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TITLE HERE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813733" y="6154535"/>
            <a:ext cx="56454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ross 26"/>
          <p:cNvSpPr/>
          <p:nvPr/>
        </p:nvSpPr>
        <p:spPr>
          <a:xfrm rot="2700000">
            <a:off x="4803721" y="5181705"/>
            <a:ext cx="244547" cy="244547"/>
          </a:xfrm>
          <a:prstGeom prst="plus">
            <a:avLst>
              <a:gd name="adj" fmla="val 46307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01888" y="3429002"/>
            <a:ext cx="35165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73551" y="3429004"/>
            <a:ext cx="35165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r"/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33894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700000">
            <a:off x="4353631" y="3954765"/>
            <a:ext cx="3489172" cy="3489172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rot="2700000">
            <a:off x="5501891" y="3041311"/>
            <a:ext cx="1192659" cy="1192659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2700000">
            <a:off x="4912475" y="1313207"/>
            <a:ext cx="2371484" cy="2371484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61482" y="5255488"/>
            <a:ext cx="1669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TITLE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813733" y="6154535"/>
            <a:ext cx="5645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ross 6"/>
          <p:cNvSpPr/>
          <p:nvPr/>
        </p:nvSpPr>
        <p:spPr>
          <a:xfrm>
            <a:off x="3571451" y="4107505"/>
            <a:ext cx="456003" cy="456003"/>
          </a:xfrm>
          <a:prstGeom prst="plus">
            <a:avLst>
              <a:gd name="adj" fmla="val 369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00000">
            <a:off x="8393036" y="3218429"/>
            <a:ext cx="1381769" cy="1381769"/>
          </a:xfrm>
          <a:prstGeom prst="plus">
            <a:avLst>
              <a:gd name="adj" fmla="val 490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/>
          <p:cNvSpPr/>
          <p:nvPr/>
        </p:nvSpPr>
        <p:spPr>
          <a:xfrm rot="2700000">
            <a:off x="3335809" y="4764097"/>
            <a:ext cx="244547" cy="244547"/>
          </a:xfrm>
          <a:prstGeom prst="plus">
            <a:avLst>
              <a:gd name="adj" fmla="val 463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-735796" y="583808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335" y="651463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spc="6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24604" y="583808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38703" y="651463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spc="6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</p:spTree>
    <p:extLst>
      <p:ext uri="{BB962C8B-B14F-4D97-AF65-F5344CB8AC3E}">
        <p14:creationId xmlns:p14="http://schemas.microsoft.com/office/powerpoint/2010/main" val="822155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" y="1"/>
            <a:ext cx="12191999" cy="3022600"/>
          </a:xfrm>
          <a:prstGeom prst="rect">
            <a:avLst/>
          </a:prstGeom>
          <a:gradFill>
            <a:gsLst>
              <a:gs pos="0">
                <a:schemeClr val="bg1">
                  <a:alpha val="49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31946" y="1274577"/>
            <a:ext cx="5328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TOP PICTURE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46534" y="3813200"/>
            <a:ext cx="2698943" cy="2295161"/>
            <a:chOff x="4748125" y="3397326"/>
            <a:chExt cx="2698943" cy="2295162"/>
          </a:xfrm>
        </p:grpSpPr>
        <p:sp>
          <p:nvSpPr>
            <p:cNvPr id="10" name="Rectangle 9"/>
            <p:cNvSpPr/>
            <p:nvPr/>
          </p:nvSpPr>
          <p:spPr>
            <a:xfrm>
              <a:off x="5680131" y="3397326"/>
              <a:ext cx="831738" cy="831738"/>
            </a:xfrm>
            <a:prstGeom prst="rect">
              <a:avLst/>
            </a:prstGeom>
            <a:noFill/>
            <a:ln w="101600">
              <a:solidFill>
                <a:srgbClr val="2EC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49777" y="3520807"/>
              <a:ext cx="4924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t-line" charset="0"/>
                </a:rPr>
                <a:t>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748125" y="4511592"/>
              <a:ext cx="2698943" cy="1180896"/>
              <a:chOff x="4472080" y="4511592"/>
              <a:chExt cx="2698943" cy="118089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472080" y="4861491"/>
                <a:ext cx="269894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Medium" charset="0"/>
                    <a:ea typeface="Roboto Medium" charset="0"/>
                    <a:cs typeface="Roboto Medium" charset="0"/>
                  </a:rPr>
                  <a:t>Far far away</a:t>
                </a: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Thin" charset="0"/>
                    <a:ea typeface="Roboto Thin" charset="0"/>
                    <a:cs typeface="Roboto Thin" charset="0"/>
                  </a:rPr>
                  <a:t>, behind the word mountains, far from the countries </a:t>
                </a:r>
                <a:r>
                  <a:rPr lang="en-US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Thin" charset="0"/>
                    <a:ea typeface="Roboto Thin" charset="0"/>
                    <a:cs typeface="Roboto Thin" charset="0"/>
                  </a:rPr>
                  <a:t>Vokalia</a:t>
                </a: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Thin" charset="0"/>
                    <a:ea typeface="Roboto Thin" charset="0"/>
                    <a:cs typeface="Roboto Thin" charset="0"/>
                  </a:rPr>
                  <a:t> and </a:t>
                </a:r>
                <a:r>
                  <a:rPr lang="en-US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Thin" charset="0"/>
                    <a:ea typeface="Roboto Thin" charset="0"/>
                    <a:cs typeface="Roboto Thin" charset="0"/>
                  </a:rPr>
                  <a:t>Consonantia</a:t>
                </a: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Thin" charset="0"/>
                    <a:ea typeface="Roboto Thin" charset="0"/>
                    <a:cs typeface="Roboto Thin" charset="0"/>
                  </a:rPr>
                  <a:t>, there live the blind texts.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27548" y="4511592"/>
                <a:ext cx="13880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exa Bold" charset="0"/>
                    <a:ea typeface="Nexa Bold" charset="0"/>
                    <a:cs typeface="Nexa Bold" charset="0"/>
                  </a:rPr>
                  <a:t>YOUR TITLE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275655" y="3813198"/>
            <a:ext cx="2698943" cy="2295161"/>
            <a:chOff x="4748125" y="3397326"/>
            <a:chExt cx="2698943" cy="2295162"/>
          </a:xfrm>
        </p:grpSpPr>
        <p:sp>
          <p:nvSpPr>
            <p:cNvPr id="18" name="Rectangle 17"/>
            <p:cNvSpPr/>
            <p:nvPr/>
          </p:nvSpPr>
          <p:spPr>
            <a:xfrm>
              <a:off x="5680131" y="3397326"/>
              <a:ext cx="831738" cy="831738"/>
            </a:xfrm>
            <a:prstGeom prst="rect">
              <a:avLst/>
            </a:prstGeom>
            <a:noFill/>
            <a:ln w="101600">
              <a:solidFill>
                <a:srgbClr val="2EC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49776" y="3520807"/>
              <a:ext cx="4924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t-line" charset="0"/>
                </a:rPr>
                <a:t></a:t>
              </a:r>
              <a:endParaRPr 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748125" y="4511592"/>
              <a:ext cx="2698943" cy="1180896"/>
              <a:chOff x="4472080" y="4511592"/>
              <a:chExt cx="2698943" cy="118089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472080" y="4861491"/>
                <a:ext cx="269894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Medium" charset="0"/>
                    <a:ea typeface="Roboto Medium" charset="0"/>
                    <a:cs typeface="Roboto Medium" charset="0"/>
                  </a:rPr>
                  <a:t>Far far away</a:t>
                </a: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Thin" charset="0"/>
                    <a:ea typeface="Roboto Thin" charset="0"/>
                    <a:cs typeface="Roboto Thin" charset="0"/>
                  </a:rPr>
                  <a:t>, behind the word mountains, far from the countries </a:t>
                </a:r>
                <a:r>
                  <a:rPr lang="en-US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Thin" charset="0"/>
                    <a:ea typeface="Roboto Thin" charset="0"/>
                    <a:cs typeface="Roboto Thin" charset="0"/>
                  </a:rPr>
                  <a:t>Vokalia</a:t>
                </a: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Thin" charset="0"/>
                    <a:ea typeface="Roboto Thin" charset="0"/>
                    <a:cs typeface="Roboto Thin" charset="0"/>
                  </a:rPr>
                  <a:t> and </a:t>
                </a:r>
                <a:r>
                  <a:rPr lang="en-US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Thin" charset="0"/>
                    <a:ea typeface="Roboto Thin" charset="0"/>
                    <a:cs typeface="Roboto Thin" charset="0"/>
                  </a:rPr>
                  <a:t>Consonantia</a:t>
                </a: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Thin" charset="0"/>
                    <a:ea typeface="Roboto Thin" charset="0"/>
                    <a:cs typeface="Roboto Thin" charset="0"/>
                  </a:rPr>
                  <a:t>, there live the blind texts.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127548" y="4511592"/>
                <a:ext cx="13880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exa Bold" charset="0"/>
                    <a:ea typeface="Nexa Bold" charset="0"/>
                    <a:cs typeface="Nexa Bold" charset="0"/>
                  </a:rPr>
                  <a:t>YOUR TITLE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8217410" y="3813200"/>
            <a:ext cx="2698943" cy="2295161"/>
            <a:chOff x="4748125" y="3397326"/>
            <a:chExt cx="2698943" cy="2295162"/>
          </a:xfrm>
        </p:grpSpPr>
        <p:sp>
          <p:nvSpPr>
            <p:cNvPr id="24" name="Rectangle 23"/>
            <p:cNvSpPr/>
            <p:nvPr/>
          </p:nvSpPr>
          <p:spPr>
            <a:xfrm>
              <a:off x="5680131" y="3397326"/>
              <a:ext cx="831738" cy="831738"/>
            </a:xfrm>
            <a:prstGeom prst="rect">
              <a:avLst/>
            </a:prstGeom>
            <a:noFill/>
            <a:ln w="101600">
              <a:solidFill>
                <a:srgbClr val="2EC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49776" y="3520807"/>
              <a:ext cx="4924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t-line" charset="0"/>
                </a:rPr>
                <a:t>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748125" y="4511592"/>
              <a:ext cx="2698943" cy="1180896"/>
              <a:chOff x="4472080" y="4511592"/>
              <a:chExt cx="2698943" cy="118089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4472080" y="4861491"/>
                <a:ext cx="269894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Medium" charset="0"/>
                    <a:ea typeface="Roboto Medium" charset="0"/>
                    <a:cs typeface="Roboto Medium" charset="0"/>
                  </a:rPr>
                  <a:t>Far far away</a:t>
                </a: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Thin" charset="0"/>
                    <a:ea typeface="Roboto Thin" charset="0"/>
                    <a:cs typeface="Roboto Thin" charset="0"/>
                  </a:rPr>
                  <a:t>, behind the word mountains, far from the countries </a:t>
                </a:r>
                <a:r>
                  <a:rPr lang="en-US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Thin" charset="0"/>
                    <a:ea typeface="Roboto Thin" charset="0"/>
                    <a:cs typeface="Roboto Thin" charset="0"/>
                  </a:rPr>
                  <a:t>Vokalia</a:t>
                </a: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Thin" charset="0"/>
                    <a:ea typeface="Roboto Thin" charset="0"/>
                    <a:cs typeface="Roboto Thin" charset="0"/>
                  </a:rPr>
                  <a:t> and </a:t>
                </a:r>
                <a:r>
                  <a:rPr lang="en-US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Thin" charset="0"/>
                    <a:ea typeface="Roboto Thin" charset="0"/>
                    <a:cs typeface="Roboto Thin" charset="0"/>
                  </a:rPr>
                  <a:t>Consonantia</a:t>
                </a: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Thin" charset="0"/>
                    <a:ea typeface="Roboto Thin" charset="0"/>
                    <a:cs typeface="Roboto Thin" charset="0"/>
                  </a:rPr>
                  <a:t>, there live the blind texts.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127548" y="4511592"/>
                <a:ext cx="13880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exa Bold" charset="0"/>
                    <a:ea typeface="Nexa Bold" charset="0"/>
                    <a:cs typeface="Nexa Bold" charset="0"/>
                  </a:rPr>
                  <a:t>YOUR TITLE</a:t>
                </a: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5317455" y="-893688"/>
            <a:ext cx="1553899" cy="1553899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380378" y="2351976"/>
            <a:ext cx="143125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735796" y="2284323"/>
            <a:ext cx="385592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7335" y="235197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>
                <a:solidFill>
                  <a:srgbClr val="2EC4B6"/>
                </a:solidFill>
                <a:latin typeface="Roboto Thin" charset="0"/>
                <a:ea typeface="Roboto Thin" charset="0"/>
                <a:cs typeface="Roboto Thin" charset="0"/>
              </a:rPr>
              <a:t>Break slide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2624604" y="2284323"/>
            <a:ext cx="385592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205568" y="235197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>
                <a:solidFill>
                  <a:srgbClr val="2EC4B6"/>
                </a:solidFill>
                <a:latin typeface="Roboto Thin" charset="0"/>
                <a:ea typeface="Roboto Thin" charset="0"/>
                <a:cs typeface="Roboto Thin" charset="0"/>
              </a:rPr>
              <a:t>Break slide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80249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822426" y="2685331"/>
            <a:ext cx="6547159" cy="3750199"/>
            <a:chOff x="2007319" y="1438225"/>
            <a:chExt cx="8493749" cy="4865200"/>
          </a:xfrm>
        </p:grpSpPr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007319" y="6114624"/>
              <a:ext cx="4278332" cy="188801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222734" y="6114624"/>
              <a:ext cx="4278332" cy="188801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868793" y="1438225"/>
              <a:ext cx="6838561" cy="4666717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bg1">
                  <a:lumMod val="7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007319" y="6037169"/>
              <a:ext cx="8493749" cy="154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641962" y="6037170"/>
              <a:ext cx="1219614" cy="87138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096260" y="1733528"/>
              <a:ext cx="6383621" cy="40325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251777" y="1546335"/>
              <a:ext cx="79086" cy="790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677125" y="4398647"/>
            <a:ext cx="959808" cy="2018279"/>
            <a:chOff x="3835384" y="1981165"/>
            <a:chExt cx="1711044" cy="3597978"/>
          </a:xfrm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835384" y="1981165"/>
              <a:ext cx="1711044" cy="3597978"/>
            </a:xfrm>
            <a:custGeom>
              <a:avLst/>
              <a:gdLst>
                <a:gd name="T0" fmla="*/ 37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7 w 401"/>
                <a:gd name="T7" fmla="*/ 0 h 843"/>
                <a:gd name="T8" fmla="*/ 365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5 w 401"/>
                <a:gd name="T15" fmla="*/ 843 h 843"/>
                <a:gd name="T16" fmla="*/ 37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7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5" y="843"/>
                  </a:cubicBezTo>
                  <a:lnTo>
                    <a:pt x="37" y="8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bg1">
                  <a:lumMod val="7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667436" y="2134817"/>
              <a:ext cx="51203" cy="512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684504" y="2151887"/>
              <a:ext cx="12803" cy="128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667436" y="2130547"/>
              <a:ext cx="51203" cy="512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4684504" y="2147619"/>
              <a:ext cx="12803" cy="128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675970" y="2139083"/>
              <a:ext cx="34135" cy="341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675970" y="2139083"/>
              <a:ext cx="34135" cy="341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684504" y="2147619"/>
              <a:ext cx="17067" cy="170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684504" y="2147619"/>
              <a:ext cx="17067" cy="170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688771" y="2151888"/>
              <a:ext cx="4269" cy="4269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688771" y="2151888"/>
              <a:ext cx="4269" cy="4269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4552229" y="5216356"/>
              <a:ext cx="277352" cy="277425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942053" y="2497600"/>
              <a:ext cx="1501964" cy="2633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4560763" y="2258575"/>
              <a:ext cx="311489" cy="72559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4577832" y="2279916"/>
              <a:ext cx="277352" cy="29879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458324" y="2271374"/>
              <a:ext cx="46939" cy="469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638354" y="558776"/>
            <a:ext cx="69808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GADGET PICTURE SLIDE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Nexa Bold" charset="0"/>
              <a:ea typeface="Nexa Bold" charset="0"/>
              <a:cs typeface="Nexa Bold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028702" y="3464056"/>
            <a:ext cx="1986837" cy="2953933"/>
            <a:chOff x="6355338" y="926968"/>
            <a:chExt cx="3439889" cy="5114260"/>
          </a:xfrm>
        </p:grpSpPr>
        <p:sp>
          <p:nvSpPr>
            <p:cNvPr id="4" name="Freeform 416"/>
            <p:cNvSpPr>
              <a:spLocks noChangeArrowheads="1"/>
            </p:cNvSpPr>
            <p:nvPr/>
          </p:nvSpPr>
          <p:spPr bwMode="auto">
            <a:xfrm>
              <a:off x="6355338" y="926968"/>
              <a:ext cx="3439889" cy="5114260"/>
            </a:xfrm>
            <a:custGeom>
              <a:avLst/>
              <a:gdLst>
                <a:gd name="T0" fmla="*/ 8359 w 8992"/>
                <a:gd name="T1" fmla="*/ 0 h 13368"/>
                <a:gd name="T2" fmla="*/ 8991 w 8992"/>
                <a:gd name="T3" fmla="*/ 639 h 13368"/>
                <a:gd name="T4" fmla="*/ 8991 w 8992"/>
                <a:gd name="T5" fmla="*/ 12734 h 13368"/>
                <a:gd name="T6" fmla="*/ 8353 w 8992"/>
                <a:gd name="T7" fmla="*/ 13367 h 13368"/>
                <a:gd name="T8" fmla="*/ 633 w 8992"/>
                <a:gd name="T9" fmla="*/ 13361 h 13368"/>
                <a:gd name="T10" fmla="*/ 0 w 8992"/>
                <a:gd name="T11" fmla="*/ 12728 h 13368"/>
                <a:gd name="T12" fmla="*/ 0 w 8992"/>
                <a:gd name="T13" fmla="*/ 633 h 13368"/>
                <a:gd name="T14" fmla="*/ 639 w 8992"/>
                <a:gd name="T15" fmla="*/ 0 h 13368"/>
                <a:gd name="T16" fmla="*/ 8359 w 8992"/>
                <a:gd name="T17" fmla="*/ 0 h 13368"/>
                <a:gd name="T18" fmla="*/ 8359 w 8992"/>
                <a:gd name="T19" fmla="*/ 0 h 13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92" h="13368">
                  <a:moveTo>
                    <a:pt x="8359" y="0"/>
                  </a:moveTo>
                  <a:cubicBezTo>
                    <a:pt x="8710" y="0"/>
                    <a:pt x="8991" y="287"/>
                    <a:pt x="8991" y="639"/>
                  </a:cubicBezTo>
                  <a:cubicBezTo>
                    <a:pt x="8991" y="639"/>
                    <a:pt x="8991" y="639"/>
                    <a:pt x="8991" y="12734"/>
                  </a:cubicBezTo>
                  <a:cubicBezTo>
                    <a:pt x="8991" y="13081"/>
                    <a:pt x="8704" y="13367"/>
                    <a:pt x="8353" y="13367"/>
                  </a:cubicBezTo>
                  <a:cubicBezTo>
                    <a:pt x="8353" y="13367"/>
                    <a:pt x="8353" y="13367"/>
                    <a:pt x="633" y="13361"/>
                  </a:cubicBezTo>
                  <a:cubicBezTo>
                    <a:pt x="281" y="13361"/>
                    <a:pt x="0" y="13081"/>
                    <a:pt x="0" y="12728"/>
                  </a:cubicBezTo>
                  <a:cubicBezTo>
                    <a:pt x="0" y="12728"/>
                    <a:pt x="0" y="12728"/>
                    <a:pt x="0" y="633"/>
                  </a:cubicBezTo>
                  <a:cubicBezTo>
                    <a:pt x="6" y="287"/>
                    <a:pt x="286" y="0"/>
                    <a:pt x="639" y="0"/>
                  </a:cubicBezTo>
                  <a:cubicBezTo>
                    <a:pt x="639" y="0"/>
                    <a:pt x="639" y="0"/>
                    <a:pt x="8359" y="0"/>
                  </a:cubicBezTo>
                  <a:lnTo>
                    <a:pt x="8359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31750" cap="flat">
              <a:solidFill>
                <a:schemeClr val="bg1">
                  <a:lumMod val="75000"/>
                </a:scheme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417"/>
            <p:cNvSpPr>
              <a:spLocks noChangeArrowheads="1"/>
            </p:cNvSpPr>
            <p:nvPr/>
          </p:nvSpPr>
          <p:spPr bwMode="auto">
            <a:xfrm>
              <a:off x="6586115" y="1428267"/>
              <a:ext cx="2978331" cy="4111663"/>
            </a:xfrm>
            <a:custGeom>
              <a:avLst/>
              <a:gdLst>
                <a:gd name="T0" fmla="*/ 8555 w 8562"/>
                <a:gd name="T1" fmla="*/ 10734 h 10747"/>
                <a:gd name="T2" fmla="*/ 8555 w 8562"/>
                <a:gd name="T3" fmla="*/ 10734 h 10747"/>
                <a:gd name="T4" fmla="*/ 8543 w 8562"/>
                <a:gd name="T5" fmla="*/ 10746 h 10747"/>
                <a:gd name="T6" fmla="*/ 12 w 8562"/>
                <a:gd name="T7" fmla="*/ 10746 h 10747"/>
                <a:gd name="T8" fmla="*/ 0 w 8562"/>
                <a:gd name="T9" fmla="*/ 10734 h 10747"/>
                <a:gd name="T10" fmla="*/ 6 w 8562"/>
                <a:gd name="T11" fmla="*/ 12 h 10747"/>
                <a:gd name="T12" fmla="*/ 18 w 8562"/>
                <a:gd name="T13" fmla="*/ 0 h 10747"/>
                <a:gd name="T14" fmla="*/ 8549 w 8562"/>
                <a:gd name="T15" fmla="*/ 0 h 10747"/>
                <a:gd name="T16" fmla="*/ 8561 w 8562"/>
                <a:gd name="T17" fmla="*/ 12 h 10747"/>
                <a:gd name="T18" fmla="*/ 8555 w 8562"/>
                <a:gd name="T19" fmla="*/ 10734 h 10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62" h="10747">
                  <a:moveTo>
                    <a:pt x="8555" y="10734"/>
                  </a:moveTo>
                  <a:lnTo>
                    <a:pt x="8555" y="10734"/>
                  </a:lnTo>
                  <a:cubicBezTo>
                    <a:pt x="8555" y="10740"/>
                    <a:pt x="8549" y="10746"/>
                    <a:pt x="8543" y="10746"/>
                  </a:cubicBezTo>
                  <a:cubicBezTo>
                    <a:pt x="12" y="10746"/>
                    <a:pt x="12" y="10746"/>
                    <a:pt x="12" y="10746"/>
                  </a:cubicBezTo>
                  <a:cubicBezTo>
                    <a:pt x="6" y="10746"/>
                    <a:pt x="0" y="10740"/>
                    <a:pt x="0" y="1073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6"/>
                    <a:pt x="12" y="0"/>
                    <a:pt x="18" y="0"/>
                  </a:cubicBezTo>
                  <a:cubicBezTo>
                    <a:pt x="8549" y="0"/>
                    <a:pt x="8549" y="0"/>
                    <a:pt x="8549" y="0"/>
                  </a:cubicBezTo>
                  <a:cubicBezTo>
                    <a:pt x="8555" y="0"/>
                    <a:pt x="8561" y="6"/>
                    <a:pt x="8561" y="12"/>
                  </a:cubicBezTo>
                  <a:lnTo>
                    <a:pt x="8555" y="1073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034824" y="1164251"/>
              <a:ext cx="80914" cy="809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62565" y="5676920"/>
              <a:ext cx="225405" cy="225405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1390654" y="1491007"/>
            <a:ext cx="9410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 A small river named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sp>
        <p:nvSpPr>
          <p:cNvPr id="49" name="Cross 48"/>
          <p:cNvSpPr/>
          <p:nvPr/>
        </p:nvSpPr>
        <p:spPr>
          <a:xfrm>
            <a:off x="9904451" y="3336755"/>
            <a:ext cx="622168" cy="622168"/>
          </a:xfrm>
          <a:prstGeom prst="plus">
            <a:avLst>
              <a:gd name="adj" fmla="val 42526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/>
          <p:cNvSpPr/>
          <p:nvPr/>
        </p:nvSpPr>
        <p:spPr>
          <a:xfrm>
            <a:off x="1500234" y="2959343"/>
            <a:ext cx="205764" cy="205764"/>
          </a:xfrm>
          <a:prstGeom prst="plus">
            <a:avLst>
              <a:gd name="adj" fmla="val 42526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81857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66844" y="1449562"/>
            <a:ext cx="58583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0764" y="805125"/>
            <a:ext cx="1990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YOUR TITLE</a:t>
            </a:r>
          </a:p>
        </p:txBody>
      </p:sp>
      <p:sp>
        <p:nvSpPr>
          <p:cNvPr id="7" name="Cross 6"/>
          <p:cNvSpPr/>
          <p:nvPr/>
        </p:nvSpPr>
        <p:spPr>
          <a:xfrm>
            <a:off x="4840889" y="492903"/>
            <a:ext cx="195508" cy="19550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71848" y="30492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EC4B6"/>
                </a:solidFill>
                <a:latin typeface="Signerica Fat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03795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9458" y="1035679"/>
            <a:ext cx="3695307" cy="3695307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41971" y="1470139"/>
            <a:ext cx="19864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SKEW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655996" y="2703163"/>
            <a:ext cx="56454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684113" y="1398133"/>
            <a:ext cx="4354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 A small river named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713137" y="3410399"/>
            <a:ext cx="3096383" cy="1105645"/>
            <a:chOff x="5748866" y="4759916"/>
            <a:chExt cx="3096382" cy="1105644"/>
          </a:xfrm>
        </p:grpSpPr>
        <p:sp>
          <p:nvSpPr>
            <p:cNvPr id="19" name="TextBox 18"/>
            <p:cNvSpPr txBox="1"/>
            <p:nvPr/>
          </p:nvSpPr>
          <p:spPr>
            <a:xfrm>
              <a:off x="5748866" y="4759916"/>
              <a:ext cx="801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85%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48866" y="5219229"/>
              <a:ext cx="30963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</p:grpSp>
      <p:sp>
        <p:nvSpPr>
          <p:cNvPr id="24" name="Cross 23"/>
          <p:cNvSpPr/>
          <p:nvPr/>
        </p:nvSpPr>
        <p:spPr>
          <a:xfrm>
            <a:off x="7615379" y="3346787"/>
            <a:ext cx="195508" cy="19550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713137" y="5004037"/>
            <a:ext cx="3096383" cy="1105645"/>
            <a:chOff x="5748866" y="4759916"/>
            <a:chExt cx="3096382" cy="1105644"/>
          </a:xfrm>
        </p:grpSpPr>
        <p:sp>
          <p:nvSpPr>
            <p:cNvPr id="27" name="TextBox 26"/>
            <p:cNvSpPr txBox="1"/>
            <p:nvPr/>
          </p:nvSpPr>
          <p:spPr>
            <a:xfrm>
              <a:off x="5748866" y="4759916"/>
              <a:ext cx="801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85%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48866" y="5219229"/>
              <a:ext cx="30963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</p:grpSp>
      <p:sp>
        <p:nvSpPr>
          <p:cNvPr id="29" name="Cross 28"/>
          <p:cNvSpPr/>
          <p:nvPr/>
        </p:nvSpPr>
        <p:spPr>
          <a:xfrm>
            <a:off x="7615379" y="4940425"/>
            <a:ext cx="195508" cy="19550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4642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/>
          <p:cNvSpPr txBox="1"/>
          <p:nvPr/>
        </p:nvSpPr>
        <p:spPr>
          <a:xfrm>
            <a:off x="2915094" y="383346"/>
            <a:ext cx="6396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Montserrat Semi Bold" panose="00000700000000000000" pitchFamily="2" charset="0"/>
                <a:ea typeface="Nexa Bold" charset="0"/>
                <a:cs typeface="Nexa Bold" charset="0"/>
              </a:rPr>
              <a:t>CÁC KHÁI NIỆM CƠ BẢN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 Bold" panose="00000700000000000000" pitchFamily="2" charset="0"/>
              <a:ea typeface="Nexa Bold" charset="0"/>
              <a:cs typeface="Nexa Bold" charset="0"/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>
            <a:off x="5521974" y="1177964"/>
            <a:ext cx="118285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riangle 54"/>
          <p:cNvSpPr/>
          <p:nvPr/>
        </p:nvSpPr>
        <p:spPr>
          <a:xfrm rot="10800000">
            <a:off x="5657698" y="5"/>
            <a:ext cx="876615" cy="291995"/>
          </a:xfrm>
          <a:prstGeom prst="triangle">
            <a:avLst/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 rot="2700000">
            <a:off x="4525276" y="6779395"/>
            <a:ext cx="3141458" cy="3141458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7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-735796" y="6044328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7335" y="6111983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spc="6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624604" y="6044328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38703" y="6111983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spc="6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3220" y="849567"/>
            <a:ext cx="4221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BREAK SLIDE</a:t>
            </a:r>
          </a:p>
          <a:p>
            <a:r>
              <a:rPr lang="en-US" sz="48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969035" y="2993367"/>
            <a:ext cx="112402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Triangle 13"/>
          <p:cNvSpPr/>
          <p:nvPr/>
        </p:nvSpPr>
        <p:spPr>
          <a:xfrm rot="5400000">
            <a:off x="-551624" y="3138246"/>
            <a:ext cx="320949" cy="32094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27733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"/>
            <a:ext cx="12192000" cy="358728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785489" y="2457130"/>
            <a:ext cx="2445047" cy="3371023"/>
            <a:chOff x="1785484" y="2457125"/>
            <a:chExt cx="2445046" cy="3371023"/>
          </a:xfrm>
        </p:grpSpPr>
        <p:sp>
          <p:nvSpPr>
            <p:cNvPr id="8" name="Rectangle 7"/>
            <p:cNvSpPr/>
            <p:nvPr/>
          </p:nvSpPr>
          <p:spPr>
            <a:xfrm>
              <a:off x="1785484" y="3587288"/>
              <a:ext cx="2445046" cy="2240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85484" y="2457125"/>
              <a:ext cx="2445046" cy="11350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594824" y="2605347"/>
              <a:ext cx="821059" cy="796879"/>
              <a:chOff x="5605486" y="2539916"/>
              <a:chExt cx="821059" cy="79687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605486" y="2539916"/>
                <a:ext cx="82105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$</a:t>
                </a:r>
                <a:r>
                  <a:rPr lang="en-US" sz="40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300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850579" y="3082751"/>
                <a:ext cx="490839" cy="254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1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per year</a:t>
                </a:r>
                <a:endParaRPr lang="en-US" sz="2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02998" y="3909204"/>
              <a:ext cx="1810018" cy="1597028"/>
              <a:chOff x="2102998" y="3688446"/>
              <a:chExt cx="1810018" cy="159702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102998" y="4042460"/>
                <a:ext cx="1810018" cy="890899"/>
                <a:chOff x="4775200" y="4206010"/>
                <a:chExt cx="2641600" cy="1057563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775200" y="4206010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775200" y="4735946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775200" y="5263573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2487422" y="3688446"/>
                <a:ext cx="7280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Single Edition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307885" y="4134868"/>
                <a:ext cx="9412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30gb Cloud Service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705430" y="4581288"/>
                <a:ext cx="4347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3 User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521887" y="5023864"/>
                <a:ext cx="6623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Free Update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961475" y="2457130"/>
            <a:ext cx="2445047" cy="3371023"/>
            <a:chOff x="7961471" y="2457126"/>
            <a:chExt cx="2445046" cy="3371022"/>
          </a:xfrm>
        </p:grpSpPr>
        <p:sp>
          <p:nvSpPr>
            <p:cNvPr id="23" name="Rectangle 22"/>
            <p:cNvSpPr/>
            <p:nvPr/>
          </p:nvSpPr>
          <p:spPr>
            <a:xfrm>
              <a:off x="7961471" y="3587288"/>
              <a:ext cx="2445046" cy="2240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61471" y="2457126"/>
              <a:ext cx="2445046" cy="11301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773466" y="2605347"/>
              <a:ext cx="821059" cy="796879"/>
              <a:chOff x="5605486" y="2539916"/>
              <a:chExt cx="821059" cy="79687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605486" y="2539916"/>
                <a:ext cx="82105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$</a:t>
                </a:r>
                <a:r>
                  <a:rPr lang="en-US" sz="40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900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850579" y="3082751"/>
                <a:ext cx="490839" cy="254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1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per year</a:t>
                </a:r>
                <a:endParaRPr lang="en-US" sz="20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278985" y="3909204"/>
              <a:ext cx="1810018" cy="1597028"/>
              <a:chOff x="2102998" y="3688446"/>
              <a:chExt cx="1810018" cy="1597028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102998" y="4042460"/>
                <a:ext cx="1810018" cy="890899"/>
                <a:chOff x="4775200" y="4206010"/>
                <a:chExt cx="2641600" cy="1057563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4775200" y="4206010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4775200" y="4735946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775200" y="5263573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2487422" y="3688446"/>
                <a:ext cx="7280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Single Edition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07885" y="4134867"/>
                <a:ext cx="9412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30gb Cloud Service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705430" y="4581288"/>
                <a:ext cx="4347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3 User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521887" y="5023864"/>
                <a:ext cx="6623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Free Update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4548047" y="2324104"/>
            <a:ext cx="3095915" cy="3753427"/>
            <a:chOff x="4548043" y="2324099"/>
            <a:chExt cx="3095914" cy="3753427"/>
          </a:xfrm>
        </p:grpSpPr>
        <p:sp>
          <p:nvSpPr>
            <p:cNvPr id="38" name="Rectangle 37"/>
            <p:cNvSpPr/>
            <p:nvPr/>
          </p:nvSpPr>
          <p:spPr>
            <a:xfrm>
              <a:off x="4548044" y="3587288"/>
              <a:ext cx="3095913" cy="2490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48043" y="2324099"/>
              <a:ext cx="3095913" cy="1268110"/>
            </a:xfrm>
            <a:prstGeom prst="rect">
              <a:avLst/>
            </a:prstGeom>
            <a:solidFill>
              <a:srgbClr val="2EC4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616541" y="2495657"/>
              <a:ext cx="958916" cy="924994"/>
              <a:chOff x="5536555" y="2539916"/>
              <a:chExt cx="958916" cy="924994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5536555" y="2539916"/>
                <a:ext cx="9589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$</a:t>
                </a:r>
                <a:r>
                  <a:rPr lang="en-US" sz="48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600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831471" y="3187911"/>
                <a:ext cx="5290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per year</a:t>
                </a:r>
                <a:endParaRPr lang="en-US" sz="2800" dirty="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950079" y="3953185"/>
              <a:ext cx="2291842" cy="1758444"/>
              <a:chOff x="4950079" y="3926142"/>
              <a:chExt cx="2291842" cy="1758444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4950079" y="4304553"/>
                <a:ext cx="2291842" cy="991962"/>
                <a:chOff x="4775200" y="4206010"/>
                <a:chExt cx="2641600" cy="1057563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775200" y="4206010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4775200" y="4735946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775200" y="5263573"/>
                  <a:ext cx="264160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/>
              <p:cNvSpPr txBox="1"/>
              <p:nvPr/>
            </p:nvSpPr>
            <p:spPr>
              <a:xfrm>
                <a:off x="5436204" y="3926142"/>
                <a:ext cx="8782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Business Edition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341627" y="4420089"/>
                <a:ext cx="10127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60gb Cloud Service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76041" y="4911756"/>
                <a:ext cx="4541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6 User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576403" y="5407587"/>
                <a:ext cx="692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Free Update</a:t>
                </a: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4408682" y="822737"/>
            <a:ext cx="3374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PRICE SLIDE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00801" y="632831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  <a:endParaRPr lang="en-US" sz="1200" spc="6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504578" y="1700479"/>
            <a:ext cx="118285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riangle 54"/>
          <p:cNvSpPr/>
          <p:nvPr/>
        </p:nvSpPr>
        <p:spPr>
          <a:xfrm rot="10800000">
            <a:off x="5657698" y="5"/>
            <a:ext cx="876615" cy="291995"/>
          </a:xfrm>
          <a:prstGeom prst="triangle">
            <a:avLst/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ross 55"/>
          <p:cNvSpPr/>
          <p:nvPr/>
        </p:nvSpPr>
        <p:spPr>
          <a:xfrm>
            <a:off x="-1067322" y="6077528"/>
            <a:ext cx="372791" cy="372791"/>
          </a:xfrm>
          <a:prstGeom prst="plus">
            <a:avLst>
              <a:gd name="adj" fmla="val 42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85199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1218" y="1762817"/>
            <a:ext cx="3695307" cy="3695307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54779" y="3865239"/>
            <a:ext cx="2484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COMPANY</a:t>
            </a:r>
          </a:p>
          <a:p>
            <a:pPr algn="r"/>
            <a:r>
              <a:rPr lang="en-US" sz="36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REPORT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39838" y="3661347"/>
            <a:ext cx="56454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48871" y="2598007"/>
            <a:ext cx="54953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48867" y="849567"/>
            <a:ext cx="42246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TOP BOTTOM</a:t>
            </a:r>
          </a:p>
          <a:p>
            <a:r>
              <a:rPr lang="en-US" sz="48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60985" y="4317513"/>
            <a:ext cx="708257" cy="708257"/>
          </a:xfrm>
          <a:prstGeom prst="rect">
            <a:avLst/>
          </a:prstGeom>
          <a:solidFill>
            <a:srgbClr val="2EC4B6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68891" y="4379254"/>
            <a:ext cx="492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et-line" charset="0"/>
              </a:rPr>
              <a:t>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853073" y="4304008"/>
            <a:ext cx="3679785" cy="761563"/>
            <a:chOff x="8023189" y="3711346"/>
            <a:chExt cx="3679785" cy="761562"/>
          </a:xfrm>
        </p:grpSpPr>
        <p:sp>
          <p:nvSpPr>
            <p:cNvPr id="38" name="Rectangle 37"/>
            <p:cNvSpPr/>
            <p:nvPr/>
          </p:nvSpPr>
          <p:spPr>
            <a:xfrm>
              <a:off x="8023189" y="4011244"/>
              <a:ext cx="3679785" cy="461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23189" y="3711346"/>
              <a:ext cx="1237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Nexa Bold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5860985" y="5269854"/>
            <a:ext cx="708257" cy="708257"/>
          </a:xfrm>
          <a:prstGeom prst="rect">
            <a:avLst/>
          </a:prstGeom>
          <a:solidFill>
            <a:srgbClr val="2EC4B6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68891" y="5331595"/>
            <a:ext cx="492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et-line" charset="0"/>
              </a:rPr>
              <a:t>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853073" y="5256348"/>
            <a:ext cx="3679785" cy="761563"/>
            <a:chOff x="8023189" y="3711346"/>
            <a:chExt cx="3679785" cy="761562"/>
          </a:xfrm>
        </p:grpSpPr>
        <p:sp>
          <p:nvSpPr>
            <p:cNvPr id="43" name="Rectangle 42"/>
            <p:cNvSpPr/>
            <p:nvPr/>
          </p:nvSpPr>
          <p:spPr>
            <a:xfrm>
              <a:off x="8023189" y="4011244"/>
              <a:ext cx="3679785" cy="461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.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23189" y="3711346"/>
              <a:ext cx="1237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Nexa Bold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520260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35517" y="876865"/>
            <a:ext cx="3208867" cy="4461935"/>
          </a:xfrm>
          <a:prstGeom prst="rect">
            <a:avLst/>
          </a:prstGeom>
          <a:noFill/>
          <a:ln w="381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8453" y="876865"/>
            <a:ext cx="3208867" cy="4461935"/>
          </a:xfrm>
          <a:prstGeom prst="rect">
            <a:avLst/>
          </a:prstGeom>
          <a:noFill/>
          <a:ln w="381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72841" y="58650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2EC4B6"/>
                </a:solidFill>
                <a:latin typeface="Signerica Fat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77710" y="1144280"/>
            <a:ext cx="48365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CENTER</a:t>
            </a:r>
          </a:p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PICTURE SLIDE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692053" y="2998957"/>
            <a:ext cx="80790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10884" y="5726510"/>
            <a:ext cx="393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47957" y="5726512"/>
            <a:ext cx="393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22" name="Cross 21"/>
          <p:cNvSpPr/>
          <p:nvPr/>
        </p:nvSpPr>
        <p:spPr>
          <a:xfrm>
            <a:off x="1620979" y="876861"/>
            <a:ext cx="195508" cy="19550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>
            <a:off x="10407933" y="4478325"/>
            <a:ext cx="421483" cy="421483"/>
          </a:xfrm>
          <a:prstGeom prst="plus">
            <a:avLst>
              <a:gd name="adj" fmla="val 46053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775917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11015" y="1265761"/>
            <a:ext cx="266130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THREE</a:t>
            </a: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2901" y="4313743"/>
            <a:ext cx="679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Photoshop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00097" y="4313743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85%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2903" y="4632824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Illustrator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282903" y="4536536"/>
            <a:ext cx="2965953" cy="476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82903" y="4536537"/>
            <a:ext cx="2389431" cy="47631"/>
          </a:xfrm>
          <a:prstGeom prst="roundRect">
            <a:avLst>
              <a:gd name="adj" fmla="val 5000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282903" y="4855617"/>
            <a:ext cx="2965953" cy="476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282903" y="4855619"/>
            <a:ext cx="2027189" cy="47631"/>
          </a:xfrm>
          <a:prstGeom prst="roundRect">
            <a:avLst>
              <a:gd name="adj" fmla="val 50000"/>
            </a:avLst>
          </a:prstGeom>
          <a:solidFill>
            <a:srgbClr val="01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00097" y="4632824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70%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901" y="5002736"/>
            <a:ext cx="679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Photoshop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00097" y="5002736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85%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2903" y="532181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Illustrator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282903" y="5225529"/>
            <a:ext cx="2965953" cy="476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282903" y="5225531"/>
            <a:ext cx="2389431" cy="47631"/>
          </a:xfrm>
          <a:prstGeom prst="roundRect">
            <a:avLst>
              <a:gd name="adj" fmla="val 5000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282903" y="5544611"/>
            <a:ext cx="2965953" cy="476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282903" y="5544612"/>
            <a:ext cx="2027189" cy="47631"/>
          </a:xfrm>
          <a:prstGeom prst="roundRect">
            <a:avLst>
              <a:gd name="adj" fmla="val 50000"/>
            </a:avLst>
          </a:prstGeom>
          <a:solidFill>
            <a:srgbClr val="01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00097" y="5321817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70%</a:t>
            </a:r>
          </a:p>
        </p:txBody>
      </p:sp>
      <p:sp>
        <p:nvSpPr>
          <p:cNvPr id="30" name="Cross 29"/>
          <p:cNvSpPr/>
          <p:nvPr/>
        </p:nvSpPr>
        <p:spPr>
          <a:xfrm>
            <a:off x="1164249" y="683227"/>
            <a:ext cx="622168" cy="622168"/>
          </a:xfrm>
          <a:prstGeom prst="plus">
            <a:avLst>
              <a:gd name="adj" fmla="val 42526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/>
          <p:cNvSpPr/>
          <p:nvPr/>
        </p:nvSpPr>
        <p:spPr>
          <a:xfrm>
            <a:off x="3900099" y="1026495"/>
            <a:ext cx="205764" cy="205764"/>
          </a:xfrm>
          <a:prstGeom prst="plus">
            <a:avLst>
              <a:gd name="adj" fmla="val 42526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577026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682345"/>
            <a:ext cx="12192000" cy="117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"/>
            <a:ext cx="12192000" cy="5682343"/>
          </a:xfrm>
          <a:prstGeom prst="rect">
            <a:avLst/>
          </a:prstGeom>
          <a:gradFill flip="none" rotWithShape="1">
            <a:gsLst>
              <a:gs pos="1000">
                <a:schemeClr val="tx1">
                  <a:lumMod val="85000"/>
                  <a:lumOff val="15000"/>
                  <a:alpha val="8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700000">
            <a:off x="4248350" y="-1847653"/>
            <a:ext cx="3695307" cy="3695307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61483" y="331440"/>
            <a:ext cx="1669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TITLE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813733" y="1230487"/>
            <a:ext cx="56454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00531" y="3888672"/>
            <a:ext cx="4390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6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BREAK SLIDE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0801" y="3698766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spc="6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4136" y="49295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2EC4B6"/>
                </a:solidFill>
                <a:latin typeface="Signerica Fat" charset="0"/>
                <a:ea typeface="Signerica Fat" charset="0"/>
                <a:cs typeface="Signerica Fat" charset="0"/>
              </a:rPr>
              <a:t>Sign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-735796" y="767545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7335" y="835200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spc="6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2624604" y="767545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938703" y="835200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spc="6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629799" y="5977785"/>
            <a:ext cx="2829816" cy="584775"/>
            <a:chOff x="5834744" y="5977783"/>
            <a:chExt cx="2829814" cy="584775"/>
          </a:xfrm>
        </p:grpSpPr>
        <p:sp>
          <p:nvSpPr>
            <p:cNvPr id="19" name="Rectangle 18"/>
            <p:cNvSpPr/>
            <p:nvPr/>
          </p:nvSpPr>
          <p:spPr>
            <a:xfrm>
              <a:off x="5834744" y="5977783"/>
              <a:ext cx="4924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t-line" charset="0"/>
                </a:rPr>
                <a:t></a:t>
              </a:r>
              <a:endParaRPr 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08394" y="5977783"/>
              <a:ext cx="4924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t-line" charset="0"/>
                </a:rPr>
                <a:t>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03430" y="5977783"/>
              <a:ext cx="4924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t-line" charset="0"/>
                </a:rPr>
                <a:t>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77081" y="5977783"/>
              <a:ext cx="4924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t-line" charset="0"/>
                </a:rPr>
                <a:t>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72115" y="5977783"/>
              <a:ext cx="4924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t-line" charset="0"/>
                </a:rPr>
                <a:t>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23031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315205" y="754149"/>
            <a:ext cx="4062953" cy="4958499"/>
          </a:xfrm>
          <a:custGeom>
            <a:avLst/>
            <a:gdLst>
              <a:gd name="connsiteX0" fmla="*/ 0 w 4062953"/>
              <a:gd name="connsiteY0" fmla="*/ 0 h 4958499"/>
              <a:gd name="connsiteX1" fmla="*/ 4062953 w 4062953"/>
              <a:gd name="connsiteY1" fmla="*/ 0 h 4958499"/>
              <a:gd name="connsiteX2" fmla="*/ 4062953 w 4062953"/>
              <a:gd name="connsiteY2" fmla="*/ 4958499 h 4958499"/>
              <a:gd name="connsiteX3" fmla="*/ 0 w 4062953"/>
              <a:gd name="connsiteY3" fmla="*/ 4958499 h 4958499"/>
              <a:gd name="connsiteX4" fmla="*/ 0 w 4062953"/>
              <a:gd name="connsiteY4" fmla="*/ 923526 h 4958499"/>
              <a:gd name="connsiteX5" fmla="*/ 235669 w 4062953"/>
              <a:gd name="connsiteY5" fmla="*/ 699943 h 4958499"/>
              <a:gd name="connsiteX6" fmla="*/ 0 w 4062953"/>
              <a:gd name="connsiteY6" fmla="*/ 476360 h 495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2953" h="4958499">
                <a:moveTo>
                  <a:pt x="0" y="0"/>
                </a:moveTo>
                <a:lnTo>
                  <a:pt x="4062953" y="0"/>
                </a:lnTo>
                <a:lnTo>
                  <a:pt x="4062953" y="4958499"/>
                </a:lnTo>
                <a:lnTo>
                  <a:pt x="0" y="4958499"/>
                </a:lnTo>
                <a:lnTo>
                  <a:pt x="0" y="923526"/>
                </a:lnTo>
                <a:lnTo>
                  <a:pt x="235669" y="699943"/>
                </a:lnTo>
                <a:lnTo>
                  <a:pt x="0" y="476360"/>
                </a:lnTo>
                <a:close/>
              </a:path>
            </a:pathLst>
          </a:cu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88012" y="1212707"/>
            <a:ext cx="22589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YOUR</a:t>
            </a:r>
          </a:p>
          <a:p>
            <a:r>
              <a:rPr lang="en-US" sz="28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TITLE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7888018" y="2970231"/>
            <a:ext cx="290567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sp>
        <p:nvSpPr>
          <p:cNvPr id="7" name="Cross 6"/>
          <p:cNvSpPr/>
          <p:nvPr/>
        </p:nvSpPr>
        <p:spPr>
          <a:xfrm>
            <a:off x="12317692" y="1051271"/>
            <a:ext cx="322867" cy="322867"/>
          </a:xfrm>
          <a:prstGeom prst="plus">
            <a:avLst>
              <a:gd name="adj" fmla="val 369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74043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17054" y="649210"/>
            <a:ext cx="2733773" cy="2733773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79852" y="2187281"/>
            <a:ext cx="17604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RIGHT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172316" y="1945680"/>
            <a:ext cx="56454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90628" y="58918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2EC4B6"/>
                </a:solidFill>
                <a:latin typeface="Signerica Fat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4503" y="3774259"/>
            <a:ext cx="18790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37" name="Cross 36"/>
          <p:cNvSpPr/>
          <p:nvPr/>
        </p:nvSpPr>
        <p:spPr>
          <a:xfrm>
            <a:off x="-435697" y="3837655"/>
            <a:ext cx="195508" cy="19550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64504" y="4882259"/>
            <a:ext cx="4839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2841" y="861930"/>
            <a:ext cx="32167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WE ARE</a:t>
            </a:r>
          </a:p>
          <a:p>
            <a:pPr algn="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CREATIVE</a:t>
            </a:r>
          </a:p>
          <a:p>
            <a:pPr algn="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82526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"/>
            <a:ext cx="12192000" cy="10351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27863" y="394479"/>
            <a:ext cx="2536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www.creativemarket.com</a:t>
            </a:r>
            <a:r>
              <a:rPr lang="en-US" sz="10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/</a:t>
            </a:r>
            <a:r>
              <a:rPr lang="en-US" sz="10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angkalimabelas</a:t>
            </a:r>
            <a:endParaRPr lang="en-US" sz="10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7006" y="4290556"/>
            <a:ext cx="7417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FOUR HORIZONTAL PICTURE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00801" y="4100650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  <a:endParaRPr lang="en-US" sz="1200" spc="6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90654" y="5498019"/>
            <a:ext cx="9410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 A small river named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504578" y="5168296"/>
            <a:ext cx="118285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angle 21"/>
          <p:cNvSpPr/>
          <p:nvPr/>
        </p:nvSpPr>
        <p:spPr>
          <a:xfrm rot="10800000">
            <a:off x="5657698" y="3467823"/>
            <a:ext cx="876615" cy="291995"/>
          </a:xfrm>
          <a:prstGeom prst="triangle">
            <a:avLst/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77293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4"/>
            <a:ext cx="12192000" cy="3039499"/>
          </a:xfrm>
          <a:prstGeom prst="rect">
            <a:avLst/>
          </a:prstGeom>
          <a:gradFill flip="none" rotWithShape="1">
            <a:gsLst>
              <a:gs pos="1000">
                <a:schemeClr val="tx1">
                  <a:lumMod val="85000"/>
                  <a:lumOff val="15000"/>
                  <a:alpha val="8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31946" y="1274577"/>
            <a:ext cx="5328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TOP PICTURE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17455" y="-893688"/>
            <a:ext cx="1553899" cy="1553899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380378" y="2351976"/>
            <a:ext cx="143125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735796" y="2284323"/>
            <a:ext cx="385592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7335" y="235197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>
                <a:solidFill>
                  <a:srgbClr val="2EC4B6"/>
                </a:solidFill>
                <a:latin typeface="Roboto Thin" charset="0"/>
                <a:ea typeface="Roboto Thin" charset="0"/>
                <a:cs typeface="Roboto Thin" charset="0"/>
              </a:rPr>
              <a:t>Break slide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2624604" y="2284323"/>
            <a:ext cx="385592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205568" y="235197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>
                <a:solidFill>
                  <a:srgbClr val="2EC4B6"/>
                </a:solidFill>
                <a:latin typeface="Roboto Thin" charset="0"/>
                <a:ea typeface="Roboto Thin" charset="0"/>
                <a:cs typeface="Roboto Thin" charset="0"/>
              </a:rPr>
              <a:t>Break slide</a:t>
            </a:r>
          </a:p>
        </p:txBody>
      </p:sp>
      <p:cxnSp>
        <p:nvCxnSpPr>
          <p:cNvPr id="29" name="Straight Connector 28"/>
          <p:cNvCxnSpPr>
            <a:stCxn id="42" idx="2"/>
          </p:cNvCxnSpPr>
          <p:nvPr/>
        </p:nvCxnSpPr>
        <p:spPr>
          <a:xfrm>
            <a:off x="6094403" y="6027761"/>
            <a:ext cx="0" cy="830243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73065" y="5785080"/>
            <a:ext cx="242683" cy="242683"/>
          </a:xfrm>
          <a:prstGeom prst="rect">
            <a:avLst/>
          </a:prstGeom>
          <a:solidFill>
            <a:schemeClr val="bg1"/>
          </a:solidFill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4746534" y="4068061"/>
            <a:ext cx="2698943" cy="1180896"/>
            <a:chOff x="6674966" y="4189402"/>
            <a:chExt cx="2698943" cy="1180896"/>
          </a:xfrm>
        </p:grpSpPr>
        <p:sp>
          <p:nvSpPr>
            <p:cNvPr id="47" name="Rectangle 46"/>
            <p:cNvSpPr/>
            <p:nvPr/>
          </p:nvSpPr>
          <p:spPr>
            <a:xfrm>
              <a:off x="6674966" y="4539301"/>
              <a:ext cx="2698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there live the blind texts.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30433" y="4189402"/>
              <a:ext cx="1388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Bold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8623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19" r="519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0" y="5"/>
            <a:ext cx="12192000" cy="6857995"/>
          </a:xfrm>
          <a:prstGeom prst="rect">
            <a:avLst/>
          </a:prstGeom>
          <a:gradFill flip="none" rotWithShape="1">
            <a:gsLst>
              <a:gs pos="1000">
                <a:schemeClr val="tx1">
                  <a:lumMod val="85000"/>
                  <a:lumOff val="15000"/>
                  <a:alpha val="8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700000">
            <a:off x="4248350" y="-1847653"/>
            <a:ext cx="3695307" cy="3695307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4190" y="331440"/>
            <a:ext cx="2743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ontserrat Semi Bold" panose="00000700000000000000" pitchFamily="2" charset="0"/>
                <a:ea typeface="Nexa Bold" charset="0"/>
                <a:cs typeface="Nexa Bold" charset="0"/>
              </a:rPr>
              <a:t>802.11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Montserrat Semi Bold" panose="00000700000000000000" pitchFamily="2" charset="0"/>
                <a:ea typeface="Nexa Bold" charset="0"/>
                <a:cs typeface="Nexa Bold" charset="0"/>
              </a:rPr>
              <a:t>SECURITY ASPECTS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813733" y="1230487"/>
            <a:ext cx="56454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47484" y="3888672"/>
            <a:ext cx="8897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600">
                <a:solidFill>
                  <a:schemeClr val="bg1"/>
                </a:solidFill>
                <a:latin typeface="Montserrat Semi Bold" panose="00000700000000000000" pitchFamily="2" charset="0"/>
                <a:ea typeface="Nexa Bold" charset="0"/>
                <a:cs typeface="Nexa Bold" charset="0"/>
              </a:rPr>
              <a:t>CHẠY THỬ NGHIỆM / DEMO</a:t>
            </a:r>
            <a:endParaRPr lang="en-US" sz="4000" spc="600" dirty="0">
              <a:solidFill>
                <a:schemeClr val="bg1"/>
              </a:solidFill>
              <a:latin typeface="Montserrat Semi Bold" panose="00000700000000000000" pitchFamily="2" charset="0"/>
              <a:ea typeface="Nexa Bold" charset="0"/>
              <a:cs typeface="Nexa Bold" charset="0"/>
            </a:endParaRPr>
          </a:p>
        </p:txBody>
      </p:sp>
      <p:sp>
        <p:nvSpPr>
          <p:cNvPr id="26" name="Cross 25"/>
          <p:cNvSpPr/>
          <p:nvPr/>
        </p:nvSpPr>
        <p:spPr>
          <a:xfrm>
            <a:off x="7467826" y="1858963"/>
            <a:ext cx="622168" cy="62216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6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6094403" y="0"/>
            <a:ext cx="0" cy="685800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73065" y="734108"/>
            <a:ext cx="242683" cy="242683"/>
          </a:xfrm>
          <a:prstGeom prst="rect">
            <a:avLst/>
          </a:prstGeom>
          <a:solidFill>
            <a:schemeClr val="bg1"/>
          </a:solidFill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1776" y="686170"/>
            <a:ext cx="1388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YOUR TITLE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6030" y="1024725"/>
            <a:ext cx="41600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3065" y="1932277"/>
            <a:ext cx="242683" cy="242683"/>
          </a:xfrm>
          <a:prstGeom prst="rect">
            <a:avLst/>
          </a:prstGeom>
          <a:solidFill>
            <a:schemeClr val="bg1"/>
          </a:solidFill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99024" y="1884338"/>
            <a:ext cx="1388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YOUR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02710" y="2296720"/>
            <a:ext cx="1314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02709" y="2992338"/>
            <a:ext cx="3891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73065" y="4334469"/>
            <a:ext cx="242683" cy="242683"/>
          </a:xfrm>
          <a:prstGeom prst="rect">
            <a:avLst/>
          </a:prstGeom>
          <a:solidFill>
            <a:schemeClr val="bg1"/>
          </a:solidFill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01776" y="4286531"/>
            <a:ext cx="1388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YOUR TITLE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30088" y="4833258"/>
            <a:ext cx="4278085" cy="1317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47999" y="5030179"/>
            <a:ext cx="7040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et-line" charset="0"/>
              </a:rPr>
              <a:t></a:t>
            </a:r>
            <a:endParaRPr lang="en-US" sz="5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22025" y="5076348"/>
            <a:ext cx="2734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texts.. </a:t>
            </a:r>
          </a:p>
        </p:txBody>
      </p:sp>
      <p:sp>
        <p:nvSpPr>
          <p:cNvPr id="18" name="Cross 17"/>
          <p:cNvSpPr/>
          <p:nvPr/>
        </p:nvSpPr>
        <p:spPr>
          <a:xfrm rot="2700000">
            <a:off x="10493830" y="5305034"/>
            <a:ext cx="845396" cy="845396"/>
          </a:xfrm>
          <a:prstGeom prst="plus">
            <a:avLst>
              <a:gd name="adj" fmla="val 48569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329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endCxn id="5" idx="2"/>
          </p:cNvCxnSpPr>
          <p:nvPr/>
        </p:nvCxnSpPr>
        <p:spPr>
          <a:xfrm>
            <a:off x="6094403" y="5"/>
            <a:ext cx="0" cy="4556753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973065" y="1094077"/>
            <a:ext cx="242683" cy="242683"/>
          </a:xfrm>
          <a:prstGeom prst="rect">
            <a:avLst/>
          </a:prstGeom>
          <a:solidFill>
            <a:schemeClr val="bg1"/>
          </a:solidFill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73065" y="4314075"/>
            <a:ext cx="242683" cy="242683"/>
          </a:xfrm>
          <a:prstGeom prst="rect">
            <a:avLst/>
          </a:prstGeom>
          <a:solidFill>
            <a:schemeClr val="bg1"/>
          </a:solidFill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59167" y="676805"/>
            <a:ext cx="25779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YOUR</a:t>
            </a:r>
          </a:p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TITLE HERE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9169" y="1873081"/>
            <a:ext cx="4489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9170" y="30156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EC4B6"/>
                </a:solidFill>
                <a:latin typeface="Signerica Fat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43235" y="2045773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TIMELINE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FINISH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73065" y="2278380"/>
            <a:ext cx="242683" cy="242683"/>
          </a:xfrm>
          <a:prstGeom prst="rect">
            <a:avLst/>
          </a:prstGeom>
          <a:solidFill>
            <a:schemeClr val="bg1"/>
          </a:solidFill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76286" y="2753665"/>
            <a:ext cx="1314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0910" y="2897736"/>
            <a:ext cx="2734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texts.. </a:t>
            </a:r>
          </a:p>
        </p:txBody>
      </p:sp>
      <p:sp>
        <p:nvSpPr>
          <p:cNvPr id="17" name="Rectangle 16"/>
          <p:cNvSpPr/>
          <p:nvPr/>
        </p:nvSpPr>
        <p:spPr>
          <a:xfrm rot="2700000">
            <a:off x="5806021" y="5096829"/>
            <a:ext cx="8194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>
                <a:solidFill>
                  <a:srgbClr val="353535"/>
                </a:solidFill>
                <a:latin typeface="et-line" charset="0"/>
              </a:rPr>
              <a:t></a:t>
            </a:r>
            <a:endParaRPr lang="en-US" sz="6600"/>
          </a:p>
        </p:txBody>
      </p:sp>
      <p:sp>
        <p:nvSpPr>
          <p:cNvPr id="18" name="Cross 17"/>
          <p:cNvSpPr/>
          <p:nvPr/>
        </p:nvSpPr>
        <p:spPr>
          <a:xfrm>
            <a:off x="2032375" y="754159"/>
            <a:ext cx="195508" cy="19550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2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>
            <a:off x="12446749" y="5566083"/>
            <a:ext cx="622168" cy="622168"/>
          </a:xfrm>
          <a:prstGeom prst="plus">
            <a:avLst>
              <a:gd name="adj" fmla="val 369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5532" y="1276890"/>
            <a:ext cx="2896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CENTER</a:t>
            </a:r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PICTURE SLIDE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643942" y="2494285"/>
            <a:ext cx="1000127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45354" y="3026138"/>
            <a:ext cx="37973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72136" y="43137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ignerica Fat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9115" y="2842548"/>
            <a:ext cx="3163031" cy="3163031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08630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124867" y="1112598"/>
            <a:ext cx="32167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CREATIVE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TEAM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082961" y="2092312"/>
            <a:ext cx="3357075" cy="996231"/>
            <a:chOff x="7848529" y="1199680"/>
            <a:chExt cx="3357074" cy="996230"/>
          </a:xfrm>
        </p:grpSpPr>
        <p:sp>
          <p:nvSpPr>
            <p:cNvPr id="22" name="Rectangle 21"/>
            <p:cNvSpPr/>
            <p:nvPr/>
          </p:nvSpPr>
          <p:spPr>
            <a:xfrm>
              <a:off x="7848529" y="1199680"/>
              <a:ext cx="4539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2EC4B6"/>
                  </a:solidFill>
                  <a:latin typeface="et-line" charset="0"/>
                </a:rPr>
                <a:t></a:t>
              </a:r>
              <a:endParaRPr lang="en-US" sz="2800">
                <a:solidFill>
                  <a:srgbClr val="2EC4B6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06660" y="1549579"/>
              <a:ext cx="2698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.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506660" y="1199680"/>
              <a:ext cx="13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Bold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082961" y="3435654"/>
            <a:ext cx="3357075" cy="996231"/>
            <a:chOff x="7848528" y="2543020"/>
            <a:chExt cx="3357075" cy="996230"/>
          </a:xfrm>
        </p:grpSpPr>
        <p:sp>
          <p:nvSpPr>
            <p:cNvPr id="25" name="Rectangle 24"/>
            <p:cNvSpPr/>
            <p:nvPr/>
          </p:nvSpPr>
          <p:spPr>
            <a:xfrm>
              <a:off x="7848528" y="2543020"/>
              <a:ext cx="4539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2EC4B6"/>
                  </a:solidFill>
                  <a:latin typeface="et-line" charset="0"/>
                </a:rPr>
                <a:t></a:t>
              </a:r>
              <a:endParaRPr lang="en-US" sz="2800">
                <a:solidFill>
                  <a:srgbClr val="2EC4B6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506660" y="2892919"/>
              <a:ext cx="2698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06660" y="2543020"/>
              <a:ext cx="13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Bold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094182" y="4778994"/>
            <a:ext cx="3345855" cy="996231"/>
            <a:chOff x="7859748" y="2543020"/>
            <a:chExt cx="3345855" cy="996230"/>
          </a:xfrm>
        </p:grpSpPr>
        <p:sp>
          <p:nvSpPr>
            <p:cNvPr id="34" name="Rectangle 33"/>
            <p:cNvSpPr/>
            <p:nvPr/>
          </p:nvSpPr>
          <p:spPr>
            <a:xfrm>
              <a:off x="7859748" y="2543020"/>
              <a:ext cx="4539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2EC4B6"/>
                  </a:solidFill>
                  <a:latin typeface="et-line" charset="0"/>
                </a:rPr>
                <a:t></a:t>
              </a:r>
              <a:endParaRPr lang="en-US" sz="2800">
                <a:solidFill>
                  <a:srgbClr val="2EC4B6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506660" y="2892919"/>
              <a:ext cx="2698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Far far away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, behind the word mountains, far from the countries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Vokalia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 and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Consonantia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Thin" charset="0"/>
                  <a:ea typeface="Roboto Thin" charset="0"/>
                  <a:cs typeface="Roboto Thin" charset="0"/>
                </a:rPr>
                <a:t>.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06660" y="2543020"/>
              <a:ext cx="13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xa Bold" charset="0"/>
                  <a:ea typeface="Nexa Bold" charset="0"/>
                  <a:cs typeface="Nexa Bold" charset="0"/>
                </a:rPr>
                <a:t>YOUR TITLE</a:t>
              </a: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018741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00531" y="1688869"/>
            <a:ext cx="4390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6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BREAK SLIDE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0801" y="1498963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spc="6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</a:p>
        </p:txBody>
      </p:sp>
      <p:sp>
        <p:nvSpPr>
          <p:cNvPr id="17" name="Cross 16"/>
          <p:cNvSpPr/>
          <p:nvPr/>
        </p:nvSpPr>
        <p:spPr>
          <a:xfrm rot="2700000">
            <a:off x="5675115" y="2884144"/>
            <a:ext cx="841779" cy="841779"/>
          </a:xfrm>
          <a:prstGeom prst="plus">
            <a:avLst>
              <a:gd name="adj" fmla="val 49031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-735796" y="6044328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335" y="6111983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spc="6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2624604" y="6044328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38703" y="6111983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spc="6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74100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7945" y="1304367"/>
            <a:ext cx="6154908" cy="6154908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72755" y="3883912"/>
            <a:ext cx="28857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BREAK</a:t>
            </a:r>
          </a:p>
          <a:p>
            <a:pPr algn="r"/>
            <a:r>
              <a:rPr lang="en-US" sz="48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SLIDE</a:t>
            </a:r>
          </a:p>
          <a:p>
            <a:pPr algn="r"/>
            <a:r>
              <a:rPr lang="en-US" sz="48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</p:txBody>
      </p:sp>
      <p:sp>
        <p:nvSpPr>
          <p:cNvPr id="4" name="Cross 3"/>
          <p:cNvSpPr/>
          <p:nvPr/>
        </p:nvSpPr>
        <p:spPr>
          <a:xfrm>
            <a:off x="4113591" y="1271713"/>
            <a:ext cx="372187" cy="372187"/>
          </a:xfrm>
          <a:prstGeom prst="plus">
            <a:avLst>
              <a:gd name="adj" fmla="val 369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>
            <a:off x="7614336" y="3883912"/>
            <a:ext cx="52244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ross 7"/>
          <p:cNvSpPr/>
          <p:nvPr/>
        </p:nvSpPr>
        <p:spPr>
          <a:xfrm>
            <a:off x="-926499" y="5418137"/>
            <a:ext cx="774100" cy="774100"/>
          </a:xfrm>
          <a:prstGeom prst="plus">
            <a:avLst>
              <a:gd name="adj" fmla="val 459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84540" y="6048207"/>
            <a:ext cx="385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73671" y="6115862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spc="6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Break slide</a:t>
            </a:r>
          </a:p>
        </p:txBody>
      </p:sp>
    </p:spTree>
    <p:extLst>
      <p:ext uri="{BB962C8B-B14F-4D97-AF65-F5344CB8AC3E}">
        <p14:creationId xmlns:p14="http://schemas.microsoft.com/office/powerpoint/2010/main" val="5078024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34906" y="1322342"/>
            <a:ext cx="32239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THREE</a:t>
            </a:r>
          </a:p>
          <a:p>
            <a:r>
              <a:rPr lang="en-US" sz="54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54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9" name="Rectangle 8"/>
          <p:cNvSpPr/>
          <p:nvPr/>
        </p:nvSpPr>
        <p:spPr>
          <a:xfrm>
            <a:off x="829358" y="4317340"/>
            <a:ext cx="44372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6137" y="56618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2EC4B6"/>
                </a:solidFill>
                <a:latin typeface="Signerica Fat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09877" y="4276894"/>
            <a:ext cx="35165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12" name="Cross 11"/>
          <p:cNvSpPr/>
          <p:nvPr/>
        </p:nvSpPr>
        <p:spPr>
          <a:xfrm>
            <a:off x="12446749" y="700169"/>
            <a:ext cx="622168" cy="62216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373722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76391" y="868107"/>
            <a:ext cx="9085780" cy="5204315"/>
            <a:chOff x="2007321" y="1438226"/>
            <a:chExt cx="8493758" cy="4865206"/>
          </a:xfrm>
        </p:grpSpPr>
        <p:sp>
          <p:nvSpPr>
            <p:cNvPr id="3" name="Freeform 2"/>
            <p:cNvSpPr>
              <a:spLocks/>
            </p:cNvSpPr>
            <p:nvPr/>
          </p:nvSpPr>
          <p:spPr bwMode="auto">
            <a:xfrm>
              <a:off x="2007321" y="6114631"/>
              <a:ext cx="4278336" cy="188801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6222740" y="6114631"/>
              <a:ext cx="4278336" cy="188801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2868796" y="1438226"/>
              <a:ext cx="6838568" cy="4666723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bg1">
                  <a:lumMod val="7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007321" y="6037175"/>
              <a:ext cx="8493758" cy="154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641969" y="6037175"/>
              <a:ext cx="1219616" cy="87138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096263" y="1733529"/>
              <a:ext cx="6383628" cy="4032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251777" y="1546335"/>
              <a:ext cx="79086" cy="790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44031" y="605309"/>
            <a:ext cx="24352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MOCKUP</a:t>
            </a:r>
          </a:p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5090" y="4110538"/>
            <a:ext cx="393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89807" y="51551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2EC4B6"/>
                </a:solidFill>
                <a:latin typeface="Signerica Fat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99458" y="-559439"/>
            <a:ext cx="3695307" cy="3695307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33397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53296" y="-1627603"/>
            <a:ext cx="5139160" cy="7640651"/>
            <a:chOff x="6355326" y="926967"/>
            <a:chExt cx="3439883" cy="5114251"/>
          </a:xfrm>
        </p:grpSpPr>
        <p:sp>
          <p:nvSpPr>
            <p:cNvPr id="3" name="Freeform 416"/>
            <p:cNvSpPr>
              <a:spLocks noChangeArrowheads="1"/>
            </p:cNvSpPr>
            <p:nvPr/>
          </p:nvSpPr>
          <p:spPr bwMode="auto">
            <a:xfrm>
              <a:off x="6355326" y="926967"/>
              <a:ext cx="3439883" cy="5114251"/>
            </a:xfrm>
            <a:custGeom>
              <a:avLst/>
              <a:gdLst>
                <a:gd name="T0" fmla="*/ 8359 w 8992"/>
                <a:gd name="T1" fmla="*/ 0 h 13368"/>
                <a:gd name="T2" fmla="*/ 8991 w 8992"/>
                <a:gd name="T3" fmla="*/ 639 h 13368"/>
                <a:gd name="T4" fmla="*/ 8991 w 8992"/>
                <a:gd name="T5" fmla="*/ 12734 h 13368"/>
                <a:gd name="T6" fmla="*/ 8353 w 8992"/>
                <a:gd name="T7" fmla="*/ 13367 h 13368"/>
                <a:gd name="T8" fmla="*/ 633 w 8992"/>
                <a:gd name="T9" fmla="*/ 13361 h 13368"/>
                <a:gd name="T10" fmla="*/ 0 w 8992"/>
                <a:gd name="T11" fmla="*/ 12728 h 13368"/>
                <a:gd name="T12" fmla="*/ 0 w 8992"/>
                <a:gd name="T13" fmla="*/ 633 h 13368"/>
                <a:gd name="T14" fmla="*/ 639 w 8992"/>
                <a:gd name="T15" fmla="*/ 0 h 13368"/>
                <a:gd name="T16" fmla="*/ 8359 w 8992"/>
                <a:gd name="T17" fmla="*/ 0 h 13368"/>
                <a:gd name="T18" fmla="*/ 8359 w 8992"/>
                <a:gd name="T19" fmla="*/ 0 h 13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92" h="13368">
                  <a:moveTo>
                    <a:pt x="8359" y="0"/>
                  </a:moveTo>
                  <a:cubicBezTo>
                    <a:pt x="8710" y="0"/>
                    <a:pt x="8991" y="287"/>
                    <a:pt x="8991" y="639"/>
                  </a:cubicBezTo>
                  <a:cubicBezTo>
                    <a:pt x="8991" y="639"/>
                    <a:pt x="8991" y="639"/>
                    <a:pt x="8991" y="12734"/>
                  </a:cubicBezTo>
                  <a:cubicBezTo>
                    <a:pt x="8991" y="13081"/>
                    <a:pt x="8704" y="13367"/>
                    <a:pt x="8353" y="13367"/>
                  </a:cubicBezTo>
                  <a:cubicBezTo>
                    <a:pt x="8353" y="13367"/>
                    <a:pt x="8353" y="13367"/>
                    <a:pt x="633" y="13361"/>
                  </a:cubicBezTo>
                  <a:cubicBezTo>
                    <a:pt x="281" y="13361"/>
                    <a:pt x="0" y="13081"/>
                    <a:pt x="0" y="12728"/>
                  </a:cubicBezTo>
                  <a:cubicBezTo>
                    <a:pt x="0" y="12728"/>
                    <a:pt x="0" y="12728"/>
                    <a:pt x="0" y="633"/>
                  </a:cubicBezTo>
                  <a:cubicBezTo>
                    <a:pt x="6" y="287"/>
                    <a:pt x="286" y="0"/>
                    <a:pt x="639" y="0"/>
                  </a:cubicBezTo>
                  <a:cubicBezTo>
                    <a:pt x="639" y="0"/>
                    <a:pt x="639" y="0"/>
                    <a:pt x="8359" y="0"/>
                  </a:cubicBezTo>
                  <a:lnTo>
                    <a:pt x="8359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31750" cap="flat">
              <a:solidFill>
                <a:schemeClr val="bg1">
                  <a:lumMod val="75000"/>
                </a:schemeClr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Freeform 417"/>
            <p:cNvSpPr>
              <a:spLocks noChangeArrowheads="1"/>
            </p:cNvSpPr>
            <p:nvPr/>
          </p:nvSpPr>
          <p:spPr bwMode="auto">
            <a:xfrm>
              <a:off x="6586104" y="1428265"/>
              <a:ext cx="2978326" cy="4111656"/>
            </a:xfrm>
            <a:custGeom>
              <a:avLst/>
              <a:gdLst>
                <a:gd name="T0" fmla="*/ 8555 w 8562"/>
                <a:gd name="T1" fmla="*/ 10734 h 10747"/>
                <a:gd name="T2" fmla="*/ 8555 w 8562"/>
                <a:gd name="T3" fmla="*/ 10734 h 10747"/>
                <a:gd name="T4" fmla="*/ 8543 w 8562"/>
                <a:gd name="T5" fmla="*/ 10746 h 10747"/>
                <a:gd name="T6" fmla="*/ 12 w 8562"/>
                <a:gd name="T7" fmla="*/ 10746 h 10747"/>
                <a:gd name="T8" fmla="*/ 0 w 8562"/>
                <a:gd name="T9" fmla="*/ 10734 h 10747"/>
                <a:gd name="T10" fmla="*/ 6 w 8562"/>
                <a:gd name="T11" fmla="*/ 12 h 10747"/>
                <a:gd name="T12" fmla="*/ 18 w 8562"/>
                <a:gd name="T13" fmla="*/ 0 h 10747"/>
                <a:gd name="T14" fmla="*/ 8549 w 8562"/>
                <a:gd name="T15" fmla="*/ 0 h 10747"/>
                <a:gd name="T16" fmla="*/ 8561 w 8562"/>
                <a:gd name="T17" fmla="*/ 12 h 10747"/>
                <a:gd name="T18" fmla="*/ 8555 w 8562"/>
                <a:gd name="T19" fmla="*/ 10734 h 10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62" h="10747">
                  <a:moveTo>
                    <a:pt x="8555" y="10734"/>
                  </a:moveTo>
                  <a:lnTo>
                    <a:pt x="8555" y="10734"/>
                  </a:lnTo>
                  <a:cubicBezTo>
                    <a:pt x="8555" y="10740"/>
                    <a:pt x="8549" y="10746"/>
                    <a:pt x="8543" y="10746"/>
                  </a:cubicBezTo>
                  <a:cubicBezTo>
                    <a:pt x="12" y="10746"/>
                    <a:pt x="12" y="10746"/>
                    <a:pt x="12" y="10746"/>
                  </a:cubicBezTo>
                  <a:cubicBezTo>
                    <a:pt x="6" y="10746"/>
                    <a:pt x="0" y="10740"/>
                    <a:pt x="0" y="1073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6"/>
                    <a:pt x="12" y="0"/>
                    <a:pt x="18" y="0"/>
                  </a:cubicBezTo>
                  <a:cubicBezTo>
                    <a:pt x="8549" y="0"/>
                    <a:pt x="8549" y="0"/>
                    <a:pt x="8549" y="0"/>
                  </a:cubicBezTo>
                  <a:cubicBezTo>
                    <a:pt x="8555" y="0"/>
                    <a:pt x="8561" y="6"/>
                    <a:pt x="8561" y="12"/>
                  </a:cubicBezTo>
                  <a:lnTo>
                    <a:pt x="8555" y="1073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034810" y="1164249"/>
              <a:ext cx="80914" cy="809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962565" y="5676920"/>
              <a:ext cx="225405" cy="225405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34906" y="1322342"/>
            <a:ext cx="32239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TAB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09877" y="4276894"/>
            <a:ext cx="35165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18" name="Cross 17"/>
          <p:cNvSpPr/>
          <p:nvPr/>
        </p:nvSpPr>
        <p:spPr>
          <a:xfrm>
            <a:off x="12446749" y="700169"/>
            <a:ext cx="622168" cy="62216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16437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84652" y="956533"/>
            <a:ext cx="3541853" cy="7447784"/>
            <a:chOff x="3835356" y="1981149"/>
            <a:chExt cx="1711032" cy="3597945"/>
          </a:xfrm>
        </p:grpSpPr>
        <p:sp>
          <p:nvSpPr>
            <p:cNvPr id="3" name="Freeform 2"/>
            <p:cNvSpPr>
              <a:spLocks/>
            </p:cNvSpPr>
            <p:nvPr/>
          </p:nvSpPr>
          <p:spPr bwMode="auto">
            <a:xfrm>
              <a:off x="3835356" y="1981149"/>
              <a:ext cx="1711032" cy="3597945"/>
            </a:xfrm>
            <a:custGeom>
              <a:avLst/>
              <a:gdLst>
                <a:gd name="T0" fmla="*/ 37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7 w 401"/>
                <a:gd name="T7" fmla="*/ 0 h 843"/>
                <a:gd name="T8" fmla="*/ 365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5 w 401"/>
                <a:gd name="T15" fmla="*/ 843 h 843"/>
                <a:gd name="T16" fmla="*/ 37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7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5" y="843"/>
                  </a:cubicBezTo>
                  <a:lnTo>
                    <a:pt x="37" y="8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bg1">
                  <a:lumMod val="7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4667402" y="2134799"/>
              <a:ext cx="51202" cy="512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684470" y="2151870"/>
              <a:ext cx="12802" cy="12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667402" y="2130529"/>
              <a:ext cx="51202" cy="512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684470" y="2147601"/>
              <a:ext cx="12802" cy="12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675936" y="2139065"/>
              <a:ext cx="34135" cy="341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675936" y="2139065"/>
              <a:ext cx="34135" cy="341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684470" y="2147601"/>
              <a:ext cx="17067" cy="170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684470" y="2147601"/>
              <a:ext cx="17067" cy="170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88738" y="2151870"/>
              <a:ext cx="4268" cy="4269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688738" y="2151870"/>
              <a:ext cx="4268" cy="4269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552197" y="5216311"/>
              <a:ext cx="277351" cy="277422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942027" y="2497579"/>
              <a:ext cx="1501953" cy="26333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560731" y="2258570"/>
              <a:ext cx="311486" cy="7255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577799" y="2279911"/>
              <a:ext cx="277351" cy="29878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458325" y="2271375"/>
              <a:ext cx="46938" cy="469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16971" y="1459047"/>
            <a:ext cx="44502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PHONE</a:t>
            </a: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PICTURE SLIDE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14941" y="4013962"/>
            <a:ext cx="34522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r"/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171470" y="2962971"/>
            <a:ext cx="2465407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Triangle 24"/>
          <p:cNvSpPr/>
          <p:nvPr/>
        </p:nvSpPr>
        <p:spPr>
          <a:xfrm rot="16200000" flipH="1">
            <a:off x="5315927" y="3080708"/>
            <a:ext cx="320949" cy="320949"/>
          </a:xfrm>
          <a:prstGeom prst="rtTriangle">
            <a:avLst/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>
            <a:off x="-785407" y="5477521"/>
            <a:ext cx="711747" cy="711747"/>
          </a:xfrm>
          <a:prstGeom prst="plus">
            <a:avLst>
              <a:gd name="adj" fmla="val 46053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9310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5619389" cy="6858000"/>
          </a:xfrm>
          <a:custGeom>
            <a:avLst/>
            <a:gdLst>
              <a:gd name="connsiteX0" fmla="*/ 0 w 4062953"/>
              <a:gd name="connsiteY0" fmla="*/ 0 h 4958499"/>
              <a:gd name="connsiteX1" fmla="*/ 4062953 w 4062953"/>
              <a:gd name="connsiteY1" fmla="*/ 0 h 4958499"/>
              <a:gd name="connsiteX2" fmla="*/ 4062953 w 4062953"/>
              <a:gd name="connsiteY2" fmla="*/ 4958499 h 4958499"/>
              <a:gd name="connsiteX3" fmla="*/ 0 w 4062953"/>
              <a:gd name="connsiteY3" fmla="*/ 4958499 h 4958499"/>
              <a:gd name="connsiteX4" fmla="*/ 0 w 4062953"/>
              <a:gd name="connsiteY4" fmla="*/ 923526 h 4958499"/>
              <a:gd name="connsiteX5" fmla="*/ 235669 w 4062953"/>
              <a:gd name="connsiteY5" fmla="*/ 699943 h 4958499"/>
              <a:gd name="connsiteX6" fmla="*/ 0 w 4062953"/>
              <a:gd name="connsiteY6" fmla="*/ 476360 h 495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2953" h="4958499">
                <a:moveTo>
                  <a:pt x="0" y="0"/>
                </a:moveTo>
                <a:lnTo>
                  <a:pt x="4062953" y="0"/>
                </a:lnTo>
                <a:lnTo>
                  <a:pt x="4062953" y="4958499"/>
                </a:lnTo>
                <a:lnTo>
                  <a:pt x="0" y="4958499"/>
                </a:lnTo>
                <a:lnTo>
                  <a:pt x="0" y="923526"/>
                </a:lnTo>
                <a:lnTo>
                  <a:pt x="235669" y="699943"/>
                </a:lnTo>
                <a:lnTo>
                  <a:pt x="0" y="476360"/>
                </a:lnTo>
                <a:close/>
              </a:path>
            </a:pathLst>
          </a:cu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>
            <a:off x="4976243" y="583870"/>
            <a:ext cx="322867" cy="322867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EC4B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542" y="684445"/>
            <a:ext cx="3410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Montserrat Semi Bold" panose="00000700000000000000" pitchFamily="2" charset="0"/>
              </a:rPr>
              <a:t>CÂU HỎI 1</a:t>
            </a:r>
            <a:endParaRPr lang="fr-CA" sz="3200">
              <a:solidFill>
                <a:schemeClr val="bg1"/>
              </a:solidFill>
              <a:latin typeface="Montserrat Semi Bold" panose="000007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543" y="1480457"/>
            <a:ext cx="4586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Myriad Set Pro" panose="02000400000000000000" pitchFamily="2" charset="0"/>
              </a:rPr>
              <a:t>Hãy cho biết một mật khẩu Wifi có thể có tối đa bao nhiêu ký tự? </a:t>
            </a:r>
            <a:endParaRPr lang="fr-CA" sz="2400">
              <a:solidFill>
                <a:schemeClr val="bg1"/>
              </a:solidFill>
              <a:latin typeface="Myriad Set Pro" panose="02000400000000000000" pitchFamily="2" charset="0"/>
            </a:endParaRPr>
          </a:p>
        </p:txBody>
      </p:sp>
      <p:sp>
        <p:nvSpPr>
          <p:cNvPr id="12" name="Cross 11"/>
          <p:cNvSpPr/>
          <p:nvPr/>
        </p:nvSpPr>
        <p:spPr>
          <a:xfrm>
            <a:off x="2844610" y="454246"/>
            <a:ext cx="452491" cy="452491"/>
          </a:xfrm>
          <a:prstGeom prst="plus">
            <a:avLst>
              <a:gd name="adj" fmla="val 369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 rot="4338536">
            <a:off x="4221251" y="4299966"/>
            <a:ext cx="1695024" cy="1695024"/>
          </a:xfrm>
          <a:prstGeom prst="plus">
            <a:avLst>
              <a:gd name="adj" fmla="val 36980"/>
            </a:avLst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 rot="6583441">
            <a:off x="2843528" y="6052175"/>
            <a:ext cx="1695024" cy="1695024"/>
          </a:xfrm>
          <a:prstGeom prst="plus">
            <a:avLst>
              <a:gd name="adj" fmla="val 36980"/>
            </a:avLst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095049" y="583870"/>
            <a:ext cx="5673502" cy="831738"/>
            <a:chOff x="6095049" y="583870"/>
            <a:chExt cx="5673502" cy="831738"/>
          </a:xfrm>
        </p:grpSpPr>
        <p:sp>
          <p:nvSpPr>
            <p:cNvPr id="11" name="Rectangle 10"/>
            <p:cNvSpPr/>
            <p:nvPr/>
          </p:nvSpPr>
          <p:spPr>
            <a:xfrm>
              <a:off x="6095049" y="583870"/>
              <a:ext cx="831738" cy="831738"/>
            </a:xfrm>
            <a:prstGeom prst="rect">
              <a:avLst/>
            </a:prstGeom>
            <a:noFill/>
            <a:ln w="101600">
              <a:solidFill>
                <a:srgbClr val="2EC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>
                  <a:solidFill>
                    <a:srgbClr val="2EC4B6"/>
                  </a:solidFill>
                  <a:latin typeface="Montserrat Semi Bold" panose="00000700000000000000" pitchFamily="2" charset="0"/>
                </a:rPr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82417" y="765260"/>
              <a:ext cx="4586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Set Pro" panose="02000400000000000000" pitchFamily="2" charset="0"/>
                </a:rPr>
                <a:t>Từ 18-20 ký tự.</a:t>
              </a:r>
              <a:endParaRPr lang="fr-CA" sz="2400">
                <a:solidFill>
                  <a:schemeClr val="tx1">
                    <a:lumMod val="75000"/>
                    <a:lumOff val="25000"/>
                  </a:schemeClr>
                </a:solidFill>
                <a:latin typeface="Myriad Set Pro" panose="02000400000000000000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95049" y="1874990"/>
            <a:ext cx="5673502" cy="831738"/>
            <a:chOff x="6095049" y="583870"/>
            <a:chExt cx="5673502" cy="831738"/>
          </a:xfrm>
        </p:grpSpPr>
        <p:sp>
          <p:nvSpPr>
            <p:cNvPr id="16" name="Rectangle 15"/>
            <p:cNvSpPr/>
            <p:nvPr/>
          </p:nvSpPr>
          <p:spPr>
            <a:xfrm>
              <a:off x="6095049" y="583870"/>
              <a:ext cx="831738" cy="831738"/>
            </a:xfrm>
            <a:prstGeom prst="rect">
              <a:avLst/>
            </a:prstGeom>
            <a:noFill/>
            <a:ln w="101600">
              <a:solidFill>
                <a:srgbClr val="2EC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>
                  <a:solidFill>
                    <a:srgbClr val="2EC4B6"/>
                  </a:solidFill>
                  <a:latin typeface="Montserrat Semi Bold" panose="00000700000000000000" pitchFamily="2" charset="0"/>
                </a:rPr>
                <a:t>B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82417" y="765260"/>
              <a:ext cx="4586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Set Pro" panose="02000400000000000000" pitchFamily="2" charset="0"/>
                </a:rPr>
                <a:t>Từ 18-20 ký tự.</a:t>
              </a:r>
              <a:endParaRPr lang="fr-CA" sz="2400">
                <a:solidFill>
                  <a:schemeClr val="tx1">
                    <a:lumMod val="75000"/>
                    <a:lumOff val="25000"/>
                  </a:schemeClr>
                </a:solidFill>
                <a:latin typeface="Myriad Set Pro" panose="02000400000000000000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5049" y="3166110"/>
            <a:ext cx="5673502" cy="831738"/>
            <a:chOff x="6095049" y="583870"/>
            <a:chExt cx="5673502" cy="831738"/>
          </a:xfrm>
        </p:grpSpPr>
        <p:sp>
          <p:nvSpPr>
            <p:cNvPr id="20" name="Rectangle 19"/>
            <p:cNvSpPr/>
            <p:nvPr/>
          </p:nvSpPr>
          <p:spPr>
            <a:xfrm>
              <a:off x="6095049" y="583870"/>
              <a:ext cx="831738" cy="831738"/>
            </a:xfrm>
            <a:prstGeom prst="rect">
              <a:avLst/>
            </a:prstGeom>
            <a:noFill/>
            <a:ln w="101600">
              <a:solidFill>
                <a:srgbClr val="2EC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>
                  <a:solidFill>
                    <a:srgbClr val="2EC4B6"/>
                  </a:solidFill>
                  <a:latin typeface="Montserrat Semi Bold" panose="00000700000000000000" pitchFamily="2" charset="0"/>
                </a:rPr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82417" y="765260"/>
              <a:ext cx="4586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Set Pro" panose="02000400000000000000" pitchFamily="2" charset="0"/>
                </a:rPr>
                <a:t>Từ 18-20 ký tự.</a:t>
              </a:r>
              <a:endParaRPr lang="fr-CA" sz="2400">
                <a:solidFill>
                  <a:schemeClr val="tx1">
                    <a:lumMod val="75000"/>
                    <a:lumOff val="25000"/>
                  </a:schemeClr>
                </a:solidFill>
                <a:latin typeface="Myriad Set Pro" panose="02000400000000000000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95049" y="4541882"/>
            <a:ext cx="5673502" cy="831738"/>
            <a:chOff x="6095049" y="583870"/>
            <a:chExt cx="5673502" cy="831738"/>
          </a:xfrm>
        </p:grpSpPr>
        <p:sp>
          <p:nvSpPr>
            <p:cNvPr id="23" name="Rectangle 22"/>
            <p:cNvSpPr/>
            <p:nvPr/>
          </p:nvSpPr>
          <p:spPr>
            <a:xfrm>
              <a:off x="6095049" y="583870"/>
              <a:ext cx="831738" cy="831738"/>
            </a:xfrm>
            <a:prstGeom prst="rect">
              <a:avLst/>
            </a:prstGeom>
            <a:noFill/>
            <a:ln w="101600">
              <a:solidFill>
                <a:srgbClr val="2EC4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>
                  <a:solidFill>
                    <a:srgbClr val="2EC4B6"/>
                  </a:solidFill>
                  <a:latin typeface="Montserrat Semi Bold" panose="00000700000000000000" pitchFamily="2" charset="0"/>
                </a:rPr>
                <a:t>D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82417" y="765260"/>
              <a:ext cx="4586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yriad Set Pro" panose="02000400000000000000" pitchFamily="2" charset="0"/>
                </a:rPr>
                <a:t>Từ 18-20 ký tự.</a:t>
              </a:r>
              <a:endParaRPr lang="fr-CA" sz="2400">
                <a:solidFill>
                  <a:schemeClr val="tx1">
                    <a:lumMod val="75000"/>
                    <a:lumOff val="25000"/>
                  </a:schemeClr>
                </a:solidFill>
                <a:latin typeface="Myriad Set Pro" panose="020004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95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34906" y="1322342"/>
            <a:ext cx="32239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THREE</a:t>
            </a:r>
          </a:p>
          <a:p>
            <a:r>
              <a:rPr lang="en-US" sz="54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  <a:p>
            <a:r>
              <a:rPr lang="en-US" sz="54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09877" y="4276894"/>
            <a:ext cx="35165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i="1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i="1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12" name="Cross 11"/>
          <p:cNvSpPr/>
          <p:nvPr/>
        </p:nvSpPr>
        <p:spPr>
          <a:xfrm>
            <a:off x="12446749" y="700169"/>
            <a:ext cx="622168" cy="62216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569773135"/>
              </p:ext>
            </p:extLst>
          </p:nvPr>
        </p:nvGraphicFramePr>
        <p:xfrm>
          <a:off x="730837" y="4163944"/>
          <a:ext cx="4499603" cy="1959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254926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26765983"/>
              </p:ext>
            </p:extLst>
          </p:nvPr>
        </p:nvGraphicFramePr>
        <p:xfrm>
          <a:off x="6985265" y="763571"/>
          <a:ext cx="4271027" cy="5769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1907" y="1362077"/>
            <a:ext cx="29656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WE ARE</a:t>
            </a:r>
          </a:p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CREATIVE</a:t>
            </a:r>
          </a:p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TEAM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3762" y="3946209"/>
            <a:ext cx="16778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5" name="Oval 4"/>
          <p:cNvSpPr/>
          <p:nvPr/>
        </p:nvSpPr>
        <p:spPr>
          <a:xfrm>
            <a:off x="1121907" y="3893271"/>
            <a:ext cx="659876" cy="659876"/>
          </a:xfrm>
          <a:prstGeom prst="ellipse">
            <a:avLst/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3762" y="4907743"/>
            <a:ext cx="16778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7" name="Oval 6"/>
          <p:cNvSpPr/>
          <p:nvPr/>
        </p:nvSpPr>
        <p:spPr>
          <a:xfrm>
            <a:off x="1121907" y="4854805"/>
            <a:ext cx="659876" cy="65987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7535" y="3946209"/>
            <a:ext cx="16778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9" name="Oval 8"/>
          <p:cNvSpPr/>
          <p:nvPr/>
        </p:nvSpPr>
        <p:spPr>
          <a:xfrm>
            <a:off x="3855679" y="3893271"/>
            <a:ext cx="659876" cy="6598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7535" y="4907743"/>
            <a:ext cx="16778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</a:t>
            </a:r>
          </a:p>
        </p:txBody>
      </p:sp>
      <p:sp>
        <p:nvSpPr>
          <p:cNvPr id="11" name="Oval 10"/>
          <p:cNvSpPr/>
          <p:nvPr/>
        </p:nvSpPr>
        <p:spPr>
          <a:xfrm>
            <a:off x="3855679" y="4854805"/>
            <a:ext cx="659876" cy="6598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44263" y="4011480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et-line" charset="0"/>
              </a:rPr>
              <a:t>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4263" y="4972542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t-line" charset="0"/>
              </a:rPr>
              <a:t>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78036" y="4011484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t-line" charset="0"/>
              </a:rPr>
              <a:t>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78036" y="4974952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t-line" charset="0"/>
              </a:rPr>
              <a:t>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Cross 15"/>
          <p:cNvSpPr/>
          <p:nvPr/>
        </p:nvSpPr>
        <p:spPr>
          <a:xfrm>
            <a:off x="3915827" y="1357269"/>
            <a:ext cx="711747" cy="711747"/>
          </a:xfrm>
          <a:prstGeom prst="plus">
            <a:avLst>
              <a:gd name="adj" fmla="val 46053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95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72509" y="2888155"/>
            <a:ext cx="1889449" cy="345477"/>
            <a:chOff x="8543372" y="2997240"/>
            <a:chExt cx="1889449" cy="345477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 flipH="1">
              <a:off x="8543372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 flipH="1">
              <a:off x="8736698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 flipH="1">
              <a:off x="8930024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 flipH="1">
              <a:off x="9123350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 flipH="1">
              <a:off x="9316676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 flipH="1">
              <a:off x="9510002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 flipH="1">
              <a:off x="9703328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 flipH="1">
              <a:off x="9896654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 flipH="1">
              <a:off x="10089980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 flipH="1">
              <a:off x="10283306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74314" y="2422376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Australia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7253" y="3417868"/>
            <a:ext cx="288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Asia, Africa, Europe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15865" y="4477253"/>
            <a:ext cx="27477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Lorem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ipsum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dolor sit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amet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consectetuer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adipiscing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elit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Aenean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commodo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ligula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eget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dolor.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Aenean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massa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Cum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sociis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natoque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penatibus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et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magnis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dis parturient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montes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nascetur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ridiculus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mus.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Donec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quam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felis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ultricies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nec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pellentesque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eu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pretium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quis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sem. 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372509" y="3899532"/>
            <a:ext cx="1889449" cy="345477"/>
            <a:chOff x="8543372" y="2997240"/>
            <a:chExt cx="1889449" cy="345477"/>
          </a:xfrm>
        </p:grpSpPr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 flipH="1">
              <a:off x="8543372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rgbClr val="2EC4B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 flipH="1">
              <a:off x="8736698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rgbClr val="2EC4B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 flipH="1">
              <a:off x="8930024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rgbClr val="2EC4B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 flipH="1">
              <a:off x="9123350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rgbClr val="2EC4B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 flipH="1">
              <a:off x="9316676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rgbClr val="2EC4B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 flipH="1">
              <a:off x="9510002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rgbClr val="2EC4B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 flipH="1">
              <a:off x="9703328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 flipH="1">
              <a:off x="9896654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 flipH="1">
              <a:off x="10089980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 flipH="1">
              <a:off x="10283306" y="2997240"/>
              <a:ext cx="149515" cy="345477"/>
            </a:xfrm>
            <a:custGeom>
              <a:avLst/>
              <a:gdLst>
                <a:gd name="connsiteX0" fmla="*/ 112136 w 149515"/>
                <a:gd name="connsiteY0" fmla="*/ 62372 h 345477"/>
                <a:gd name="connsiteX1" fmla="*/ 36311 w 149515"/>
                <a:gd name="connsiteY1" fmla="*/ 62372 h 345477"/>
                <a:gd name="connsiteX2" fmla="*/ 0 w 149515"/>
                <a:gd name="connsiteY2" fmla="*/ 99207 h 345477"/>
                <a:gd name="connsiteX3" fmla="*/ 0 w 149515"/>
                <a:gd name="connsiteY3" fmla="*/ 185507 h 345477"/>
                <a:gd name="connsiteX4" fmla="*/ 22427 w 149515"/>
                <a:gd name="connsiteY4" fmla="*/ 185507 h 345477"/>
                <a:gd name="connsiteX5" fmla="*/ 22427 w 149515"/>
                <a:gd name="connsiteY5" fmla="*/ 101312 h 345477"/>
                <a:gd name="connsiteX6" fmla="*/ 36311 w 149515"/>
                <a:gd name="connsiteY6" fmla="*/ 101312 h 345477"/>
                <a:gd name="connsiteX7" fmla="*/ 36311 w 149515"/>
                <a:gd name="connsiteY7" fmla="*/ 329691 h 345477"/>
                <a:gd name="connsiteX8" fmla="*/ 52330 w 149515"/>
                <a:gd name="connsiteY8" fmla="*/ 345477 h 345477"/>
                <a:gd name="connsiteX9" fmla="*/ 68350 w 149515"/>
                <a:gd name="connsiteY9" fmla="*/ 329691 h 345477"/>
                <a:gd name="connsiteX10" fmla="*/ 68350 w 149515"/>
                <a:gd name="connsiteY10" fmla="*/ 197084 h 345477"/>
                <a:gd name="connsiteX11" fmla="*/ 81165 w 149515"/>
                <a:gd name="connsiteY11" fmla="*/ 197084 h 345477"/>
                <a:gd name="connsiteX12" fmla="*/ 81165 w 149515"/>
                <a:gd name="connsiteY12" fmla="*/ 329691 h 345477"/>
                <a:gd name="connsiteX13" fmla="*/ 97185 w 149515"/>
                <a:gd name="connsiteY13" fmla="*/ 345477 h 345477"/>
                <a:gd name="connsiteX14" fmla="*/ 113204 w 149515"/>
                <a:gd name="connsiteY14" fmla="*/ 329691 h 345477"/>
                <a:gd name="connsiteX15" fmla="*/ 113204 w 149515"/>
                <a:gd name="connsiteY15" fmla="*/ 101312 h 345477"/>
                <a:gd name="connsiteX16" fmla="*/ 127088 w 149515"/>
                <a:gd name="connsiteY16" fmla="*/ 101312 h 345477"/>
                <a:gd name="connsiteX17" fmla="*/ 127088 w 149515"/>
                <a:gd name="connsiteY17" fmla="*/ 185507 h 345477"/>
                <a:gd name="connsiteX18" fmla="*/ 149515 w 149515"/>
                <a:gd name="connsiteY18" fmla="*/ 185507 h 345477"/>
                <a:gd name="connsiteX19" fmla="*/ 149515 w 149515"/>
                <a:gd name="connsiteY19" fmla="*/ 100260 h 345477"/>
                <a:gd name="connsiteX20" fmla="*/ 112136 w 149515"/>
                <a:gd name="connsiteY20" fmla="*/ 62372 h 345477"/>
                <a:gd name="connsiteX21" fmla="*/ 74757 w 149515"/>
                <a:gd name="connsiteY21" fmla="*/ 0 h 345477"/>
                <a:gd name="connsiteX22" fmla="*/ 46004 w 149515"/>
                <a:gd name="connsiteY22" fmla="*/ 28532 h 345477"/>
                <a:gd name="connsiteX23" fmla="*/ 74757 w 149515"/>
                <a:gd name="connsiteY23" fmla="*/ 57064 h 345477"/>
                <a:gd name="connsiteX24" fmla="*/ 103510 w 149515"/>
                <a:gd name="connsiteY24" fmla="*/ 28532 h 345477"/>
                <a:gd name="connsiteX25" fmla="*/ 74757 w 149515"/>
                <a:gd name="connsiteY25" fmla="*/ 0 h 3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9515" h="345477">
                  <a:moveTo>
                    <a:pt x="112136" y="62372"/>
                  </a:moveTo>
                  <a:cubicBezTo>
                    <a:pt x="36311" y="62372"/>
                    <a:pt x="36311" y="62372"/>
                    <a:pt x="36311" y="62372"/>
                  </a:cubicBezTo>
                  <a:cubicBezTo>
                    <a:pt x="16019" y="62372"/>
                    <a:pt x="0" y="79211"/>
                    <a:pt x="0" y="99207"/>
                  </a:cubicBezTo>
                  <a:cubicBezTo>
                    <a:pt x="0" y="185507"/>
                    <a:pt x="0" y="185507"/>
                    <a:pt x="0" y="185507"/>
                  </a:cubicBezTo>
                  <a:cubicBezTo>
                    <a:pt x="0" y="202346"/>
                    <a:pt x="22427" y="202346"/>
                    <a:pt x="22427" y="185507"/>
                  </a:cubicBezTo>
                  <a:cubicBezTo>
                    <a:pt x="22427" y="101312"/>
                    <a:pt x="22427" y="101312"/>
                    <a:pt x="22427" y="101312"/>
                  </a:cubicBezTo>
                  <a:cubicBezTo>
                    <a:pt x="36311" y="101312"/>
                    <a:pt x="36311" y="101312"/>
                    <a:pt x="36311" y="101312"/>
                  </a:cubicBezTo>
                  <a:cubicBezTo>
                    <a:pt x="36311" y="329691"/>
                    <a:pt x="36311" y="329691"/>
                    <a:pt x="36311" y="329691"/>
                  </a:cubicBezTo>
                  <a:cubicBezTo>
                    <a:pt x="36311" y="339163"/>
                    <a:pt x="42719" y="345477"/>
                    <a:pt x="52330" y="345477"/>
                  </a:cubicBezTo>
                  <a:cubicBezTo>
                    <a:pt x="60874" y="345477"/>
                    <a:pt x="68350" y="339163"/>
                    <a:pt x="68350" y="329691"/>
                  </a:cubicBezTo>
                  <a:cubicBezTo>
                    <a:pt x="68350" y="197084"/>
                    <a:pt x="68350" y="197084"/>
                    <a:pt x="68350" y="197084"/>
                  </a:cubicBezTo>
                  <a:cubicBezTo>
                    <a:pt x="81165" y="197084"/>
                    <a:pt x="81165" y="197084"/>
                    <a:pt x="81165" y="197084"/>
                  </a:cubicBezTo>
                  <a:cubicBezTo>
                    <a:pt x="81165" y="329691"/>
                    <a:pt x="81165" y="329691"/>
                    <a:pt x="81165" y="329691"/>
                  </a:cubicBezTo>
                  <a:cubicBezTo>
                    <a:pt x="81165" y="339163"/>
                    <a:pt x="88641" y="345477"/>
                    <a:pt x="97185" y="345477"/>
                  </a:cubicBezTo>
                  <a:cubicBezTo>
                    <a:pt x="106796" y="345477"/>
                    <a:pt x="113204" y="339163"/>
                    <a:pt x="113204" y="329691"/>
                  </a:cubicBezTo>
                  <a:cubicBezTo>
                    <a:pt x="113204" y="101312"/>
                    <a:pt x="113204" y="101312"/>
                    <a:pt x="113204" y="101312"/>
                  </a:cubicBezTo>
                  <a:cubicBezTo>
                    <a:pt x="127088" y="101312"/>
                    <a:pt x="127088" y="101312"/>
                    <a:pt x="127088" y="101312"/>
                  </a:cubicBezTo>
                  <a:cubicBezTo>
                    <a:pt x="127088" y="185507"/>
                    <a:pt x="127088" y="185507"/>
                    <a:pt x="127088" y="185507"/>
                  </a:cubicBezTo>
                  <a:cubicBezTo>
                    <a:pt x="127088" y="202346"/>
                    <a:pt x="149515" y="202346"/>
                    <a:pt x="149515" y="185507"/>
                  </a:cubicBezTo>
                  <a:cubicBezTo>
                    <a:pt x="149515" y="100260"/>
                    <a:pt x="149515" y="100260"/>
                    <a:pt x="149515" y="100260"/>
                  </a:cubicBezTo>
                  <a:cubicBezTo>
                    <a:pt x="149515" y="81316"/>
                    <a:pt x="134564" y="62372"/>
                    <a:pt x="112136" y="62372"/>
                  </a:cubicBezTo>
                  <a:close/>
                  <a:moveTo>
                    <a:pt x="74757" y="0"/>
                  </a:moveTo>
                  <a:cubicBezTo>
                    <a:pt x="58877" y="0"/>
                    <a:pt x="46004" y="12774"/>
                    <a:pt x="46004" y="28532"/>
                  </a:cubicBezTo>
                  <a:cubicBezTo>
                    <a:pt x="46004" y="44290"/>
                    <a:pt x="58877" y="57064"/>
                    <a:pt x="74757" y="57064"/>
                  </a:cubicBezTo>
                  <a:cubicBezTo>
                    <a:pt x="90637" y="57064"/>
                    <a:pt x="103510" y="44290"/>
                    <a:pt x="103510" y="28532"/>
                  </a:cubicBezTo>
                  <a:cubicBezTo>
                    <a:pt x="103510" y="12774"/>
                    <a:pt x="90637" y="0"/>
                    <a:pt x="7475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bg-BG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00902" y="2500029"/>
            <a:ext cx="6701449" cy="3340359"/>
            <a:chOff x="807798" y="1815560"/>
            <a:chExt cx="7589089" cy="3782807"/>
          </a:xfrm>
          <a:solidFill>
            <a:schemeClr val="bg1">
              <a:lumMod val="85000"/>
            </a:schemeClr>
          </a:solidFill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5273605" y="4517366"/>
              <a:ext cx="157208" cy="296336"/>
            </a:xfrm>
            <a:custGeom>
              <a:avLst/>
              <a:gdLst>
                <a:gd name="T0" fmla="*/ 38 w 48"/>
                <a:gd name="T1" fmla="*/ 0 h 90"/>
                <a:gd name="T2" fmla="*/ 37 w 48"/>
                <a:gd name="T3" fmla="*/ 7 h 90"/>
                <a:gd name="T4" fmla="*/ 21 w 48"/>
                <a:gd name="T5" fmla="*/ 22 h 90"/>
                <a:gd name="T6" fmla="*/ 6 w 48"/>
                <a:gd name="T7" fmla="*/ 36 h 90"/>
                <a:gd name="T8" fmla="*/ 9 w 48"/>
                <a:gd name="T9" fmla="*/ 48 h 90"/>
                <a:gd name="T10" fmla="*/ 5 w 48"/>
                <a:gd name="T11" fmla="*/ 58 h 90"/>
                <a:gd name="T12" fmla="*/ 0 w 48"/>
                <a:gd name="T13" fmla="*/ 63 h 90"/>
                <a:gd name="T14" fmla="*/ 3 w 48"/>
                <a:gd name="T15" fmla="*/ 72 h 90"/>
                <a:gd name="T16" fmla="*/ 3 w 48"/>
                <a:gd name="T17" fmla="*/ 78 h 90"/>
                <a:gd name="T18" fmla="*/ 13 w 48"/>
                <a:gd name="T19" fmla="*/ 90 h 90"/>
                <a:gd name="T20" fmla="*/ 33 w 48"/>
                <a:gd name="T21" fmla="*/ 65 h 90"/>
                <a:gd name="T22" fmla="*/ 44 w 48"/>
                <a:gd name="T23" fmla="*/ 24 h 90"/>
                <a:gd name="T24" fmla="*/ 48 w 48"/>
                <a:gd name="T25" fmla="*/ 25 h 90"/>
                <a:gd name="T26" fmla="*/ 48 w 48"/>
                <a:gd name="T27" fmla="*/ 22 h 90"/>
                <a:gd name="T28" fmla="*/ 38 w 48"/>
                <a:gd name="T2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90">
                  <a:moveTo>
                    <a:pt x="38" y="0"/>
                  </a:moveTo>
                  <a:cubicBezTo>
                    <a:pt x="37" y="2"/>
                    <a:pt x="38" y="6"/>
                    <a:pt x="37" y="7"/>
                  </a:cubicBezTo>
                  <a:cubicBezTo>
                    <a:pt x="33" y="10"/>
                    <a:pt x="26" y="19"/>
                    <a:pt x="21" y="22"/>
                  </a:cubicBezTo>
                  <a:cubicBezTo>
                    <a:pt x="14" y="26"/>
                    <a:pt x="6" y="25"/>
                    <a:pt x="6" y="36"/>
                  </a:cubicBezTo>
                  <a:cubicBezTo>
                    <a:pt x="6" y="40"/>
                    <a:pt x="9" y="46"/>
                    <a:pt x="9" y="48"/>
                  </a:cubicBezTo>
                  <a:cubicBezTo>
                    <a:pt x="9" y="49"/>
                    <a:pt x="5" y="58"/>
                    <a:pt x="5" y="58"/>
                  </a:cubicBezTo>
                  <a:cubicBezTo>
                    <a:pt x="4" y="58"/>
                    <a:pt x="0" y="62"/>
                    <a:pt x="0" y="63"/>
                  </a:cubicBezTo>
                  <a:cubicBezTo>
                    <a:pt x="0" y="66"/>
                    <a:pt x="0" y="70"/>
                    <a:pt x="3" y="72"/>
                  </a:cubicBezTo>
                  <a:cubicBezTo>
                    <a:pt x="3" y="73"/>
                    <a:pt x="3" y="75"/>
                    <a:pt x="3" y="78"/>
                  </a:cubicBezTo>
                  <a:cubicBezTo>
                    <a:pt x="3" y="83"/>
                    <a:pt x="8" y="90"/>
                    <a:pt x="13" y="90"/>
                  </a:cubicBezTo>
                  <a:cubicBezTo>
                    <a:pt x="27" y="90"/>
                    <a:pt x="29" y="75"/>
                    <a:pt x="33" y="65"/>
                  </a:cubicBezTo>
                  <a:cubicBezTo>
                    <a:pt x="38" y="52"/>
                    <a:pt x="44" y="40"/>
                    <a:pt x="44" y="24"/>
                  </a:cubicBezTo>
                  <a:cubicBezTo>
                    <a:pt x="44" y="24"/>
                    <a:pt x="48" y="25"/>
                    <a:pt x="48" y="25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4" y="16"/>
                    <a:pt x="46" y="1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6049904" y="4042950"/>
              <a:ext cx="43128" cy="82084"/>
            </a:xfrm>
            <a:custGeom>
              <a:avLst/>
              <a:gdLst>
                <a:gd name="T0" fmla="*/ 0 w 13"/>
                <a:gd name="T1" fmla="*/ 19 h 25"/>
                <a:gd name="T2" fmla="*/ 6 w 13"/>
                <a:gd name="T3" fmla="*/ 25 h 25"/>
                <a:gd name="T4" fmla="*/ 13 w 13"/>
                <a:gd name="T5" fmla="*/ 16 h 25"/>
                <a:gd name="T6" fmla="*/ 3 w 13"/>
                <a:gd name="T7" fmla="*/ 0 h 25"/>
                <a:gd name="T8" fmla="*/ 0 w 13"/>
                <a:gd name="T9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0" y="19"/>
                  </a:moveTo>
                  <a:cubicBezTo>
                    <a:pt x="0" y="22"/>
                    <a:pt x="3" y="25"/>
                    <a:pt x="6" y="25"/>
                  </a:cubicBezTo>
                  <a:cubicBezTo>
                    <a:pt x="10" y="25"/>
                    <a:pt x="13" y="20"/>
                    <a:pt x="13" y="16"/>
                  </a:cubicBezTo>
                  <a:cubicBezTo>
                    <a:pt x="13" y="8"/>
                    <a:pt x="7" y="6"/>
                    <a:pt x="3" y="0"/>
                  </a:cubicBezTo>
                  <a:cubicBezTo>
                    <a:pt x="3" y="7"/>
                    <a:pt x="0" y="12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6379622" y="4134773"/>
              <a:ext cx="222595" cy="240686"/>
            </a:xfrm>
            <a:custGeom>
              <a:avLst/>
              <a:gdLst>
                <a:gd name="T0" fmla="*/ 68 w 68"/>
                <a:gd name="T1" fmla="*/ 63 h 73"/>
                <a:gd name="T2" fmla="*/ 68 w 68"/>
                <a:gd name="T3" fmla="*/ 53 h 73"/>
                <a:gd name="T4" fmla="*/ 64 w 68"/>
                <a:gd name="T5" fmla="*/ 49 h 73"/>
                <a:gd name="T6" fmla="*/ 59 w 68"/>
                <a:gd name="T7" fmla="*/ 41 h 73"/>
                <a:gd name="T8" fmla="*/ 55 w 68"/>
                <a:gd name="T9" fmla="*/ 37 h 73"/>
                <a:gd name="T10" fmla="*/ 56 w 68"/>
                <a:gd name="T11" fmla="*/ 34 h 73"/>
                <a:gd name="T12" fmla="*/ 54 w 68"/>
                <a:gd name="T13" fmla="*/ 32 h 73"/>
                <a:gd name="T14" fmla="*/ 53 w 68"/>
                <a:gd name="T15" fmla="*/ 32 h 73"/>
                <a:gd name="T16" fmla="*/ 53 w 68"/>
                <a:gd name="T17" fmla="*/ 31 h 73"/>
                <a:gd name="T18" fmla="*/ 46 w 68"/>
                <a:gd name="T19" fmla="*/ 26 h 73"/>
                <a:gd name="T20" fmla="*/ 33 w 68"/>
                <a:gd name="T21" fmla="*/ 16 h 73"/>
                <a:gd name="T22" fmla="*/ 25 w 68"/>
                <a:gd name="T23" fmla="*/ 10 h 73"/>
                <a:gd name="T24" fmla="*/ 23 w 68"/>
                <a:gd name="T25" fmla="*/ 9 h 73"/>
                <a:gd name="T26" fmla="*/ 15 w 68"/>
                <a:gd name="T27" fmla="*/ 0 h 73"/>
                <a:gd name="T28" fmla="*/ 7 w 68"/>
                <a:gd name="T29" fmla="*/ 0 h 73"/>
                <a:gd name="T30" fmla="*/ 3 w 68"/>
                <a:gd name="T31" fmla="*/ 0 h 73"/>
                <a:gd name="T32" fmla="*/ 0 w 68"/>
                <a:gd name="T33" fmla="*/ 0 h 73"/>
                <a:gd name="T34" fmla="*/ 0 w 68"/>
                <a:gd name="T35" fmla="*/ 0 h 73"/>
                <a:gd name="T36" fmla="*/ 7 w 68"/>
                <a:gd name="T37" fmla="*/ 10 h 73"/>
                <a:gd name="T38" fmla="*/ 12 w 68"/>
                <a:gd name="T39" fmla="*/ 12 h 73"/>
                <a:gd name="T40" fmla="*/ 16 w 68"/>
                <a:gd name="T41" fmla="*/ 18 h 73"/>
                <a:gd name="T42" fmla="*/ 24 w 68"/>
                <a:gd name="T43" fmla="*/ 26 h 73"/>
                <a:gd name="T44" fmla="*/ 27 w 68"/>
                <a:gd name="T45" fmla="*/ 34 h 73"/>
                <a:gd name="T46" fmla="*/ 31 w 68"/>
                <a:gd name="T47" fmla="*/ 35 h 73"/>
                <a:gd name="T48" fmla="*/ 32 w 68"/>
                <a:gd name="T49" fmla="*/ 37 h 73"/>
                <a:gd name="T50" fmla="*/ 36 w 68"/>
                <a:gd name="T51" fmla="*/ 43 h 73"/>
                <a:gd name="T52" fmla="*/ 44 w 68"/>
                <a:gd name="T53" fmla="*/ 56 h 73"/>
                <a:gd name="T54" fmla="*/ 57 w 68"/>
                <a:gd name="T55" fmla="*/ 67 h 73"/>
                <a:gd name="T56" fmla="*/ 62 w 68"/>
                <a:gd name="T57" fmla="*/ 73 h 73"/>
                <a:gd name="T58" fmla="*/ 68 w 68"/>
                <a:gd name="T59" fmla="*/ 70 h 73"/>
                <a:gd name="T60" fmla="*/ 68 w 68"/>
                <a:gd name="T61" fmla="*/ 6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73">
                  <a:moveTo>
                    <a:pt x="68" y="63"/>
                  </a:moveTo>
                  <a:cubicBezTo>
                    <a:pt x="68" y="58"/>
                    <a:pt x="68" y="56"/>
                    <a:pt x="68" y="53"/>
                  </a:cubicBezTo>
                  <a:cubicBezTo>
                    <a:pt x="68" y="51"/>
                    <a:pt x="66" y="51"/>
                    <a:pt x="64" y="49"/>
                  </a:cubicBezTo>
                  <a:cubicBezTo>
                    <a:pt x="62" y="47"/>
                    <a:pt x="59" y="45"/>
                    <a:pt x="59" y="41"/>
                  </a:cubicBezTo>
                  <a:cubicBezTo>
                    <a:pt x="57" y="41"/>
                    <a:pt x="55" y="40"/>
                    <a:pt x="55" y="37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3"/>
                    <a:pt x="55" y="32"/>
                    <a:pt x="54" y="32"/>
                  </a:cubicBezTo>
                  <a:cubicBezTo>
                    <a:pt x="54" y="32"/>
                    <a:pt x="53" y="32"/>
                    <a:pt x="53" y="32"/>
                  </a:cubicBezTo>
                  <a:cubicBezTo>
                    <a:pt x="53" y="32"/>
                    <a:pt x="53" y="31"/>
                    <a:pt x="53" y="31"/>
                  </a:cubicBezTo>
                  <a:cubicBezTo>
                    <a:pt x="53" y="28"/>
                    <a:pt x="49" y="27"/>
                    <a:pt x="46" y="26"/>
                  </a:cubicBezTo>
                  <a:cubicBezTo>
                    <a:pt x="39" y="24"/>
                    <a:pt x="37" y="21"/>
                    <a:pt x="33" y="16"/>
                  </a:cubicBezTo>
                  <a:cubicBezTo>
                    <a:pt x="30" y="14"/>
                    <a:pt x="29" y="11"/>
                    <a:pt x="25" y="10"/>
                  </a:cubicBezTo>
                  <a:cubicBezTo>
                    <a:pt x="24" y="10"/>
                    <a:pt x="23" y="10"/>
                    <a:pt x="23" y="9"/>
                  </a:cubicBezTo>
                  <a:cubicBezTo>
                    <a:pt x="21" y="5"/>
                    <a:pt x="19" y="4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3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5" y="9"/>
                    <a:pt x="7" y="10"/>
                  </a:cubicBezTo>
                  <a:cubicBezTo>
                    <a:pt x="9" y="10"/>
                    <a:pt x="11" y="10"/>
                    <a:pt x="12" y="12"/>
                  </a:cubicBezTo>
                  <a:cubicBezTo>
                    <a:pt x="14" y="14"/>
                    <a:pt x="14" y="16"/>
                    <a:pt x="16" y="18"/>
                  </a:cubicBezTo>
                  <a:cubicBezTo>
                    <a:pt x="17" y="22"/>
                    <a:pt x="23" y="21"/>
                    <a:pt x="24" y="26"/>
                  </a:cubicBezTo>
                  <a:cubicBezTo>
                    <a:pt x="25" y="28"/>
                    <a:pt x="26" y="33"/>
                    <a:pt x="27" y="34"/>
                  </a:cubicBezTo>
                  <a:cubicBezTo>
                    <a:pt x="28" y="34"/>
                    <a:pt x="31" y="34"/>
                    <a:pt x="31" y="35"/>
                  </a:cubicBezTo>
                  <a:cubicBezTo>
                    <a:pt x="31" y="36"/>
                    <a:pt x="31" y="37"/>
                    <a:pt x="32" y="37"/>
                  </a:cubicBezTo>
                  <a:cubicBezTo>
                    <a:pt x="32" y="37"/>
                    <a:pt x="35" y="41"/>
                    <a:pt x="36" y="43"/>
                  </a:cubicBezTo>
                  <a:cubicBezTo>
                    <a:pt x="38" y="48"/>
                    <a:pt x="40" y="52"/>
                    <a:pt x="44" y="56"/>
                  </a:cubicBezTo>
                  <a:cubicBezTo>
                    <a:pt x="49" y="60"/>
                    <a:pt x="53" y="62"/>
                    <a:pt x="57" y="67"/>
                  </a:cubicBezTo>
                  <a:cubicBezTo>
                    <a:pt x="57" y="67"/>
                    <a:pt x="61" y="73"/>
                    <a:pt x="62" y="73"/>
                  </a:cubicBezTo>
                  <a:cubicBezTo>
                    <a:pt x="64" y="73"/>
                    <a:pt x="68" y="72"/>
                    <a:pt x="68" y="70"/>
                  </a:cubicBezTo>
                  <a:cubicBezTo>
                    <a:pt x="68" y="67"/>
                    <a:pt x="68" y="64"/>
                    <a:pt x="68" y="6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6674560" y="4098600"/>
              <a:ext cx="214247" cy="240686"/>
            </a:xfrm>
            <a:custGeom>
              <a:avLst/>
              <a:gdLst>
                <a:gd name="T0" fmla="*/ 0 w 65"/>
                <a:gd name="T1" fmla="*/ 41 h 73"/>
                <a:gd name="T2" fmla="*/ 3 w 65"/>
                <a:gd name="T3" fmla="*/ 50 h 73"/>
                <a:gd name="T4" fmla="*/ 6 w 65"/>
                <a:gd name="T5" fmla="*/ 52 h 73"/>
                <a:gd name="T6" fmla="*/ 6 w 65"/>
                <a:gd name="T7" fmla="*/ 53 h 73"/>
                <a:gd name="T8" fmla="*/ 13 w 65"/>
                <a:gd name="T9" fmla="*/ 65 h 73"/>
                <a:gd name="T10" fmla="*/ 18 w 65"/>
                <a:gd name="T11" fmla="*/ 64 h 73"/>
                <a:gd name="T12" fmla="*/ 19 w 65"/>
                <a:gd name="T13" fmla="*/ 67 h 73"/>
                <a:gd name="T14" fmla="*/ 20 w 65"/>
                <a:gd name="T15" fmla="*/ 69 h 73"/>
                <a:gd name="T16" fmla="*/ 26 w 65"/>
                <a:gd name="T17" fmla="*/ 66 h 73"/>
                <a:gd name="T18" fmla="*/ 36 w 65"/>
                <a:gd name="T19" fmla="*/ 70 h 73"/>
                <a:gd name="T20" fmla="*/ 39 w 65"/>
                <a:gd name="T21" fmla="*/ 73 h 73"/>
                <a:gd name="T22" fmla="*/ 46 w 65"/>
                <a:gd name="T23" fmla="*/ 69 h 73"/>
                <a:gd name="T24" fmla="*/ 49 w 65"/>
                <a:gd name="T25" fmla="*/ 62 h 73"/>
                <a:gd name="T26" fmla="*/ 48 w 65"/>
                <a:gd name="T27" fmla="*/ 58 h 73"/>
                <a:gd name="T28" fmla="*/ 53 w 65"/>
                <a:gd name="T29" fmla="*/ 53 h 73"/>
                <a:gd name="T30" fmla="*/ 56 w 65"/>
                <a:gd name="T31" fmla="*/ 43 h 73"/>
                <a:gd name="T32" fmla="*/ 57 w 65"/>
                <a:gd name="T33" fmla="*/ 41 h 73"/>
                <a:gd name="T34" fmla="*/ 59 w 65"/>
                <a:gd name="T35" fmla="*/ 40 h 73"/>
                <a:gd name="T36" fmla="*/ 64 w 65"/>
                <a:gd name="T37" fmla="*/ 38 h 73"/>
                <a:gd name="T38" fmla="*/ 54 w 65"/>
                <a:gd name="T39" fmla="*/ 23 h 73"/>
                <a:gd name="T40" fmla="*/ 55 w 65"/>
                <a:gd name="T41" fmla="*/ 22 h 73"/>
                <a:gd name="T42" fmla="*/ 54 w 65"/>
                <a:gd name="T43" fmla="*/ 20 h 73"/>
                <a:gd name="T44" fmla="*/ 61 w 65"/>
                <a:gd name="T45" fmla="*/ 16 h 73"/>
                <a:gd name="T46" fmla="*/ 60 w 65"/>
                <a:gd name="T47" fmla="*/ 15 h 73"/>
                <a:gd name="T48" fmla="*/ 65 w 65"/>
                <a:gd name="T49" fmla="*/ 13 h 73"/>
                <a:gd name="T50" fmla="*/ 56 w 65"/>
                <a:gd name="T51" fmla="*/ 6 h 73"/>
                <a:gd name="T52" fmla="*/ 52 w 65"/>
                <a:gd name="T53" fmla="*/ 0 h 73"/>
                <a:gd name="T54" fmla="*/ 42 w 65"/>
                <a:gd name="T55" fmla="*/ 13 h 73"/>
                <a:gd name="T56" fmla="*/ 34 w 65"/>
                <a:gd name="T57" fmla="*/ 15 h 73"/>
                <a:gd name="T58" fmla="*/ 32 w 65"/>
                <a:gd name="T59" fmla="*/ 17 h 73"/>
                <a:gd name="T60" fmla="*/ 30 w 65"/>
                <a:gd name="T61" fmla="*/ 19 h 73"/>
                <a:gd name="T62" fmla="*/ 28 w 65"/>
                <a:gd name="T63" fmla="*/ 21 h 73"/>
                <a:gd name="T64" fmla="*/ 23 w 65"/>
                <a:gd name="T65" fmla="*/ 26 h 73"/>
                <a:gd name="T66" fmla="*/ 17 w 65"/>
                <a:gd name="T67" fmla="*/ 28 h 73"/>
                <a:gd name="T68" fmla="*/ 7 w 65"/>
                <a:gd name="T69" fmla="*/ 38 h 73"/>
                <a:gd name="T70" fmla="*/ 0 w 65"/>
                <a:gd name="T71" fmla="*/ 4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" h="73">
                  <a:moveTo>
                    <a:pt x="0" y="41"/>
                  </a:moveTo>
                  <a:cubicBezTo>
                    <a:pt x="0" y="42"/>
                    <a:pt x="2" y="50"/>
                    <a:pt x="3" y="50"/>
                  </a:cubicBezTo>
                  <a:cubicBezTo>
                    <a:pt x="4" y="50"/>
                    <a:pt x="5" y="50"/>
                    <a:pt x="6" y="52"/>
                  </a:cubicBezTo>
                  <a:cubicBezTo>
                    <a:pt x="6" y="52"/>
                    <a:pt x="6" y="52"/>
                    <a:pt x="6" y="53"/>
                  </a:cubicBezTo>
                  <a:cubicBezTo>
                    <a:pt x="9" y="57"/>
                    <a:pt x="5" y="65"/>
                    <a:pt x="13" y="65"/>
                  </a:cubicBezTo>
                  <a:cubicBezTo>
                    <a:pt x="15" y="65"/>
                    <a:pt x="16" y="64"/>
                    <a:pt x="18" y="64"/>
                  </a:cubicBezTo>
                  <a:cubicBezTo>
                    <a:pt x="18" y="65"/>
                    <a:pt x="18" y="67"/>
                    <a:pt x="19" y="67"/>
                  </a:cubicBezTo>
                  <a:cubicBezTo>
                    <a:pt x="19" y="67"/>
                    <a:pt x="20" y="69"/>
                    <a:pt x="20" y="69"/>
                  </a:cubicBezTo>
                  <a:cubicBezTo>
                    <a:pt x="23" y="69"/>
                    <a:pt x="24" y="66"/>
                    <a:pt x="26" y="66"/>
                  </a:cubicBezTo>
                  <a:cubicBezTo>
                    <a:pt x="30" y="66"/>
                    <a:pt x="32" y="69"/>
                    <a:pt x="36" y="70"/>
                  </a:cubicBezTo>
                  <a:cubicBezTo>
                    <a:pt x="36" y="71"/>
                    <a:pt x="37" y="73"/>
                    <a:pt x="39" y="73"/>
                  </a:cubicBezTo>
                  <a:cubicBezTo>
                    <a:pt x="42" y="73"/>
                    <a:pt x="42" y="70"/>
                    <a:pt x="46" y="69"/>
                  </a:cubicBezTo>
                  <a:cubicBezTo>
                    <a:pt x="46" y="67"/>
                    <a:pt x="49" y="63"/>
                    <a:pt x="49" y="62"/>
                  </a:cubicBezTo>
                  <a:cubicBezTo>
                    <a:pt x="49" y="60"/>
                    <a:pt x="48" y="60"/>
                    <a:pt x="48" y="58"/>
                  </a:cubicBezTo>
                  <a:cubicBezTo>
                    <a:pt x="48" y="57"/>
                    <a:pt x="50" y="54"/>
                    <a:pt x="53" y="53"/>
                  </a:cubicBezTo>
                  <a:cubicBezTo>
                    <a:pt x="53" y="49"/>
                    <a:pt x="54" y="48"/>
                    <a:pt x="56" y="43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0"/>
                    <a:pt x="58" y="40"/>
                    <a:pt x="59" y="40"/>
                  </a:cubicBezTo>
                  <a:cubicBezTo>
                    <a:pt x="61" y="40"/>
                    <a:pt x="63" y="41"/>
                    <a:pt x="64" y="38"/>
                  </a:cubicBezTo>
                  <a:cubicBezTo>
                    <a:pt x="60" y="38"/>
                    <a:pt x="54" y="27"/>
                    <a:pt x="54" y="23"/>
                  </a:cubicBezTo>
                  <a:cubicBezTo>
                    <a:pt x="54" y="23"/>
                    <a:pt x="55" y="22"/>
                    <a:pt x="55" y="22"/>
                  </a:cubicBezTo>
                  <a:cubicBezTo>
                    <a:pt x="55" y="21"/>
                    <a:pt x="55" y="20"/>
                    <a:pt x="54" y="20"/>
                  </a:cubicBezTo>
                  <a:cubicBezTo>
                    <a:pt x="54" y="20"/>
                    <a:pt x="61" y="17"/>
                    <a:pt x="61" y="16"/>
                  </a:cubicBezTo>
                  <a:cubicBezTo>
                    <a:pt x="61" y="16"/>
                    <a:pt x="60" y="16"/>
                    <a:pt x="60" y="15"/>
                  </a:cubicBezTo>
                  <a:cubicBezTo>
                    <a:pt x="60" y="13"/>
                    <a:pt x="65" y="15"/>
                    <a:pt x="65" y="13"/>
                  </a:cubicBezTo>
                  <a:cubicBezTo>
                    <a:pt x="65" y="8"/>
                    <a:pt x="56" y="11"/>
                    <a:pt x="56" y="6"/>
                  </a:cubicBezTo>
                  <a:cubicBezTo>
                    <a:pt x="56" y="3"/>
                    <a:pt x="56" y="0"/>
                    <a:pt x="52" y="0"/>
                  </a:cubicBezTo>
                  <a:cubicBezTo>
                    <a:pt x="49" y="0"/>
                    <a:pt x="44" y="9"/>
                    <a:pt x="42" y="13"/>
                  </a:cubicBezTo>
                  <a:cubicBezTo>
                    <a:pt x="41" y="14"/>
                    <a:pt x="36" y="13"/>
                    <a:pt x="34" y="15"/>
                  </a:cubicBezTo>
                  <a:cubicBezTo>
                    <a:pt x="33" y="16"/>
                    <a:pt x="33" y="17"/>
                    <a:pt x="32" y="17"/>
                  </a:cubicBezTo>
                  <a:cubicBezTo>
                    <a:pt x="31" y="18"/>
                    <a:pt x="31" y="18"/>
                    <a:pt x="30" y="19"/>
                  </a:cubicBezTo>
                  <a:cubicBezTo>
                    <a:pt x="30" y="19"/>
                    <a:pt x="27" y="21"/>
                    <a:pt x="28" y="21"/>
                  </a:cubicBezTo>
                  <a:cubicBezTo>
                    <a:pt x="27" y="23"/>
                    <a:pt x="27" y="25"/>
                    <a:pt x="23" y="26"/>
                  </a:cubicBezTo>
                  <a:cubicBezTo>
                    <a:pt x="21" y="27"/>
                    <a:pt x="18" y="27"/>
                    <a:pt x="17" y="28"/>
                  </a:cubicBezTo>
                  <a:cubicBezTo>
                    <a:pt x="14" y="31"/>
                    <a:pt x="15" y="38"/>
                    <a:pt x="7" y="38"/>
                  </a:cubicBezTo>
                  <a:cubicBezTo>
                    <a:pt x="4" y="38"/>
                    <a:pt x="0" y="37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6879069" y="4214074"/>
              <a:ext cx="137730" cy="158602"/>
            </a:xfrm>
            <a:custGeom>
              <a:avLst/>
              <a:gdLst>
                <a:gd name="T0" fmla="*/ 32 w 42"/>
                <a:gd name="T1" fmla="*/ 14 h 48"/>
                <a:gd name="T2" fmla="*/ 18 w 42"/>
                <a:gd name="T3" fmla="*/ 18 h 48"/>
                <a:gd name="T4" fmla="*/ 18 w 42"/>
                <a:gd name="T5" fmla="*/ 17 h 48"/>
                <a:gd name="T6" fmla="*/ 15 w 42"/>
                <a:gd name="T7" fmla="*/ 20 h 48"/>
                <a:gd name="T8" fmla="*/ 10 w 42"/>
                <a:gd name="T9" fmla="*/ 12 h 48"/>
                <a:gd name="T10" fmla="*/ 17 w 42"/>
                <a:gd name="T11" fmla="*/ 8 h 48"/>
                <a:gd name="T12" fmla="*/ 26 w 42"/>
                <a:gd name="T13" fmla="*/ 7 h 48"/>
                <a:gd name="T14" fmla="*/ 34 w 42"/>
                <a:gd name="T15" fmla="*/ 9 h 48"/>
                <a:gd name="T16" fmla="*/ 41 w 42"/>
                <a:gd name="T17" fmla="*/ 2 h 48"/>
                <a:gd name="T18" fmla="*/ 42 w 42"/>
                <a:gd name="T19" fmla="*/ 0 h 48"/>
                <a:gd name="T20" fmla="*/ 40 w 42"/>
                <a:gd name="T21" fmla="*/ 0 h 48"/>
                <a:gd name="T22" fmla="*/ 33 w 42"/>
                <a:gd name="T23" fmla="*/ 4 h 48"/>
                <a:gd name="T24" fmla="*/ 31 w 42"/>
                <a:gd name="T25" fmla="*/ 4 h 48"/>
                <a:gd name="T26" fmla="*/ 16 w 42"/>
                <a:gd name="T27" fmla="*/ 2 h 48"/>
                <a:gd name="T28" fmla="*/ 7 w 42"/>
                <a:gd name="T29" fmla="*/ 15 h 48"/>
                <a:gd name="T30" fmla="*/ 5 w 42"/>
                <a:gd name="T31" fmla="*/ 19 h 48"/>
                <a:gd name="T32" fmla="*/ 0 w 42"/>
                <a:gd name="T33" fmla="*/ 31 h 48"/>
                <a:gd name="T34" fmla="*/ 4 w 42"/>
                <a:gd name="T35" fmla="*/ 34 h 48"/>
                <a:gd name="T36" fmla="*/ 4 w 42"/>
                <a:gd name="T37" fmla="*/ 45 h 48"/>
                <a:gd name="T38" fmla="*/ 8 w 42"/>
                <a:gd name="T39" fmla="*/ 48 h 48"/>
                <a:gd name="T40" fmla="*/ 12 w 42"/>
                <a:gd name="T41" fmla="*/ 39 h 48"/>
                <a:gd name="T42" fmla="*/ 10 w 42"/>
                <a:gd name="T43" fmla="*/ 31 h 48"/>
                <a:gd name="T44" fmla="*/ 14 w 42"/>
                <a:gd name="T45" fmla="*/ 29 h 48"/>
                <a:gd name="T46" fmla="*/ 15 w 42"/>
                <a:gd name="T47" fmla="*/ 29 h 48"/>
                <a:gd name="T48" fmla="*/ 15 w 42"/>
                <a:gd name="T49" fmla="*/ 33 h 48"/>
                <a:gd name="T50" fmla="*/ 18 w 42"/>
                <a:gd name="T51" fmla="*/ 41 h 48"/>
                <a:gd name="T52" fmla="*/ 18 w 42"/>
                <a:gd name="T53" fmla="*/ 44 h 48"/>
                <a:gd name="T54" fmla="*/ 21 w 42"/>
                <a:gd name="T55" fmla="*/ 44 h 48"/>
                <a:gd name="T56" fmla="*/ 26 w 42"/>
                <a:gd name="T57" fmla="*/ 38 h 48"/>
                <a:gd name="T58" fmla="*/ 23 w 42"/>
                <a:gd name="T59" fmla="*/ 34 h 48"/>
                <a:gd name="T60" fmla="*/ 24 w 42"/>
                <a:gd name="T61" fmla="*/ 32 h 48"/>
                <a:gd name="T62" fmla="*/ 19 w 42"/>
                <a:gd name="T63" fmla="*/ 23 h 48"/>
                <a:gd name="T64" fmla="*/ 32 w 42"/>
                <a:gd name="T65" fmla="*/ 16 h 48"/>
                <a:gd name="T66" fmla="*/ 32 w 42"/>
                <a:gd name="T67" fmla="*/ 1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" h="48">
                  <a:moveTo>
                    <a:pt x="32" y="14"/>
                  </a:moveTo>
                  <a:cubicBezTo>
                    <a:pt x="28" y="14"/>
                    <a:pt x="18" y="18"/>
                    <a:pt x="18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7" y="19"/>
                    <a:pt x="16" y="20"/>
                    <a:pt x="15" y="20"/>
                  </a:cubicBezTo>
                  <a:cubicBezTo>
                    <a:pt x="11" y="20"/>
                    <a:pt x="10" y="15"/>
                    <a:pt x="10" y="12"/>
                  </a:cubicBezTo>
                  <a:cubicBezTo>
                    <a:pt x="10" y="7"/>
                    <a:pt x="13" y="8"/>
                    <a:pt x="17" y="8"/>
                  </a:cubicBezTo>
                  <a:cubicBezTo>
                    <a:pt x="21" y="8"/>
                    <a:pt x="23" y="7"/>
                    <a:pt x="26" y="7"/>
                  </a:cubicBezTo>
                  <a:cubicBezTo>
                    <a:pt x="29" y="7"/>
                    <a:pt x="31" y="9"/>
                    <a:pt x="34" y="9"/>
                  </a:cubicBezTo>
                  <a:cubicBezTo>
                    <a:pt x="38" y="9"/>
                    <a:pt x="40" y="5"/>
                    <a:pt x="41" y="2"/>
                  </a:cubicBezTo>
                  <a:cubicBezTo>
                    <a:pt x="41" y="2"/>
                    <a:pt x="42" y="0"/>
                    <a:pt x="4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0"/>
                    <a:pt x="35" y="4"/>
                    <a:pt x="3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0" y="2"/>
                    <a:pt x="7" y="10"/>
                    <a:pt x="7" y="15"/>
                  </a:cubicBezTo>
                  <a:cubicBezTo>
                    <a:pt x="7" y="16"/>
                    <a:pt x="5" y="18"/>
                    <a:pt x="5" y="19"/>
                  </a:cubicBezTo>
                  <a:cubicBezTo>
                    <a:pt x="3" y="24"/>
                    <a:pt x="0" y="26"/>
                    <a:pt x="0" y="31"/>
                  </a:cubicBezTo>
                  <a:cubicBezTo>
                    <a:pt x="0" y="34"/>
                    <a:pt x="4" y="34"/>
                    <a:pt x="4" y="34"/>
                  </a:cubicBezTo>
                  <a:cubicBezTo>
                    <a:pt x="4" y="38"/>
                    <a:pt x="4" y="42"/>
                    <a:pt x="4" y="45"/>
                  </a:cubicBezTo>
                  <a:cubicBezTo>
                    <a:pt x="4" y="46"/>
                    <a:pt x="6" y="48"/>
                    <a:pt x="8" y="48"/>
                  </a:cubicBezTo>
                  <a:cubicBezTo>
                    <a:pt x="11" y="48"/>
                    <a:pt x="12" y="40"/>
                    <a:pt x="12" y="39"/>
                  </a:cubicBezTo>
                  <a:cubicBezTo>
                    <a:pt x="12" y="36"/>
                    <a:pt x="10" y="34"/>
                    <a:pt x="10" y="31"/>
                  </a:cubicBezTo>
                  <a:cubicBezTo>
                    <a:pt x="10" y="30"/>
                    <a:pt x="12" y="29"/>
                    <a:pt x="14" y="29"/>
                  </a:cubicBezTo>
                  <a:cubicBezTo>
                    <a:pt x="14" y="29"/>
                    <a:pt x="15" y="29"/>
                    <a:pt x="15" y="2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8" y="38"/>
                    <a:pt x="18" y="41"/>
                  </a:cubicBezTo>
                  <a:cubicBezTo>
                    <a:pt x="18" y="42"/>
                    <a:pt x="18" y="40"/>
                    <a:pt x="1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0"/>
                    <a:pt x="26" y="41"/>
                    <a:pt x="26" y="38"/>
                  </a:cubicBezTo>
                  <a:cubicBezTo>
                    <a:pt x="25" y="38"/>
                    <a:pt x="23" y="35"/>
                    <a:pt x="23" y="34"/>
                  </a:cubicBezTo>
                  <a:cubicBezTo>
                    <a:pt x="23" y="34"/>
                    <a:pt x="24" y="33"/>
                    <a:pt x="24" y="32"/>
                  </a:cubicBezTo>
                  <a:cubicBezTo>
                    <a:pt x="23" y="32"/>
                    <a:pt x="19" y="23"/>
                    <a:pt x="19" y="23"/>
                  </a:cubicBezTo>
                  <a:cubicBezTo>
                    <a:pt x="25" y="23"/>
                    <a:pt x="24" y="18"/>
                    <a:pt x="32" y="16"/>
                  </a:cubicBezTo>
                  <a:lnTo>
                    <a:pt x="32" y="1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6599435" y="4375459"/>
              <a:ext cx="217030" cy="62606"/>
            </a:xfrm>
            <a:custGeom>
              <a:avLst/>
              <a:gdLst>
                <a:gd name="T0" fmla="*/ 59 w 66"/>
                <a:gd name="T1" fmla="*/ 17 h 19"/>
                <a:gd name="T2" fmla="*/ 64 w 66"/>
                <a:gd name="T3" fmla="*/ 18 h 19"/>
                <a:gd name="T4" fmla="*/ 66 w 66"/>
                <a:gd name="T5" fmla="*/ 16 h 19"/>
                <a:gd name="T6" fmla="*/ 62 w 66"/>
                <a:gd name="T7" fmla="*/ 14 h 19"/>
                <a:gd name="T8" fmla="*/ 57 w 66"/>
                <a:gd name="T9" fmla="*/ 13 h 19"/>
                <a:gd name="T10" fmla="*/ 55 w 66"/>
                <a:gd name="T11" fmla="*/ 11 h 19"/>
                <a:gd name="T12" fmla="*/ 46 w 66"/>
                <a:gd name="T13" fmla="*/ 8 h 19"/>
                <a:gd name="T14" fmla="*/ 54 w 66"/>
                <a:gd name="T15" fmla="*/ 7 h 19"/>
                <a:gd name="T16" fmla="*/ 52 w 66"/>
                <a:gd name="T17" fmla="*/ 7 h 19"/>
                <a:gd name="T18" fmla="*/ 45 w 66"/>
                <a:gd name="T19" fmla="*/ 8 h 19"/>
                <a:gd name="T20" fmla="*/ 35 w 66"/>
                <a:gd name="T21" fmla="*/ 4 h 19"/>
                <a:gd name="T22" fmla="*/ 28 w 66"/>
                <a:gd name="T23" fmla="*/ 7 h 19"/>
                <a:gd name="T24" fmla="*/ 11 w 66"/>
                <a:gd name="T25" fmla="*/ 0 h 19"/>
                <a:gd name="T26" fmla="*/ 8 w 66"/>
                <a:gd name="T27" fmla="*/ 1 h 19"/>
                <a:gd name="T28" fmla="*/ 6 w 66"/>
                <a:gd name="T29" fmla="*/ 0 h 19"/>
                <a:gd name="T30" fmla="*/ 0 w 66"/>
                <a:gd name="T31" fmla="*/ 5 h 19"/>
                <a:gd name="T32" fmla="*/ 8 w 66"/>
                <a:gd name="T33" fmla="*/ 10 h 19"/>
                <a:gd name="T34" fmla="*/ 17 w 66"/>
                <a:gd name="T35" fmla="*/ 11 h 19"/>
                <a:gd name="T36" fmla="*/ 29 w 66"/>
                <a:gd name="T37" fmla="*/ 13 h 19"/>
                <a:gd name="T38" fmla="*/ 35 w 66"/>
                <a:gd name="T39" fmla="*/ 16 h 19"/>
                <a:gd name="T40" fmla="*/ 59 w 66"/>
                <a:gd name="T41" fmla="*/ 19 h 19"/>
                <a:gd name="T42" fmla="*/ 59 w 66"/>
                <a:gd name="T43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" h="19">
                  <a:moveTo>
                    <a:pt x="59" y="17"/>
                  </a:moveTo>
                  <a:cubicBezTo>
                    <a:pt x="62" y="17"/>
                    <a:pt x="61" y="18"/>
                    <a:pt x="64" y="18"/>
                  </a:cubicBezTo>
                  <a:cubicBezTo>
                    <a:pt x="64" y="18"/>
                    <a:pt x="66" y="17"/>
                    <a:pt x="66" y="16"/>
                  </a:cubicBezTo>
                  <a:cubicBezTo>
                    <a:pt x="64" y="15"/>
                    <a:pt x="64" y="14"/>
                    <a:pt x="62" y="14"/>
                  </a:cubicBezTo>
                  <a:cubicBezTo>
                    <a:pt x="60" y="13"/>
                    <a:pt x="59" y="15"/>
                    <a:pt x="57" y="13"/>
                  </a:cubicBezTo>
                  <a:cubicBezTo>
                    <a:pt x="57" y="13"/>
                    <a:pt x="57" y="11"/>
                    <a:pt x="55" y="11"/>
                  </a:cubicBezTo>
                  <a:cubicBezTo>
                    <a:pt x="51" y="11"/>
                    <a:pt x="48" y="11"/>
                    <a:pt x="46" y="8"/>
                  </a:cubicBezTo>
                  <a:cubicBezTo>
                    <a:pt x="46" y="9"/>
                    <a:pt x="54" y="7"/>
                    <a:pt x="54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1" y="8"/>
                    <a:pt x="40" y="4"/>
                    <a:pt x="35" y="4"/>
                  </a:cubicBezTo>
                  <a:cubicBezTo>
                    <a:pt x="33" y="4"/>
                    <a:pt x="32" y="7"/>
                    <a:pt x="28" y="7"/>
                  </a:cubicBezTo>
                  <a:cubicBezTo>
                    <a:pt x="21" y="7"/>
                    <a:pt x="18" y="0"/>
                    <a:pt x="11" y="0"/>
                  </a:cubicBezTo>
                  <a:cubicBezTo>
                    <a:pt x="10" y="0"/>
                    <a:pt x="9" y="1"/>
                    <a:pt x="8" y="1"/>
                  </a:cubicBezTo>
                  <a:cubicBezTo>
                    <a:pt x="7" y="1"/>
                    <a:pt x="6" y="0"/>
                    <a:pt x="6" y="0"/>
                  </a:cubicBezTo>
                  <a:cubicBezTo>
                    <a:pt x="4" y="0"/>
                    <a:pt x="0" y="4"/>
                    <a:pt x="0" y="5"/>
                  </a:cubicBezTo>
                  <a:cubicBezTo>
                    <a:pt x="4" y="5"/>
                    <a:pt x="5" y="8"/>
                    <a:pt x="8" y="10"/>
                  </a:cubicBezTo>
                  <a:cubicBezTo>
                    <a:pt x="10" y="12"/>
                    <a:pt x="13" y="10"/>
                    <a:pt x="17" y="11"/>
                  </a:cubicBezTo>
                  <a:cubicBezTo>
                    <a:pt x="21" y="12"/>
                    <a:pt x="25" y="13"/>
                    <a:pt x="29" y="13"/>
                  </a:cubicBezTo>
                  <a:cubicBezTo>
                    <a:pt x="31" y="13"/>
                    <a:pt x="32" y="16"/>
                    <a:pt x="35" y="16"/>
                  </a:cubicBezTo>
                  <a:cubicBezTo>
                    <a:pt x="44" y="16"/>
                    <a:pt x="51" y="16"/>
                    <a:pt x="59" y="19"/>
                  </a:cubicBezTo>
                  <a:cubicBezTo>
                    <a:pt x="59" y="18"/>
                    <a:pt x="58" y="17"/>
                    <a:pt x="59" y="1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6905502" y="4425544"/>
              <a:ext cx="65387" cy="15304"/>
            </a:xfrm>
            <a:custGeom>
              <a:avLst/>
              <a:gdLst>
                <a:gd name="T0" fmla="*/ 13 w 20"/>
                <a:gd name="T1" fmla="*/ 4 h 5"/>
                <a:gd name="T2" fmla="*/ 20 w 20"/>
                <a:gd name="T3" fmla="*/ 0 h 5"/>
                <a:gd name="T4" fmla="*/ 13 w 20"/>
                <a:gd name="T5" fmla="*/ 2 h 5"/>
                <a:gd name="T6" fmla="*/ 4 w 20"/>
                <a:gd name="T7" fmla="*/ 1 h 5"/>
                <a:gd name="T8" fmla="*/ 0 w 20"/>
                <a:gd name="T9" fmla="*/ 2 h 5"/>
                <a:gd name="T10" fmla="*/ 5 w 20"/>
                <a:gd name="T11" fmla="*/ 4 h 5"/>
                <a:gd name="T12" fmla="*/ 13 w 20"/>
                <a:gd name="T13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5">
                  <a:moveTo>
                    <a:pt x="13" y="4"/>
                  </a:moveTo>
                  <a:cubicBezTo>
                    <a:pt x="16" y="4"/>
                    <a:pt x="18" y="3"/>
                    <a:pt x="20" y="0"/>
                  </a:cubicBezTo>
                  <a:cubicBezTo>
                    <a:pt x="18" y="1"/>
                    <a:pt x="17" y="2"/>
                    <a:pt x="13" y="2"/>
                  </a:cubicBezTo>
                  <a:cubicBezTo>
                    <a:pt x="10" y="2"/>
                    <a:pt x="8" y="1"/>
                    <a:pt x="4" y="1"/>
                  </a:cubicBezTo>
                  <a:cubicBezTo>
                    <a:pt x="3" y="1"/>
                    <a:pt x="0" y="0"/>
                    <a:pt x="0" y="2"/>
                  </a:cubicBezTo>
                  <a:cubicBezTo>
                    <a:pt x="0" y="5"/>
                    <a:pt x="4" y="4"/>
                    <a:pt x="5" y="4"/>
                  </a:cubicBezTo>
                  <a:cubicBezTo>
                    <a:pt x="7" y="4"/>
                    <a:pt x="10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6842898" y="4425544"/>
              <a:ext cx="50084" cy="19477"/>
            </a:xfrm>
            <a:custGeom>
              <a:avLst/>
              <a:gdLst>
                <a:gd name="T0" fmla="*/ 8 w 15"/>
                <a:gd name="T1" fmla="*/ 0 h 6"/>
                <a:gd name="T2" fmla="*/ 8 w 15"/>
                <a:gd name="T3" fmla="*/ 2 h 6"/>
                <a:gd name="T4" fmla="*/ 3 w 15"/>
                <a:gd name="T5" fmla="*/ 2 h 6"/>
                <a:gd name="T6" fmla="*/ 0 w 15"/>
                <a:gd name="T7" fmla="*/ 4 h 6"/>
                <a:gd name="T8" fmla="*/ 4 w 15"/>
                <a:gd name="T9" fmla="*/ 6 h 6"/>
                <a:gd name="T10" fmla="*/ 10 w 15"/>
                <a:gd name="T11" fmla="*/ 3 h 6"/>
                <a:gd name="T12" fmla="*/ 11 w 15"/>
                <a:gd name="T13" fmla="*/ 4 h 6"/>
                <a:gd name="T14" fmla="*/ 15 w 15"/>
                <a:gd name="T15" fmla="*/ 4 h 6"/>
                <a:gd name="T16" fmla="*/ 15 w 15"/>
                <a:gd name="T17" fmla="*/ 0 h 6"/>
                <a:gd name="T18" fmla="*/ 8 w 15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6">
                  <a:moveTo>
                    <a:pt x="8" y="0"/>
                  </a:moveTo>
                  <a:cubicBezTo>
                    <a:pt x="8" y="0"/>
                    <a:pt x="8" y="2"/>
                    <a:pt x="8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1" y="2"/>
                    <a:pt x="0" y="2"/>
                    <a:pt x="0" y="4"/>
                  </a:cubicBezTo>
                  <a:cubicBezTo>
                    <a:pt x="0" y="5"/>
                    <a:pt x="2" y="6"/>
                    <a:pt x="4" y="6"/>
                  </a:cubicBezTo>
                  <a:cubicBezTo>
                    <a:pt x="6" y="6"/>
                    <a:pt x="7" y="4"/>
                    <a:pt x="10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1" y="4"/>
                    <a:pt x="15" y="4"/>
                    <a:pt x="15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6888808" y="4447804"/>
              <a:ext cx="33389" cy="29216"/>
            </a:xfrm>
            <a:custGeom>
              <a:avLst/>
              <a:gdLst>
                <a:gd name="T0" fmla="*/ 6 w 10"/>
                <a:gd name="T1" fmla="*/ 5 h 9"/>
                <a:gd name="T2" fmla="*/ 8 w 10"/>
                <a:gd name="T3" fmla="*/ 9 h 9"/>
                <a:gd name="T4" fmla="*/ 8 w 10"/>
                <a:gd name="T5" fmla="*/ 9 h 9"/>
                <a:gd name="T6" fmla="*/ 10 w 10"/>
                <a:gd name="T7" fmla="*/ 7 h 9"/>
                <a:gd name="T8" fmla="*/ 7 w 10"/>
                <a:gd name="T9" fmla="*/ 1 h 9"/>
                <a:gd name="T10" fmla="*/ 5 w 10"/>
                <a:gd name="T11" fmla="*/ 1 h 9"/>
                <a:gd name="T12" fmla="*/ 0 w 10"/>
                <a:gd name="T13" fmla="*/ 2 h 9"/>
                <a:gd name="T14" fmla="*/ 6 w 10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6" y="5"/>
                  </a:moveTo>
                  <a:cubicBezTo>
                    <a:pt x="6" y="6"/>
                    <a:pt x="6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8"/>
                    <a:pt x="10" y="7"/>
                  </a:cubicBezTo>
                  <a:cubicBezTo>
                    <a:pt x="10" y="4"/>
                    <a:pt x="7" y="5"/>
                    <a:pt x="7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3" y="1"/>
                    <a:pt x="0" y="0"/>
                    <a:pt x="0" y="2"/>
                  </a:cubicBezTo>
                  <a:cubicBezTo>
                    <a:pt x="0" y="4"/>
                    <a:pt x="4" y="5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6823421" y="4428326"/>
              <a:ext cx="12521" cy="12521"/>
            </a:xfrm>
            <a:custGeom>
              <a:avLst/>
              <a:gdLst>
                <a:gd name="T0" fmla="*/ 2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2 w 4"/>
                <a:gd name="T7" fmla="*/ 4 h 4"/>
                <a:gd name="T8" fmla="*/ 4 w 4"/>
                <a:gd name="T9" fmla="*/ 1 h 4"/>
                <a:gd name="T10" fmla="*/ 2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4"/>
                    <a:pt x="4" y="3"/>
                    <a:pt x="4" y="1"/>
                  </a:cubicBezTo>
                  <a:cubicBezTo>
                    <a:pt x="4" y="1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6984802" y="4428326"/>
              <a:ext cx="75126" cy="45911"/>
            </a:xfrm>
            <a:custGeom>
              <a:avLst/>
              <a:gdLst>
                <a:gd name="T0" fmla="*/ 9 w 23"/>
                <a:gd name="T1" fmla="*/ 7 h 14"/>
                <a:gd name="T2" fmla="*/ 23 w 23"/>
                <a:gd name="T3" fmla="*/ 2 h 14"/>
                <a:gd name="T4" fmla="*/ 8 w 23"/>
                <a:gd name="T5" fmla="*/ 3 h 14"/>
                <a:gd name="T6" fmla="*/ 7 w 23"/>
                <a:gd name="T7" fmla="*/ 6 h 14"/>
                <a:gd name="T8" fmla="*/ 0 w 23"/>
                <a:gd name="T9" fmla="*/ 12 h 14"/>
                <a:gd name="T10" fmla="*/ 1 w 23"/>
                <a:gd name="T11" fmla="*/ 14 h 14"/>
                <a:gd name="T12" fmla="*/ 9 w 23"/>
                <a:gd name="T13" fmla="*/ 10 h 14"/>
                <a:gd name="T14" fmla="*/ 9 w 23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4">
                  <a:moveTo>
                    <a:pt x="9" y="7"/>
                  </a:moveTo>
                  <a:cubicBezTo>
                    <a:pt x="13" y="7"/>
                    <a:pt x="21" y="5"/>
                    <a:pt x="23" y="2"/>
                  </a:cubicBezTo>
                  <a:cubicBezTo>
                    <a:pt x="21" y="0"/>
                    <a:pt x="11" y="1"/>
                    <a:pt x="8" y="3"/>
                  </a:cubicBezTo>
                  <a:cubicBezTo>
                    <a:pt x="8" y="4"/>
                    <a:pt x="8" y="5"/>
                    <a:pt x="7" y="6"/>
                  </a:cubicBezTo>
                  <a:cubicBezTo>
                    <a:pt x="4" y="7"/>
                    <a:pt x="0" y="7"/>
                    <a:pt x="0" y="12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4" y="14"/>
                    <a:pt x="8" y="11"/>
                    <a:pt x="9" y="10"/>
                  </a:cubicBezTo>
                  <a:cubicBezTo>
                    <a:pt x="9" y="9"/>
                    <a:pt x="8" y="7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7204614" y="4368503"/>
              <a:ext cx="16695" cy="30607"/>
            </a:xfrm>
            <a:custGeom>
              <a:avLst/>
              <a:gdLst>
                <a:gd name="T0" fmla="*/ 5 w 5"/>
                <a:gd name="T1" fmla="*/ 2 h 9"/>
                <a:gd name="T2" fmla="*/ 4 w 5"/>
                <a:gd name="T3" fmla="*/ 0 h 9"/>
                <a:gd name="T4" fmla="*/ 3 w 5"/>
                <a:gd name="T5" fmla="*/ 4 h 9"/>
                <a:gd name="T6" fmla="*/ 0 w 5"/>
                <a:gd name="T7" fmla="*/ 7 h 9"/>
                <a:gd name="T8" fmla="*/ 2 w 5"/>
                <a:gd name="T9" fmla="*/ 9 h 9"/>
                <a:gd name="T10" fmla="*/ 3 w 5"/>
                <a:gd name="T11" fmla="*/ 4 h 9"/>
                <a:gd name="T12" fmla="*/ 5 w 5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5" y="2"/>
                  </a:moveTo>
                  <a:cubicBezTo>
                    <a:pt x="5" y="1"/>
                    <a:pt x="4" y="2"/>
                    <a:pt x="4" y="0"/>
                  </a:cubicBezTo>
                  <a:cubicBezTo>
                    <a:pt x="2" y="0"/>
                    <a:pt x="3" y="2"/>
                    <a:pt x="3" y="4"/>
                  </a:cubicBezTo>
                  <a:cubicBezTo>
                    <a:pt x="3" y="5"/>
                    <a:pt x="0" y="5"/>
                    <a:pt x="0" y="7"/>
                  </a:cubicBezTo>
                  <a:cubicBezTo>
                    <a:pt x="0" y="8"/>
                    <a:pt x="1" y="9"/>
                    <a:pt x="2" y="9"/>
                  </a:cubicBezTo>
                  <a:cubicBezTo>
                    <a:pt x="4" y="9"/>
                    <a:pt x="3" y="7"/>
                    <a:pt x="3" y="4"/>
                  </a:cubicBezTo>
                  <a:cubicBezTo>
                    <a:pt x="4" y="4"/>
                    <a:pt x="5" y="4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0" name="Freeform 17"/>
            <p:cNvSpPr>
              <a:spLocks/>
            </p:cNvSpPr>
            <p:nvPr/>
          </p:nvSpPr>
          <p:spPr bwMode="auto">
            <a:xfrm>
              <a:off x="7037668" y="4310070"/>
              <a:ext cx="19477" cy="22260"/>
            </a:xfrm>
            <a:custGeom>
              <a:avLst/>
              <a:gdLst>
                <a:gd name="T0" fmla="*/ 0 w 6"/>
                <a:gd name="T1" fmla="*/ 3 h 7"/>
                <a:gd name="T2" fmla="*/ 4 w 6"/>
                <a:gd name="T3" fmla="*/ 7 h 7"/>
                <a:gd name="T4" fmla="*/ 6 w 6"/>
                <a:gd name="T5" fmla="*/ 4 h 7"/>
                <a:gd name="T6" fmla="*/ 0 w 6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3"/>
                  </a:moveTo>
                  <a:cubicBezTo>
                    <a:pt x="0" y="5"/>
                    <a:pt x="3" y="7"/>
                    <a:pt x="4" y="7"/>
                  </a:cubicBezTo>
                  <a:cubicBezTo>
                    <a:pt x="5" y="7"/>
                    <a:pt x="6" y="5"/>
                    <a:pt x="6" y="4"/>
                  </a:cubicBezTo>
                  <a:cubicBezTo>
                    <a:pt x="6" y="2"/>
                    <a:pt x="0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" name="Freeform 18"/>
            <p:cNvSpPr>
              <a:spLocks/>
            </p:cNvSpPr>
            <p:nvPr/>
          </p:nvSpPr>
          <p:spPr bwMode="auto">
            <a:xfrm>
              <a:off x="7076622" y="4305896"/>
              <a:ext cx="59822" cy="23651"/>
            </a:xfrm>
            <a:custGeom>
              <a:avLst/>
              <a:gdLst>
                <a:gd name="T0" fmla="*/ 0 w 18"/>
                <a:gd name="T1" fmla="*/ 3 h 7"/>
                <a:gd name="T2" fmla="*/ 4 w 18"/>
                <a:gd name="T3" fmla="*/ 4 h 7"/>
                <a:gd name="T4" fmla="*/ 9 w 18"/>
                <a:gd name="T5" fmla="*/ 4 h 7"/>
                <a:gd name="T6" fmla="*/ 17 w 18"/>
                <a:gd name="T7" fmla="*/ 7 h 7"/>
                <a:gd name="T8" fmla="*/ 18 w 18"/>
                <a:gd name="T9" fmla="*/ 6 h 7"/>
                <a:gd name="T10" fmla="*/ 16 w 18"/>
                <a:gd name="T11" fmla="*/ 2 h 7"/>
                <a:gd name="T12" fmla="*/ 15 w 18"/>
                <a:gd name="T13" fmla="*/ 2 h 7"/>
                <a:gd name="T14" fmla="*/ 12 w 18"/>
                <a:gd name="T15" fmla="*/ 0 h 7"/>
                <a:gd name="T16" fmla="*/ 1 w 18"/>
                <a:gd name="T17" fmla="*/ 0 h 7"/>
                <a:gd name="T18" fmla="*/ 0 w 18"/>
                <a:gd name="T1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7">
                  <a:moveTo>
                    <a:pt x="0" y="3"/>
                  </a:moveTo>
                  <a:cubicBezTo>
                    <a:pt x="0" y="3"/>
                    <a:pt x="3" y="4"/>
                    <a:pt x="4" y="4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12" y="4"/>
                    <a:pt x="14" y="7"/>
                    <a:pt x="17" y="7"/>
                  </a:cubicBezTo>
                  <a:cubicBezTo>
                    <a:pt x="17" y="7"/>
                    <a:pt x="18" y="7"/>
                    <a:pt x="18" y="6"/>
                  </a:cubicBezTo>
                  <a:cubicBezTo>
                    <a:pt x="18" y="5"/>
                    <a:pt x="16" y="4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2" y="4"/>
                    <a:pt x="1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2" name="Freeform 19"/>
            <p:cNvSpPr>
              <a:spLocks/>
            </p:cNvSpPr>
            <p:nvPr/>
          </p:nvSpPr>
          <p:spPr bwMode="auto">
            <a:xfrm>
              <a:off x="7076622" y="4247464"/>
              <a:ext cx="9739" cy="12521"/>
            </a:xfrm>
            <a:custGeom>
              <a:avLst/>
              <a:gdLst>
                <a:gd name="T0" fmla="*/ 3 w 3"/>
                <a:gd name="T1" fmla="*/ 4 h 4"/>
                <a:gd name="T2" fmla="*/ 0 w 3"/>
                <a:gd name="T3" fmla="*/ 0 h 4"/>
                <a:gd name="T4" fmla="*/ 3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2"/>
                    <a:pt x="0" y="2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3" name="Freeform 20"/>
            <p:cNvSpPr>
              <a:spLocks/>
            </p:cNvSpPr>
            <p:nvPr/>
          </p:nvSpPr>
          <p:spPr bwMode="auto">
            <a:xfrm>
              <a:off x="7076622" y="42474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4" name="Freeform 21"/>
            <p:cNvSpPr>
              <a:spLocks/>
            </p:cNvSpPr>
            <p:nvPr/>
          </p:nvSpPr>
          <p:spPr bwMode="auto">
            <a:xfrm>
              <a:off x="7066884" y="4201553"/>
              <a:ext cx="26433" cy="41737"/>
            </a:xfrm>
            <a:custGeom>
              <a:avLst/>
              <a:gdLst>
                <a:gd name="T0" fmla="*/ 8 w 8"/>
                <a:gd name="T1" fmla="*/ 6 h 13"/>
                <a:gd name="T2" fmla="*/ 2 w 8"/>
                <a:gd name="T3" fmla="*/ 0 h 13"/>
                <a:gd name="T4" fmla="*/ 0 w 8"/>
                <a:gd name="T5" fmla="*/ 4 h 13"/>
                <a:gd name="T6" fmla="*/ 3 w 8"/>
                <a:gd name="T7" fmla="*/ 11 h 13"/>
                <a:gd name="T8" fmla="*/ 3 w 8"/>
                <a:gd name="T9" fmla="*/ 13 h 13"/>
                <a:gd name="T10" fmla="*/ 8 w 8"/>
                <a:gd name="T11" fmla="*/ 12 h 13"/>
                <a:gd name="T12" fmla="*/ 6 w 8"/>
                <a:gd name="T13" fmla="*/ 9 h 13"/>
                <a:gd name="T14" fmla="*/ 8 w 8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3">
                  <a:moveTo>
                    <a:pt x="8" y="6"/>
                  </a:moveTo>
                  <a:cubicBezTo>
                    <a:pt x="4" y="5"/>
                    <a:pt x="2" y="3"/>
                    <a:pt x="2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7"/>
                    <a:pt x="3" y="8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3" y="13"/>
                    <a:pt x="7" y="12"/>
                    <a:pt x="8" y="12"/>
                  </a:cubicBezTo>
                  <a:cubicBezTo>
                    <a:pt x="8" y="10"/>
                    <a:pt x="6" y="10"/>
                    <a:pt x="6" y="9"/>
                  </a:cubicBezTo>
                  <a:cubicBezTo>
                    <a:pt x="6" y="7"/>
                    <a:pt x="8" y="7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5" name="Freeform 22"/>
            <p:cNvSpPr>
              <a:spLocks/>
            </p:cNvSpPr>
            <p:nvPr/>
          </p:nvSpPr>
          <p:spPr bwMode="auto">
            <a:xfrm>
              <a:off x="7517638" y="4339286"/>
              <a:ext cx="82082" cy="45911"/>
            </a:xfrm>
            <a:custGeom>
              <a:avLst/>
              <a:gdLst>
                <a:gd name="T0" fmla="*/ 0 w 25"/>
                <a:gd name="T1" fmla="*/ 10 h 14"/>
                <a:gd name="T2" fmla="*/ 5 w 25"/>
                <a:gd name="T3" fmla="*/ 13 h 14"/>
                <a:gd name="T4" fmla="*/ 6 w 25"/>
                <a:gd name="T5" fmla="*/ 13 h 14"/>
                <a:gd name="T6" fmla="*/ 6 w 25"/>
                <a:gd name="T7" fmla="*/ 13 h 14"/>
                <a:gd name="T8" fmla="*/ 6 w 25"/>
                <a:gd name="T9" fmla="*/ 13 h 14"/>
                <a:gd name="T10" fmla="*/ 9 w 25"/>
                <a:gd name="T11" fmla="*/ 14 h 14"/>
                <a:gd name="T12" fmla="*/ 20 w 25"/>
                <a:gd name="T13" fmla="*/ 11 h 14"/>
                <a:gd name="T14" fmla="*/ 25 w 25"/>
                <a:gd name="T15" fmla="*/ 3 h 14"/>
                <a:gd name="T16" fmla="*/ 23 w 25"/>
                <a:gd name="T17" fmla="*/ 0 h 14"/>
                <a:gd name="T18" fmla="*/ 18 w 25"/>
                <a:gd name="T19" fmla="*/ 6 h 14"/>
                <a:gd name="T20" fmla="*/ 9 w 25"/>
                <a:gd name="T21" fmla="*/ 9 h 14"/>
                <a:gd name="T22" fmla="*/ 7 w 25"/>
                <a:gd name="T23" fmla="*/ 10 h 14"/>
                <a:gd name="T24" fmla="*/ 0 w 25"/>
                <a:gd name="T25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14">
                  <a:moveTo>
                    <a:pt x="0" y="10"/>
                  </a:moveTo>
                  <a:cubicBezTo>
                    <a:pt x="0" y="10"/>
                    <a:pt x="3" y="12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9" y="14"/>
                    <a:pt x="9" y="14"/>
                  </a:cubicBezTo>
                  <a:cubicBezTo>
                    <a:pt x="14" y="14"/>
                    <a:pt x="16" y="12"/>
                    <a:pt x="20" y="11"/>
                  </a:cubicBezTo>
                  <a:cubicBezTo>
                    <a:pt x="20" y="7"/>
                    <a:pt x="25" y="8"/>
                    <a:pt x="25" y="3"/>
                  </a:cubicBezTo>
                  <a:cubicBezTo>
                    <a:pt x="25" y="2"/>
                    <a:pt x="24" y="0"/>
                    <a:pt x="23" y="0"/>
                  </a:cubicBezTo>
                  <a:cubicBezTo>
                    <a:pt x="20" y="0"/>
                    <a:pt x="21" y="5"/>
                    <a:pt x="18" y="6"/>
                  </a:cubicBezTo>
                  <a:cubicBezTo>
                    <a:pt x="16" y="7"/>
                    <a:pt x="12" y="8"/>
                    <a:pt x="9" y="9"/>
                  </a:cubicBezTo>
                  <a:cubicBezTo>
                    <a:pt x="9" y="9"/>
                    <a:pt x="7" y="10"/>
                    <a:pt x="7" y="10"/>
                  </a:cubicBez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7136444" y="4253029"/>
              <a:ext cx="429886" cy="223991"/>
            </a:xfrm>
            <a:custGeom>
              <a:avLst/>
              <a:gdLst>
                <a:gd name="T0" fmla="*/ 104 w 131"/>
                <a:gd name="T1" fmla="*/ 37 h 68"/>
                <a:gd name="T2" fmla="*/ 92 w 131"/>
                <a:gd name="T3" fmla="*/ 26 h 68"/>
                <a:gd name="T4" fmla="*/ 89 w 131"/>
                <a:gd name="T5" fmla="*/ 23 h 68"/>
                <a:gd name="T6" fmla="*/ 82 w 131"/>
                <a:gd name="T7" fmla="*/ 20 h 68"/>
                <a:gd name="T8" fmla="*/ 66 w 131"/>
                <a:gd name="T9" fmla="*/ 15 h 68"/>
                <a:gd name="T10" fmla="*/ 66 w 131"/>
                <a:gd name="T11" fmla="*/ 15 h 68"/>
                <a:gd name="T12" fmla="*/ 66 w 131"/>
                <a:gd name="T13" fmla="*/ 15 h 68"/>
                <a:gd name="T14" fmla="*/ 65 w 131"/>
                <a:gd name="T15" fmla="*/ 15 h 68"/>
                <a:gd name="T16" fmla="*/ 66 w 131"/>
                <a:gd name="T17" fmla="*/ 14 h 68"/>
                <a:gd name="T18" fmla="*/ 62 w 131"/>
                <a:gd name="T19" fmla="*/ 12 h 68"/>
                <a:gd name="T20" fmla="*/ 56 w 131"/>
                <a:gd name="T21" fmla="*/ 12 h 68"/>
                <a:gd name="T22" fmla="*/ 50 w 131"/>
                <a:gd name="T23" fmla="*/ 8 h 68"/>
                <a:gd name="T24" fmla="*/ 47 w 131"/>
                <a:gd name="T25" fmla="*/ 7 h 68"/>
                <a:gd name="T26" fmla="*/ 40 w 131"/>
                <a:gd name="T27" fmla="*/ 13 h 68"/>
                <a:gd name="T28" fmla="*/ 35 w 131"/>
                <a:gd name="T29" fmla="*/ 16 h 68"/>
                <a:gd name="T30" fmla="*/ 30 w 131"/>
                <a:gd name="T31" fmla="*/ 20 h 68"/>
                <a:gd name="T32" fmla="*/ 26 w 131"/>
                <a:gd name="T33" fmla="*/ 15 h 68"/>
                <a:gd name="T34" fmla="*/ 22 w 131"/>
                <a:gd name="T35" fmla="*/ 13 h 68"/>
                <a:gd name="T36" fmla="*/ 22 w 131"/>
                <a:gd name="T37" fmla="*/ 5 h 68"/>
                <a:gd name="T38" fmla="*/ 11 w 131"/>
                <a:gd name="T39" fmla="*/ 0 h 68"/>
                <a:gd name="T40" fmla="*/ 3 w 131"/>
                <a:gd name="T41" fmla="*/ 4 h 68"/>
                <a:gd name="T42" fmla="*/ 0 w 131"/>
                <a:gd name="T43" fmla="*/ 6 h 68"/>
                <a:gd name="T44" fmla="*/ 7 w 131"/>
                <a:gd name="T45" fmla="*/ 11 h 68"/>
                <a:gd name="T46" fmla="*/ 8 w 131"/>
                <a:gd name="T47" fmla="*/ 13 h 68"/>
                <a:gd name="T48" fmla="*/ 12 w 131"/>
                <a:gd name="T49" fmla="*/ 14 h 68"/>
                <a:gd name="T50" fmla="*/ 18 w 131"/>
                <a:gd name="T51" fmla="*/ 12 h 68"/>
                <a:gd name="T52" fmla="*/ 20 w 131"/>
                <a:gd name="T53" fmla="*/ 12 h 68"/>
                <a:gd name="T54" fmla="*/ 8 w 131"/>
                <a:gd name="T55" fmla="*/ 16 h 68"/>
                <a:gd name="T56" fmla="*/ 12 w 131"/>
                <a:gd name="T57" fmla="*/ 19 h 68"/>
                <a:gd name="T58" fmla="*/ 13 w 131"/>
                <a:gd name="T59" fmla="*/ 25 h 68"/>
                <a:gd name="T60" fmla="*/ 15 w 131"/>
                <a:gd name="T61" fmla="*/ 25 h 68"/>
                <a:gd name="T62" fmla="*/ 18 w 131"/>
                <a:gd name="T63" fmla="*/ 21 h 68"/>
                <a:gd name="T64" fmla="*/ 18 w 131"/>
                <a:gd name="T65" fmla="*/ 23 h 68"/>
                <a:gd name="T66" fmla="*/ 27 w 131"/>
                <a:gd name="T67" fmla="*/ 28 h 68"/>
                <a:gd name="T68" fmla="*/ 39 w 131"/>
                <a:gd name="T69" fmla="*/ 30 h 68"/>
                <a:gd name="T70" fmla="*/ 49 w 131"/>
                <a:gd name="T71" fmla="*/ 37 h 68"/>
                <a:gd name="T72" fmla="*/ 52 w 131"/>
                <a:gd name="T73" fmla="*/ 46 h 68"/>
                <a:gd name="T74" fmla="*/ 47 w 131"/>
                <a:gd name="T75" fmla="*/ 51 h 68"/>
                <a:gd name="T76" fmla="*/ 50 w 131"/>
                <a:gd name="T77" fmla="*/ 52 h 68"/>
                <a:gd name="T78" fmla="*/ 55 w 131"/>
                <a:gd name="T79" fmla="*/ 52 h 68"/>
                <a:gd name="T80" fmla="*/ 58 w 131"/>
                <a:gd name="T81" fmla="*/ 52 h 68"/>
                <a:gd name="T82" fmla="*/ 72 w 131"/>
                <a:gd name="T83" fmla="*/ 60 h 68"/>
                <a:gd name="T84" fmla="*/ 80 w 131"/>
                <a:gd name="T85" fmla="*/ 60 h 68"/>
                <a:gd name="T86" fmla="*/ 81 w 131"/>
                <a:gd name="T87" fmla="*/ 54 h 68"/>
                <a:gd name="T88" fmla="*/ 90 w 131"/>
                <a:gd name="T89" fmla="*/ 48 h 68"/>
                <a:gd name="T90" fmla="*/ 106 w 131"/>
                <a:gd name="T91" fmla="*/ 58 h 68"/>
                <a:gd name="T92" fmla="*/ 108 w 131"/>
                <a:gd name="T93" fmla="*/ 59 h 68"/>
                <a:gd name="T94" fmla="*/ 117 w 131"/>
                <a:gd name="T95" fmla="*/ 64 h 68"/>
                <a:gd name="T96" fmla="*/ 123 w 131"/>
                <a:gd name="T97" fmla="*/ 64 h 68"/>
                <a:gd name="T98" fmla="*/ 127 w 131"/>
                <a:gd name="T99" fmla="*/ 68 h 68"/>
                <a:gd name="T100" fmla="*/ 128 w 131"/>
                <a:gd name="T101" fmla="*/ 68 h 68"/>
                <a:gd name="T102" fmla="*/ 131 w 131"/>
                <a:gd name="T103" fmla="*/ 65 h 68"/>
                <a:gd name="T104" fmla="*/ 127 w 131"/>
                <a:gd name="T105" fmla="*/ 64 h 68"/>
                <a:gd name="T106" fmla="*/ 125 w 131"/>
                <a:gd name="T107" fmla="*/ 61 h 68"/>
                <a:gd name="T108" fmla="*/ 122 w 131"/>
                <a:gd name="T109" fmla="*/ 61 h 68"/>
                <a:gd name="T110" fmla="*/ 120 w 131"/>
                <a:gd name="T111" fmla="*/ 58 h 68"/>
                <a:gd name="T112" fmla="*/ 115 w 131"/>
                <a:gd name="T113" fmla="*/ 56 h 68"/>
                <a:gd name="T114" fmla="*/ 111 w 131"/>
                <a:gd name="T115" fmla="*/ 49 h 68"/>
                <a:gd name="T116" fmla="*/ 107 w 131"/>
                <a:gd name="T117" fmla="*/ 44 h 68"/>
                <a:gd name="T118" fmla="*/ 111 w 131"/>
                <a:gd name="T119" fmla="*/ 40 h 68"/>
                <a:gd name="T120" fmla="*/ 104 w 131"/>
                <a:gd name="T121" fmla="*/ 3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1" h="68">
                  <a:moveTo>
                    <a:pt x="104" y="37"/>
                  </a:moveTo>
                  <a:cubicBezTo>
                    <a:pt x="99" y="34"/>
                    <a:pt x="99" y="28"/>
                    <a:pt x="92" y="26"/>
                  </a:cubicBezTo>
                  <a:cubicBezTo>
                    <a:pt x="91" y="25"/>
                    <a:pt x="89" y="25"/>
                    <a:pt x="89" y="23"/>
                  </a:cubicBezTo>
                  <a:cubicBezTo>
                    <a:pt x="86" y="23"/>
                    <a:pt x="85" y="20"/>
                    <a:pt x="82" y="20"/>
                  </a:cubicBezTo>
                  <a:cubicBezTo>
                    <a:pt x="77" y="20"/>
                    <a:pt x="70" y="18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5" y="15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5" y="14"/>
                    <a:pt x="63" y="16"/>
                    <a:pt x="62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5" y="12"/>
                    <a:pt x="53" y="9"/>
                    <a:pt x="50" y="8"/>
                  </a:cubicBezTo>
                  <a:cubicBezTo>
                    <a:pt x="50" y="8"/>
                    <a:pt x="48" y="9"/>
                    <a:pt x="47" y="7"/>
                  </a:cubicBezTo>
                  <a:cubicBezTo>
                    <a:pt x="45" y="8"/>
                    <a:pt x="42" y="12"/>
                    <a:pt x="40" y="13"/>
                  </a:cubicBezTo>
                  <a:cubicBezTo>
                    <a:pt x="37" y="14"/>
                    <a:pt x="36" y="14"/>
                    <a:pt x="35" y="16"/>
                  </a:cubicBezTo>
                  <a:cubicBezTo>
                    <a:pt x="34" y="16"/>
                    <a:pt x="32" y="20"/>
                    <a:pt x="30" y="20"/>
                  </a:cubicBezTo>
                  <a:cubicBezTo>
                    <a:pt x="29" y="20"/>
                    <a:pt x="26" y="16"/>
                    <a:pt x="26" y="15"/>
                  </a:cubicBezTo>
                  <a:cubicBezTo>
                    <a:pt x="24" y="15"/>
                    <a:pt x="22" y="14"/>
                    <a:pt x="22" y="13"/>
                  </a:cubicBezTo>
                  <a:cubicBezTo>
                    <a:pt x="22" y="11"/>
                    <a:pt x="22" y="8"/>
                    <a:pt x="22" y="5"/>
                  </a:cubicBezTo>
                  <a:cubicBezTo>
                    <a:pt x="18" y="4"/>
                    <a:pt x="15" y="0"/>
                    <a:pt x="11" y="0"/>
                  </a:cubicBezTo>
                  <a:cubicBezTo>
                    <a:pt x="7" y="0"/>
                    <a:pt x="6" y="4"/>
                    <a:pt x="3" y="4"/>
                  </a:cubicBezTo>
                  <a:cubicBezTo>
                    <a:pt x="2" y="4"/>
                    <a:pt x="0" y="5"/>
                    <a:pt x="0" y="6"/>
                  </a:cubicBezTo>
                  <a:cubicBezTo>
                    <a:pt x="0" y="10"/>
                    <a:pt x="6" y="8"/>
                    <a:pt x="7" y="11"/>
                  </a:cubicBezTo>
                  <a:cubicBezTo>
                    <a:pt x="7" y="12"/>
                    <a:pt x="8" y="13"/>
                    <a:pt x="8" y="13"/>
                  </a:cubicBezTo>
                  <a:cubicBezTo>
                    <a:pt x="10" y="14"/>
                    <a:pt x="11" y="14"/>
                    <a:pt x="12" y="14"/>
                  </a:cubicBezTo>
                  <a:cubicBezTo>
                    <a:pt x="14" y="14"/>
                    <a:pt x="16" y="12"/>
                    <a:pt x="18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8" y="16"/>
                    <a:pt x="11" y="15"/>
                    <a:pt x="8" y="16"/>
                  </a:cubicBezTo>
                  <a:cubicBezTo>
                    <a:pt x="9" y="18"/>
                    <a:pt x="11" y="18"/>
                    <a:pt x="12" y="19"/>
                  </a:cubicBezTo>
                  <a:cubicBezTo>
                    <a:pt x="13" y="21"/>
                    <a:pt x="12" y="22"/>
                    <a:pt x="13" y="25"/>
                  </a:cubicBezTo>
                  <a:cubicBezTo>
                    <a:pt x="14" y="25"/>
                    <a:pt x="14" y="25"/>
                    <a:pt x="15" y="25"/>
                  </a:cubicBezTo>
                  <a:cubicBezTo>
                    <a:pt x="17" y="25"/>
                    <a:pt x="18" y="23"/>
                    <a:pt x="18" y="21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2" y="22"/>
                    <a:pt x="24" y="28"/>
                    <a:pt x="27" y="28"/>
                  </a:cubicBezTo>
                  <a:cubicBezTo>
                    <a:pt x="31" y="28"/>
                    <a:pt x="37" y="29"/>
                    <a:pt x="39" y="30"/>
                  </a:cubicBezTo>
                  <a:cubicBezTo>
                    <a:pt x="42" y="32"/>
                    <a:pt x="48" y="34"/>
                    <a:pt x="49" y="37"/>
                  </a:cubicBezTo>
                  <a:cubicBezTo>
                    <a:pt x="50" y="40"/>
                    <a:pt x="49" y="43"/>
                    <a:pt x="52" y="46"/>
                  </a:cubicBezTo>
                  <a:cubicBezTo>
                    <a:pt x="51" y="47"/>
                    <a:pt x="47" y="48"/>
                    <a:pt x="47" y="51"/>
                  </a:cubicBezTo>
                  <a:cubicBezTo>
                    <a:pt x="47" y="52"/>
                    <a:pt x="49" y="52"/>
                    <a:pt x="50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2"/>
                    <a:pt x="57" y="52"/>
                    <a:pt x="58" y="52"/>
                  </a:cubicBezTo>
                  <a:cubicBezTo>
                    <a:pt x="64" y="52"/>
                    <a:pt x="66" y="60"/>
                    <a:pt x="72" y="60"/>
                  </a:cubicBezTo>
                  <a:cubicBezTo>
                    <a:pt x="74" y="60"/>
                    <a:pt x="75" y="60"/>
                    <a:pt x="80" y="60"/>
                  </a:cubicBezTo>
                  <a:cubicBezTo>
                    <a:pt x="80" y="56"/>
                    <a:pt x="82" y="57"/>
                    <a:pt x="81" y="54"/>
                  </a:cubicBezTo>
                  <a:cubicBezTo>
                    <a:pt x="85" y="52"/>
                    <a:pt x="84" y="48"/>
                    <a:pt x="90" y="48"/>
                  </a:cubicBezTo>
                  <a:cubicBezTo>
                    <a:pt x="97" y="48"/>
                    <a:pt x="101" y="54"/>
                    <a:pt x="106" y="58"/>
                  </a:cubicBezTo>
                  <a:cubicBezTo>
                    <a:pt x="106" y="59"/>
                    <a:pt x="108" y="58"/>
                    <a:pt x="108" y="59"/>
                  </a:cubicBezTo>
                  <a:cubicBezTo>
                    <a:pt x="108" y="62"/>
                    <a:pt x="113" y="64"/>
                    <a:pt x="117" y="6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23" y="68"/>
                    <a:pt x="127" y="68"/>
                    <a:pt x="127" y="68"/>
                  </a:cubicBezTo>
                  <a:cubicBezTo>
                    <a:pt x="127" y="68"/>
                    <a:pt x="128" y="68"/>
                    <a:pt x="128" y="68"/>
                  </a:cubicBezTo>
                  <a:cubicBezTo>
                    <a:pt x="128" y="68"/>
                    <a:pt x="130" y="66"/>
                    <a:pt x="131" y="65"/>
                  </a:cubicBezTo>
                  <a:cubicBezTo>
                    <a:pt x="131" y="64"/>
                    <a:pt x="127" y="65"/>
                    <a:pt x="127" y="64"/>
                  </a:cubicBezTo>
                  <a:cubicBezTo>
                    <a:pt x="126" y="63"/>
                    <a:pt x="126" y="62"/>
                    <a:pt x="125" y="61"/>
                  </a:cubicBezTo>
                  <a:cubicBezTo>
                    <a:pt x="124" y="61"/>
                    <a:pt x="122" y="62"/>
                    <a:pt x="122" y="61"/>
                  </a:cubicBezTo>
                  <a:cubicBezTo>
                    <a:pt x="121" y="60"/>
                    <a:pt x="121" y="58"/>
                    <a:pt x="120" y="58"/>
                  </a:cubicBezTo>
                  <a:cubicBezTo>
                    <a:pt x="118" y="58"/>
                    <a:pt x="116" y="57"/>
                    <a:pt x="115" y="56"/>
                  </a:cubicBezTo>
                  <a:cubicBezTo>
                    <a:pt x="113" y="53"/>
                    <a:pt x="114" y="52"/>
                    <a:pt x="111" y="49"/>
                  </a:cubicBezTo>
                  <a:cubicBezTo>
                    <a:pt x="111" y="49"/>
                    <a:pt x="107" y="45"/>
                    <a:pt x="107" y="44"/>
                  </a:cubicBezTo>
                  <a:cubicBezTo>
                    <a:pt x="107" y="42"/>
                    <a:pt x="111" y="43"/>
                    <a:pt x="111" y="40"/>
                  </a:cubicBezTo>
                  <a:cubicBezTo>
                    <a:pt x="111" y="35"/>
                    <a:pt x="107" y="38"/>
                    <a:pt x="104" y="3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7" name="Freeform 24"/>
            <p:cNvSpPr>
              <a:spLocks/>
            </p:cNvSpPr>
            <p:nvPr/>
          </p:nvSpPr>
          <p:spPr bwMode="auto">
            <a:xfrm>
              <a:off x="7573287" y="4303114"/>
              <a:ext cx="45910" cy="45911"/>
            </a:xfrm>
            <a:custGeom>
              <a:avLst/>
              <a:gdLst>
                <a:gd name="T0" fmla="*/ 9 w 14"/>
                <a:gd name="T1" fmla="*/ 7 h 14"/>
                <a:gd name="T2" fmla="*/ 0 w 14"/>
                <a:gd name="T3" fmla="*/ 0 h 14"/>
                <a:gd name="T4" fmla="*/ 4 w 14"/>
                <a:gd name="T5" fmla="*/ 3 h 14"/>
                <a:gd name="T6" fmla="*/ 10 w 14"/>
                <a:gd name="T7" fmla="*/ 9 h 14"/>
                <a:gd name="T8" fmla="*/ 12 w 14"/>
                <a:gd name="T9" fmla="*/ 13 h 14"/>
                <a:gd name="T10" fmla="*/ 14 w 14"/>
                <a:gd name="T11" fmla="*/ 13 h 14"/>
                <a:gd name="T12" fmla="*/ 14 w 14"/>
                <a:gd name="T13" fmla="*/ 12 h 14"/>
                <a:gd name="T14" fmla="*/ 9 w 14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9" y="7"/>
                  </a:moveTo>
                  <a:cubicBezTo>
                    <a:pt x="7" y="5"/>
                    <a:pt x="5" y="2"/>
                    <a:pt x="0" y="0"/>
                  </a:cubicBezTo>
                  <a:cubicBezTo>
                    <a:pt x="1" y="2"/>
                    <a:pt x="3" y="2"/>
                    <a:pt x="4" y="3"/>
                  </a:cubicBezTo>
                  <a:cubicBezTo>
                    <a:pt x="7" y="5"/>
                    <a:pt x="7" y="7"/>
                    <a:pt x="10" y="9"/>
                  </a:cubicBezTo>
                  <a:cubicBezTo>
                    <a:pt x="9" y="11"/>
                    <a:pt x="9" y="13"/>
                    <a:pt x="12" y="13"/>
                  </a:cubicBezTo>
                  <a:cubicBezTo>
                    <a:pt x="13" y="14"/>
                    <a:pt x="13" y="13"/>
                    <a:pt x="14" y="13"/>
                  </a:cubicBezTo>
                  <a:cubicBezTo>
                    <a:pt x="13" y="13"/>
                    <a:pt x="14" y="12"/>
                    <a:pt x="14" y="12"/>
                  </a:cubicBezTo>
                  <a:cubicBezTo>
                    <a:pt x="14" y="8"/>
                    <a:pt x="11" y="9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7652586" y="4365720"/>
              <a:ext cx="23651" cy="26434"/>
            </a:xfrm>
            <a:custGeom>
              <a:avLst/>
              <a:gdLst>
                <a:gd name="T0" fmla="*/ 1 w 7"/>
                <a:gd name="T1" fmla="*/ 0 h 8"/>
                <a:gd name="T2" fmla="*/ 5 w 7"/>
                <a:gd name="T3" fmla="*/ 5 h 8"/>
                <a:gd name="T4" fmla="*/ 5 w 7"/>
                <a:gd name="T5" fmla="*/ 7 h 8"/>
                <a:gd name="T6" fmla="*/ 5 w 7"/>
                <a:gd name="T7" fmla="*/ 8 h 8"/>
                <a:gd name="T8" fmla="*/ 7 w 7"/>
                <a:gd name="T9" fmla="*/ 7 h 8"/>
                <a:gd name="T10" fmla="*/ 1 w 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1" y="0"/>
                  </a:moveTo>
                  <a:cubicBezTo>
                    <a:pt x="0" y="2"/>
                    <a:pt x="1" y="5"/>
                    <a:pt x="5" y="5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7" y="6"/>
                    <a:pt x="2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9" name="Freeform 26"/>
            <p:cNvSpPr>
              <a:spLocks/>
            </p:cNvSpPr>
            <p:nvPr/>
          </p:nvSpPr>
          <p:spPr bwMode="auto">
            <a:xfrm>
              <a:off x="7797272" y="4464499"/>
              <a:ext cx="9739" cy="16695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4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2"/>
                    <a:pt x="2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7763883" y="4454760"/>
              <a:ext cx="23651" cy="9739"/>
            </a:xfrm>
            <a:custGeom>
              <a:avLst/>
              <a:gdLst>
                <a:gd name="T0" fmla="*/ 0 w 7"/>
                <a:gd name="T1" fmla="*/ 0 h 3"/>
                <a:gd name="T2" fmla="*/ 6 w 7"/>
                <a:gd name="T3" fmla="*/ 3 h 3"/>
                <a:gd name="T4" fmla="*/ 7 w 7"/>
                <a:gd name="T5" fmla="*/ 3 h 3"/>
                <a:gd name="T6" fmla="*/ 0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2"/>
                    <a:pt x="3" y="3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ubicBezTo>
                    <a:pt x="6" y="1"/>
                    <a:pt x="3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7768057" y="4425544"/>
              <a:ext cx="19477" cy="22260"/>
            </a:xfrm>
            <a:custGeom>
              <a:avLst/>
              <a:gdLst>
                <a:gd name="T0" fmla="*/ 0 w 6"/>
                <a:gd name="T1" fmla="*/ 0 h 7"/>
                <a:gd name="T2" fmla="*/ 6 w 6"/>
                <a:gd name="T3" fmla="*/ 7 h 7"/>
                <a:gd name="T4" fmla="*/ 0 w 6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0" y="0"/>
                  </a:moveTo>
                  <a:cubicBezTo>
                    <a:pt x="0" y="2"/>
                    <a:pt x="4" y="7"/>
                    <a:pt x="6" y="7"/>
                  </a:cubicBezTo>
                  <a:cubicBezTo>
                    <a:pt x="5" y="4"/>
                    <a:pt x="3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2" name="Freeform 29"/>
            <p:cNvSpPr>
              <a:spLocks/>
            </p:cNvSpPr>
            <p:nvPr/>
          </p:nvSpPr>
          <p:spPr bwMode="auto">
            <a:xfrm>
              <a:off x="7722147" y="4408849"/>
              <a:ext cx="29216" cy="16695"/>
            </a:xfrm>
            <a:custGeom>
              <a:avLst/>
              <a:gdLst>
                <a:gd name="T0" fmla="*/ 1 w 9"/>
                <a:gd name="T1" fmla="*/ 0 h 5"/>
                <a:gd name="T2" fmla="*/ 1 w 9"/>
                <a:gd name="T3" fmla="*/ 1 h 5"/>
                <a:gd name="T4" fmla="*/ 0 w 9"/>
                <a:gd name="T5" fmla="*/ 1 h 5"/>
                <a:gd name="T6" fmla="*/ 7 w 9"/>
                <a:gd name="T7" fmla="*/ 5 h 5"/>
                <a:gd name="T8" fmla="*/ 9 w 9"/>
                <a:gd name="T9" fmla="*/ 4 h 5"/>
                <a:gd name="T10" fmla="*/ 1 w 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5" y="5"/>
                    <a:pt x="7" y="5"/>
                  </a:cubicBezTo>
                  <a:cubicBezTo>
                    <a:pt x="8" y="5"/>
                    <a:pt x="8" y="5"/>
                    <a:pt x="9" y="4"/>
                  </a:cubicBezTo>
                  <a:cubicBezTo>
                    <a:pt x="8" y="2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7688758" y="4389371"/>
              <a:ext cx="2782" cy="2782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>
              <a:off x="7688758" y="4392154"/>
              <a:ext cx="16695" cy="6956"/>
            </a:xfrm>
            <a:custGeom>
              <a:avLst/>
              <a:gdLst>
                <a:gd name="T0" fmla="*/ 1 w 5"/>
                <a:gd name="T1" fmla="*/ 0 h 2"/>
                <a:gd name="T2" fmla="*/ 0 w 5"/>
                <a:gd name="T3" fmla="*/ 0 h 2"/>
                <a:gd name="T4" fmla="*/ 3 w 5"/>
                <a:gd name="T5" fmla="*/ 2 h 2"/>
                <a:gd name="T6" fmla="*/ 5 w 5"/>
                <a:gd name="T7" fmla="*/ 2 h 2"/>
                <a:gd name="T8" fmla="*/ 1 w 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3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5" name="Freeform 32"/>
            <p:cNvSpPr>
              <a:spLocks/>
            </p:cNvSpPr>
            <p:nvPr/>
          </p:nvSpPr>
          <p:spPr bwMode="auto">
            <a:xfrm>
              <a:off x="7432774" y="5162906"/>
              <a:ext cx="82082" cy="86257"/>
            </a:xfrm>
            <a:custGeom>
              <a:avLst/>
              <a:gdLst>
                <a:gd name="T0" fmla="*/ 12 w 25"/>
                <a:gd name="T1" fmla="*/ 4 h 26"/>
                <a:gd name="T2" fmla="*/ 0 w 25"/>
                <a:gd name="T3" fmla="*/ 4 h 26"/>
                <a:gd name="T4" fmla="*/ 14 w 25"/>
                <a:gd name="T5" fmla="*/ 26 h 26"/>
                <a:gd name="T6" fmla="*/ 25 w 25"/>
                <a:gd name="T7" fmla="*/ 9 h 26"/>
                <a:gd name="T8" fmla="*/ 22 w 25"/>
                <a:gd name="T9" fmla="*/ 2 h 26"/>
                <a:gd name="T10" fmla="*/ 12 w 25"/>
                <a:gd name="T11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6">
                  <a:moveTo>
                    <a:pt x="12" y="4"/>
                  </a:moveTo>
                  <a:cubicBezTo>
                    <a:pt x="12" y="4"/>
                    <a:pt x="0" y="0"/>
                    <a:pt x="0" y="4"/>
                  </a:cubicBezTo>
                  <a:cubicBezTo>
                    <a:pt x="0" y="8"/>
                    <a:pt x="7" y="26"/>
                    <a:pt x="14" y="26"/>
                  </a:cubicBezTo>
                  <a:cubicBezTo>
                    <a:pt x="19" y="26"/>
                    <a:pt x="25" y="14"/>
                    <a:pt x="25" y="9"/>
                  </a:cubicBezTo>
                  <a:cubicBezTo>
                    <a:pt x="25" y="6"/>
                    <a:pt x="23" y="4"/>
                    <a:pt x="22" y="2"/>
                  </a:cubicBezTo>
                  <a:cubicBezTo>
                    <a:pt x="19" y="3"/>
                    <a:pt x="15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6" name="Freeform 33"/>
            <p:cNvSpPr>
              <a:spLocks/>
            </p:cNvSpPr>
            <p:nvPr/>
          </p:nvSpPr>
          <p:spPr bwMode="auto">
            <a:xfrm>
              <a:off x="7500943" y="5150385"/>
              <a:ext cx="9739" cy="9739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0 w 3"/>
                <a:gd name="T5" fmla="*/ 0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2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1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7" name="Freeform 34"/>
            <p:cNvSpPr>
              <a:spLocks/>
            </p:cNvSpPr>
            <p:nvPr/>
          </p:nvSpPr>
          <p:spPr bwMode="auto">
            <a:xfrm>
              <a:off x="7261654" y="5044650"/>
              <a:ext cx="25042" cy="12521"/>
            </a:xfrm>
            <a:custGeom>
              <a:avLst/>
              <a:gdLst>
                <a:gd name="T0" fmla="*/ 0 w 8"/>
                <a:gd name="T1" fmla="*/ 2 h 4"/>
                <a:gd name="T2" fmla="*/ 8 w 8"/>
                <a:gd name="T3" fmla="*/ 2 h 4"/>
                <a:gd name="T4" fmla="*/ 0 w 8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cubicBezTo>
                    <a:pt x="2" y="4"/>
                    <a:pt x="5" y="4"/>
                    <a:pt x="8" y="2"/>
                  </a:cubicBezTo>
                  <a:cubicBezTo>
                    <a:pt x="4" y="1"/>
                    <a:pt x="4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8" name="Freeform 35"/>
            <p:cNvSpPr>
              <a:spLocks/>
            </p:cNvSpPr>
            <p:nvPr/>
          </p:nvSpPr>
          <p:spPr bwMode="auto">
            <a:xfrm>
              <a:off x="7122532" y="4490933"/>
              <a:ext cx="33389" cy="12521"/>
            </a:xfrm>
            <a:custGeom>
              <a:avLst/>
              <a:gdLst>
                <a:gd name="T0" fmla="*/ 6 w 10"/>
                <a:gd name="T1" fmla="*/ 4 h 4"/>
                <a:gd name="T2" fmla="*/ 10 w 10"/>
                <a:gd name="T3" fmla="*/ 4 h 4"/>
                <a:gd name="T4" fmla="*/ 10 w 10"/>
                <a:gd name="T5" fmla="*/ 1 h 4"/>
                <a:gd name="T6" fmla="*/ 0 w 10"/>
                <a:gd name="T7" fmla="*/ 2 h 4"/>
                <a:gd name="T8" fmla="*/ 6 w 10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6" y="4"/>
                  </a:moveTo>
                  <a:cubicBezTo>
                    <a:pt x="7" y="4"/>
                    <a:pt x="6" y="4"/>
                    <a:pt x="10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0"/>
                    <a:pt x="4" y="1"/>
                    <a:pt x="0" y="2"/>
                  </a:cubicBezTo>
                  <a:cubicBezTo>
                    <a:pt x="1" y="3"/>
                    <a:pt x="3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59" name="Freeform 36"/>
            <p:cNvSpPr>
              <a:spLocks/>
            </p:cNvSpPr>
            <p:nvPr/>
          </p:nvSpPr>
          <p:spPr bwMode="auto">
            <a:xfrm>
              <a:off x="6763598" y="4481194"/>
              <a:ext cx="862555" cy="648322"/>
            </a:xfrm>
            <a:custGeom>
              <a:avLst/>
              <a:gdLst>
                <a:gd name="T0" fmla="*/ 242 w 262"/>
                <a:gd name="T1" fmla="*/ 78 h 197"/>
                <a:gd name="T2" fmla="*/ 231 w 262"/>
                <a:gd name="T3" fmla="*/ 65 h 197"/>
                <a:gd name="T4" fmla="*/ 210 w 262"/>
                <a:gd name="T5" fmla="*/ 39 h 197"/>
                <a:gd name="T6" fmla="*/ 198 w 262"/>
                <a:gd name="T7" fmla="*/ 24 h 197"/>
                <a:gd name="T8" fmla="*/ 190 w 262"/>
                <a:gd name="T9" fmla="*/ 0 h 197"/>
                <a:gd name="T10" fmla="*/ 183 w 262"/>
                <a:gd name="T11" fmla="*/ 28 h 197"/>
                <a:gd name="T12" fmla="*/ 166 w 262"/>
                <a:gd name="T13" fmla="*/ 40 h 197"/>
                <a:gd name="T14" fmla="*/ 149 w 262"/>
                <a:gd name="T15" fmla="*/ 30 h 197"/>
                <a:gd name="T16" fmla="*/ 147 w 262"/>
                <a:gd name="T17" fmla="*/ 17 h 197"/>
                <a:gd name="T18" fmla="*/ 148 w 262"/>
                <a:gd name="T19" fmla="*/ 8 h 197"/>
                <a:gd name="T20" fmla="*/ 121 w 262"/>
                <a:gd name="T21" fmla="*/ 4 h 197"/>
                <a:gd name="T22" fmla="*/ 121 w 262"/>
                <a:gd name="T23" fmla="*/ 10 h 197"/>
                <a:gd name="T24" fmla="*/ 105 w 262"/>
                <a:gd name="T25" fmla="*/ 24 h 197"/>
                <a:gd name="T26" fmla="*/ 101 w 262"/>
                <a:gd name="T27" fmla="*/ 27 h 197"/>
                <a:gd name="T28" fmla="*/ 89 w 262"/>
                <a:gd name="T29" fmla="*/ 21 h 197"/>
                <a:gd name="T30" fmla="*/ 72 w 262"/>
                <a:gd name="T31" fmla="*/ 38 h 197"/>
                <a:gd name="T32" fmla="*/ 65 w 262"/>
                <a:gd name="T33" fmla="*/ 44 h 197"/>
                <a:gd name="T34" fmla="*/ 59 w 262"/>
                <a:gd name="T35" fmla="*/ 45 h 197"/>
                <a:gd name="T36" fmla="*/ 32 w 262"/>
                <a:gd name="T37" fmla="*/ 64 h 197"/>
                <a:gd name="T38" fmla="*/ 5 w 262"/>
                <a:gd name="T39" fmla="*/ 77 h 197"/>
                <a:gd name="T40" fmla="*/ 3 w 262"/>
                <a:gd name="T41" fmla="*/ 77 h 197"/>
                <a:gd name="T42" fmla="*/ 5 w 262"/>
                <a:gd name="T43" fmla="*/ 102 h 197"/>
                <a:gd name="T44" fmla="*/ 3 w 262"/>
                <a:gd name="T45" fmla="*/ 102 h 197"/>
                <a:gd name="T46" fmla="*/ 6 w 262"/>
                <a:gd name="T47" fmla="*/ 113 h 197"/>
                <a:gd name="T48" fmla="*/ 17 w 262"/>
                <a:gd name="T49" fmla="*/ 149 h 197"/>
                <a:gd name="T50" fmla="*/ 26 w 262"/>
                <a:gd name="T51" fmla="*/ 167 h 197"/>
                <a:gd name="T52" fmla="*/ 54 w 262"/>
                <a:gd name="T53" fmla="*/ 160 h 197"/>
                <a:gd name="T54" fmla="*/ 95 w 262"/>
                <a:gd name="T55" fmla="*/ 147 h 197"/>
                <a:gd name="T56" fmla="*/ 134 w 262"/>
                <a:gd name="T57" fmla="*/ 149 h 197"/>
                <a:gd name="T58" fmla="*/ 145 w 262"/>
                <a:gd name="T59" fmla="*/ 166 h 197"/>
                <a:gd name="T60" fmla="*/ 153 w 262"/>
                <a:gd name="T61" fmla="*/ 167 h 197"/>
                <a:gd name="T62" fmla="*/ 160 w 262"/>
                <a:gd name="T63" fmla="*/ 164 h 197"/>
                <a:gd name="T64" fmla="*/ 163 w 262"/>
                <a:gd name="T65" fmla="*/ 166 h 197"/>
                <a:gd name="T66" fmla="*/ 164 w 262"/>
                <a:gd name="T67" fmla="*/ 171 h 197"/>
                <a:gd name="T68" fmla="*/ 169 w 262"/>
                <a:gd name="T69" fmla="*/ 171 h 197"/>
                <a:gd name="T70" fmla="*/ 196 w 262"/>
                <a:gd name="T71" fmla="*/ 195 h 197"/>
                <a:gd name="T72" fmla="*/ 216 w 262"/>
                <a:gd name="T73" fmla="*/ 197 h 197"/>
                <a:gd name="T74" fmla="*/ 239 w 262"/>
                <a:gd name="T75" fmla="*/ 181 h 197"/>
                <a:gd name="T76" fmla="*/ 257 w 262"/>
                <a:gd name="T77" fmla="*/ 145 h 197"/>
                <a:gd name="T78" fmla="*/ 259 w 262"/>
                <a:gd name="T79" fmla="*/ 134 h 197"/>
                <a:gd name="T80" fmla="*/ 255 w 262"/>
                <a:gd name="T81" fmla="*/ 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2" h="197">
                  <a:moveTo>
                    <a:pt x="255" y="95"/>
                  </a:moveTo>
                  <a:cubicBezTo>
                    <a:pt x="251" y="91"/>
                    <a:pt x="242" y="87"/>
                    <a:pt x="242" y="78"/>
                  </a:cubicBezTo>
                  <a:cubicBezTo>
                    <a:pt x="239" y="78"/>
                    <a:pt x="236" y="78"/>
                    <a:pt x="235" y="75"/>
                  </a:cubicBezTo>
                  <a:cubicBezTo>
                    <a:pt x="234" y="72"/>
                    <a:pt x="233" y="67"/>
                    <a:pt x="231" y="65"/>
                  </a:cubicBezTo>
                  <a:cubicBezTo>
                    <a:pt x="227" y="61"/>
                    <a:pt x="217" y="59"/>
                    <a:pt x="215" y="53"/>
                  </a:cubicBezTo>
                  <a:cubicBezTo>
                    <a:pt x="214" y="48"/>
                    <a:pt x="212" y="45"/>
                    <a:pt x="210" y="39"/>
                  </a:cubicBezTo>
                  <a:cubicBezTo>
                    <a:pt x="209" y="35"/>
                    <a:pt x="209" y="28"/>
                    <a:pt x="206" y="26"/>
                  </a:cubicBezTo>
                  <a:cubicBezTo>
                    <a:pt x="205" y="26"/>
                    <a:pt x="201" y="24"/>
                    <a:pt x="198" y="24"/>
                  </a:cubicBezTo>
                  <a:cubicBezTo>
                    <a:pt x="196" y="22"/>
                    <a:pt x="197" y="18"/>
                    <a:pt x="196" y="14"/>
                  </a:cubicBezTo>
                  <a:cubicBezTo>
                    <a:pt x="195" y="10"/>
                    <a:pt x="191" y="6"/>
                    <a:pt x="190" y="0"/>
                  </a:cubicBezTo>
                  <a:cubicBezTo>
                    <a:pt x="186" y="2"/>
                    <a:pt x="187" y="5"/>
                    <a:pt x="183" y="8"/>
                  </a:cubicBezTo>
                  <a:cubicBezTo>
                    <a:pt x="183" y="28"/>
                    <a:pt x="183" y="28"/>
                    <a:pt x="183" y="28"/>
                  </a:cubicBezTo>
                  <a:cubicBezTo>
                    <a:pt x="183" y="33"/>
                    <a:pt x="181" y="47"/>
                    <a:pt x="174" y="47"/>
                  </a:cubicBezTo>
                  <a:cubicBezTo>
                    <a:pt x="170" y="47"/>
                    <a:pt x="169" y="42"/>
                    <a:pt x="166" y="40"/>
                  </a:cubicBezTo>
                  <a:cubicBezTo>
                    <a:pt x="161" y="38"/>
                    <a:pt x="157" y="37"/>
                    <a:pt x="151" y="35"/>
                  </a:cubicBezTo>
                  <a:cubicBezTo>
                    <a:pt x="150" y="35"/>
                    <a:pt x="150" y="31"/>
                    <a:pt x="149" y="30"/>
                  </a:cubicBezTo>
                  <a:cubicBezTo>
                    <a:pt x="148" y="29"/>
                    <a:pt x="145" y="30"/>
                    <a:pt x="145" y="28"/>
                  </a:cubicBezTo>
                  <a:cubicBezTo>
                    <a:pt x="147" y="17"/>
                    <a:pt x="147" y="17"/>
                    <a:pt x="147" y="17"/>
                  </a:cubicBezTo>
                  <a:cubicBezTo>
                    <a:pt x="149" y="15"/>
                    <a:pt x="153" y="15"/>
                    <a:pt x="153" y="12"/>
                  </a:cubicBezTo>
                  <a:cubicBezTo>
                    <a:pt x="153" y="10"/>
                    <a:pt x="149" y="8"/>
                    <a:pt x="148" y="8"/>
                  </a:cubicBezTo>
                  <a:cubicBezTo>
                    <a:pt x="146" y="8"/>
                    <a:pt x="145" y="10"/>
                    <a:pt x="142" y="10"/>
                  </a:cubicBezTo>
                  <a:cubicBezTo>
                    <a:pt x="134" y="10"/>
                    <a:pt x="129" y="7"/>
                    <a:pt x="121" y="4"/>
                  </a:cubicBezTo>
                  <a:cubicBezTo>
                    <a:pt x="122" y="6"/>
                    <a:pt x="124" y="7"/>
                    <a:pt x="125" y="9"/>
                  </a:cubicBezTo>
                  <a:cubicBezTo>
                    <a:pt x="125" y="9"/>
                    <a:pt x="123" y="10"/>
                    <a:pt x="121" y="10"/>
                  </a:cubicBezTo>
                  <a:cubicBezTo>
                    <a:pt x="117" y="10"/>
                    <a:pt x="108" y="12"/>
                    <a:pt x="108" y="16"/>
                  </a:cubicBezTo>
                  <a:cubicBezTo>
                    <a:pt x="108" y="19"/>
                    <a:pt x="105" y="20"/>
                    <a:pt x="105" y="24"/>
                  </a:cubicBezTo>
                  <a:cubicBezTo>
                    <a:pt x="105" y="26"/>
                    <a:pt x="106" y="27"/>
                    <a:pt x="104" y="29"/>
                  </a:cubicBezTo>
                  <a:cubicBezTo>
                    <a:pt x="104" y="29"/>
                    <a:pt x="102" y="27"/>
                    <a:pt x="101" y="27"/>
                  </a:cubicBezTo>
                  <a:cubicBezTo>
                    <a:pt x="99" y="27"/>
                    <a:pt x="97" y="28"/>
                    <a:pt x="96" y="30"/>
                  </a:cubicBezTo>
                  <a:cubicBezTo>
                    <a:pt x="95" y="26"/>
                    <a:pt x="93" y="21"/>
                    <a:pt x="89" y="21"/>
                  </a:cubicBezTo>
                  <a:cubicBezTo>
                    <a:pt x="84" y="21"/>
                    <a:pt x="83" y="26"/>
                    <a:pt x="77" y="26"/>
                  </a:cubicBezTo>
                  <a:cubicBezTo>
                    <a:pt x="77" y="31"/>
                    <a:pt x="72" y="32"/>
                    <a:pt x="72" y="38"/>
                  </a:cubicBezTo>
                  <a:cubicBezTo>
                    <a:pt x="70" y="38"/>
                    <a:pt x="69" y="37"/>
                    <a:pt x="67" y="36"/>
                  </a:cubicBezTo>
                  <a:cubicBezTo>
                    <a:pt x="66" y="39"/>
                    <a:pt x="67" y="42"/>
                    <a:pt x="65" y="44"/>
                  </a:cubicBezTo>
                  <a:cubicBezTo>
                    <a:pt x="64" y="42"/>
                    <a:pt x="63" y="41"/>
                    <a:pt x="62" y="39"/>
                  </a:cubicBezTo>
                  <a:cubicBezTo>
                    <a:pt x="59" y="40"/>
                    <a:pt x="59" y="43"/>
                    <a:pt x="59" y="45"/>
                  </a:cubicBezTo>
                  <a:cubicBezTo>
                    <a:pt x="59" y="46"/>
                    <a:pt x="59" y="48"/>
                    <a:pt x="59" y="49"/>
                  </a:cubicBezTo>
                  <a:cubicBezTo>
                    <a:pt x="59" y="57"/>
                    <a:pt x="40" y="63"/>
                    <a:pt x="32" y="64"/>
                  </a:cubicBezTo>
                  <a:cubicBezTo>
                    <a:pt x="28" y="65"/>
                    <a:pt x="19" y="65"/>
                    <a:pt x="17" y="68"/>
                  </a:cubicBezTo>
                  <a:cubicBezTo>
                    <a:pt x="14" y="71"/>
                    <a:pt x="9" y="76"/>
                    <a:pt x="5" y="77"/>
                  </a:cubicBezTo>
                  <a:cubicBezTo>
                    <a:pt x="5" y="76"/>
                    <a:pt x="5" y="75"/>
                    <a:pt x="5" y="75"/>
                  </a:cubicBezTo>
                  <a:cubicBezTo>
                    <a:pt x="4" y="75"/>
                    <a:pt x="3" y="75"/>
                    <a:pt x="3" y="77"/>
                  </a:cubicBezTo>
                  <a:cubicBezTo>
                    <a:pt x="3" y="83"/>
                    <a:pt x="3" y="84"/>
                    <a:pt x="3" y="90"/>
                  </a:cubicBezTo>
                  <a:cubicBezTo>
                    <a:pt x="3" y="96"/>
                    <a:pt x="5" y="99"/>
                    <a:pt x="5" y="102"/>
                  </a:cubicBezTo>
                  <a:cubicBezTo>
                    <a:pt x="5" y="103"/>
                    <a:pt x="5" y="104"/>
                    <a:pt x="5" y="105"/>
                  </a:cubicBezTo>
                  <a:cubicBezTo>
                    <a:pt x="4" y="104"/>
                    <a:pt x="3" y="103"/>
                    <a:pt x="3" y="102"/>
                  </a:cubicBezTo>
                  <a:cubicBezTo>
                    <a:pt x="2" y="103"/>
                    <a:pt x="2" y="104"/>
                    <a:pt x="1" y="105"/>
                  </a:cubicBezTo>
                  <a:cubicBezTo>
                    <a:pt x="0" y="109"/>
                    <a:pt x="5" y="110"/>
                    <a:pt x="6" y="113"/>
                  </a:cubicBezTo>
                  <a:cubicBezTo>
                    <a:pt x="9" y="122"/>
                    <a:pt x="9" y="125"/>
                    <a:pt x="12" y="135"/>
                  </a:cubicBezTo>
                  <a:cubicBezTo>
                    <a:pt x="13" y="139"/>
                    <a:pt x="17" y="143"/>
                    <a:pt x="17" y="149"/>
                  </a:cubicBezTo>
                  <a:cubicBezTo>
                    <a:pt x="17" y="155"/>
                    <a:pt x="11" y="156"/>
                    <a:pt x="11" y="160"/>
                  </a:cubicBezTo>
                  <a:cubicBezTo>
                    <a:pt x="11" y="163"/>
                    <a:pt x="22" y="167"/>
                    <a:pt x="26" y="167"/>
                  </a:cubicBezTo>
                  <a:cubicBezTo>
                    <a:pt x="36" y="167"/>
                    <a:pt x="40" y="160"/>
                    <a:pt x="48" y="160"/>
                  </a:cubicBezTo>
                  <a:cubicBezTo>
                    <a:pt x="50" y="160"/>
                    <a:pt x="50" y="158"/>
                    <a:pt x="54" y="160"/>
                  </a:cubicBezTo>
                  <a:cubicBezTo>
                    <a:pt x="59" y="160"/>
                    <a:pt x="63" y="159"/>
                    <a:pt x="68" y="158"/>
                  </a:cubicBezTo>
                  <a:cubicBezTo>
                    <a:pt x="69" y="147"/>
                    <a:pt x="84" y="151"/>
                    <a:pt x="95" y="147"/>
                  </a:cubicBezTo>
                  <a:cubicBezTo>
                    <a:pt x="100" y="145"/>
                    <a:pt x="102" y="142"/>
                    <a:pt x="110" y="142"/>
                  </a:cubicBezTo>
                  <a:cubicBezTo>
                    <a:pt x="117" y="142"/>
                    <a:pt x="131" y="144"/>
                    <a:pt x="134" y="149"/>
                  </a:cubicBezTo>
                  <a:cubicBezTo>
                    <a:pt x="136" y="151"/>
                    <a:pt x="141" y="162"/>
                    <a:pt x="143" y="162"/>
                  </a:cubicBezTo>
                  <a:cubicBezTo>
                    <a:pt x="143" y="162"/>
                    <a:pt x="142" y="166"/>
                    <a:pt x="145" y="166"/>
                  </a:cubicBezTo>
                  <a:cubicBezTo>
                    <a:pt x="149" y="166"/>
                    <a:pt x="155" y="155"/>
                    <a:pt x="159" y="150"/>
                  </a:cubicBezTo>
                  <a:cubicBezTo>
                    <a:pt x="159" y="154"/>
                    <a:pt x="158" y="166"/>
                    <a:pt x="153" y="167"/>
                  </a:cubicBezTo>
                  <a:cubicBezTo>
                    <a:pt x="153" y="168"/>
                    <a:pt x="154" y="169"/>
                    <a:pt x="155" y="169"/>
                  </a:cubicBezTo>
                  <a:cubicBezTo>
                    <a:pt x="158" y="169"/>
                    <a:pt x="158" y="165"/>
                    <a:pt x="160" y="164"/>
                  </a:cubicBezTo>
                  <a:cubicBezTo>
                    <a:pt x="160" y="163"/>
                    <a:pt x="161" y="162"/>
                    <a:pt x="161" y="162"/>
                  </a:cubicBezTo>
                  <a:cubicBezTo>
                    <a:pt x="162" y="163"/>
                    <a:pt x="163" y="163"/>
                    <a:pt x="163" y="166"/>
                  </a:cubicBezTo>
                  <a:cubicBezTo>
                    <a:pt x="163" y="168"/>
                    <a:pt x="162" y="171"/>
                    <a:pt x="162" y="171"/>
                  </a:cubicBezTo>
                  <a:cubicBezTo>
                    <a:pt x="164" y="171"/>
                    <a:pt x="164" y="171"/>
                    <a:pt x="164" y="171"/>
                  </a:cubicBezTo>
                  <a:cubicBezTo>
                    <a:pt x="166" y="171"/>
                    <a:pt x="167" y="170"/>
                    <a:pt x="169" y="170"/>
                  </a:cubicBezTo>
                  <a:cubicBezTo>
                    <a:pt x="169" y="170"/>
                    <a:pt x="169" y="171"/>
                    <a:pt x="169" y="171"/>
                  </a:cubicBezTo>
                  <a:cubicBezTo>
                    <a:pt x="169" y="174"/>
                    <a:pt x="172" y="176"/>
                    <a:pt x="172" y="180"/>
                  </a:cubicBezTo>
                  <a:cubicBezTo>
                    <a:pt x="172" y="189"/>
                    <a:pt x="187" y="195"/>
                    <a:pt x="196" y="195"/>
                  </a:cubicBezTo>
                  <a:cubicBezTo>
                    <a:pt x="201" y="195"/>
                    <a:pt x="199" y="191"/>
                    <a:pt x="205" y="190"/>
                  </a:cubicBezTo>
                  <a:cubicBezTo>
                    <a:pt x="205" y="191"/>
                    <a:pt x="214" y="197"/>
                    <a:pt x="216" y="197"/>
                  </a:cubicBezTo>
                  <a:cubicBezTo>
                    <a:pt x="218" y="186"/>
                    <a:pt x="235" y="191"/>
                    <a:pt x="239" y="180"/>
                  </a:cubicBezTo>
                  <a:cubicBezTo>
                    <a:pt x="239" y="181"/>
                    <a:pt x="239" y="181"/>
                    <a:pt x="239" y="181"/>
                  </a:cubicBezTo>
                  <a:cubicBezTo>
                    <a:pt x="239" y="173"/>
                    <a:pt x="244" y="166"/>
                    <a:pt x="246" y="160"/>
                  </a:cubicBezTo>
                  <a:cubicBezTo>
                    <a:pt x="248" y="153"/>
                    <a:pt x="253" y="151"/>
                    <a:pt x="257" y="145"/>
                  </a:cubicBezTo>
                  <a:cubicBezTo>
                    <a:pt x="258" y="143"/>
                    <a:pt x="255" y="142"/>
                    <a:pt x="259" y="140"/>
                  </a:cubicBezTo>
                  <a:cubicBezTo>
                    <a:pt x="259" y="134"/>
                    <a:pt x="259" y="134"/>
                    <a:pt x="259" y="134"/>
                  </a:cubicBezTo>
                  <a:cubicBezTo>
                    <a:pt x="259" y="132"/>
                    <a:pt x="262" y="125"/>
                    <a:pt x="262" y="120"/>
                  </a:cubicBezTo>
                  <a:cubicBezTo>
                    <a:pt x="262" y="113"/>
                    <a:pt x="259" y="101"/>
                    <a:pt x="255" y="96"/>
                  </a:cubicBezTo>
                  <a:lnTo>
                    <a:pt x="255" y="9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6955586" y="4038776"/>
              <a:ext cx="94603" cy="89040"/>
            </a:xfrm>
            <a:custGeom>
              <a:avLst/>
              <a:gdLst>
                <a:gd name="T0" fmla="*/ 21 w 29"/>
                <a:gd name="T1" fmla="*/ 0 h 27"/>
                <a:gd name="T2" fmla="*/ 20 w 29"/>
                <a:gd name="T3" fmla="*/ 5 h 27"/>
                <a:gd name="T4" fmla="*/ 16 w 29"/>
                <a:gd name="T5" fmla="*/ 8 h 27"/>
                <a:gd name="T6" fmla="*/ 14 w 29"/>
                <a:gd name="T7" fmla="*/ 10 h 27"/>
                <a:gd name="T8" fmla="*/ 13 w 29"/>
                <a:gd name="T9" fmla="*/ 10 h 27"/>
                <a:gd name="T10" fmla="*/ 9 w 29"/>
                <a:gd name="T11" fmla="*/ 7 h 27"/>
                <a:gd name="T12" fmla="*/ 2 w 29"/>
                <a:gd name="T13" fmla="*/ 11 h 27"/>
                <a:gd name="T14" fmla="*/ 1 w 29"/>
                <a:gd name="T15" fmla="*/ 16 h 27"/>
                <a:gd name="T16" fmla="*/ 2 w 29"/>
                <a:gd name="T17" fmla="*/ 18 h 27"/>
                <a:gd name="T18" fmla="*/ 1 w 29"/>
                <a:gd name="T19" fmla="*/ 23 h 27"/>
                <a:gd name="T20" fmla="*/ 6 w 29"/>
                <a:gd name="T21" fmla="*/ 15 h 27"/>
                <a:gd name="T22" fmla="*/ 8 w 29"/>
                <a:gd name="T23" fmla="*/ 16 h 27"/>
                <a:gd name="T24" fmla="*/ 8 w 29"/>
                <a:gd name="T25" fmla="*/ 15 h 27"/>
                <a:gd name="T26" fmla="*/ 10 w 29"/>
                <a:gd name="T27" fmla="*/ 16 h 27"/>
                <a:gd name="T28" fmla="*/ 10 w 29"/>
                <a:gd name="T29" fmla="*/ 15 h 27"/>
                <a:gd name="T30" fmla="*/ 13 w 29"/>
                <a:gd name="T31" fmla="*/ 15 h 27"/>
                <a:gd name="T32" fmla="*/ 14 w 29"/>
                <a:gd name="T33" fmla="*/ 17 h 27"/>
                <a:gd name="T34" fmla="*/ 13 w 29"/>
                <a:gd name="T35" fmla="*/ 19 h 27"/>
                <a:gd name="T36" fmla="*/ 18 w 29"/>
                <a:gd name="T37" fmla="*/ 26 h 27"/>
                <a:gd name="T38" fmla="*/ 20 w 29"/>
                <a:gd name="T39" fmla="*/ 26 h 27"/>
                <a:gd name="T40" fmla="*/ 21 w 29"/>
                <a:gd name="T41" fmla="*/ 27 h 27"/>
                <a:gd name="T42" fmla="*/ 24 w 29"/>
                <a:gd name="T43" fmla="*/ 25 h 27"/>
                <a:gd name="T44" fmla="*/ 21 w 29"/>
                <a:gd name="T45" fmla="*/ 21 h 27"/>
                <a:gd name="T46" fmla="*/ 23 w 29"/>
                <a:gd name="T47" fmla="*/ 18 h 27"/>
                <a:gd name="T48" fmla="*/ 24 w 29"/>
                <a:gd name="T49" fmla="*/ 19 h 27"/>
                <a:gd name="T50" fmla="*/ 24 w 29"/>
                <a:gd name="T51" fmla="*/ 19 h 27"/>
                <a:gd name="T52" fmla="*/ 27 w 29"/>
                <a:gd name="T53" fmla="*/ 24 h 27"/>
                <a:gd name="T54" fmla="*/ 29 w 29"/>
                <a:gd name="T55" fmla="*/ 17 h 27"/>
                <a:gd name="T56" fmla="*/ 24 w 29"/>
                <a:gd name="T57" fmla="*/ 2 h 27"/>
                <a:gd name="T58" fmla="*/ 21 w 29"/>
                <a:gd name="T5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27">
                  <a:moveTo>
                    <a:pt x="21" y="0"/>
                  </a:moveTo>
                  <a:cubicBezTo>
                    <a:pt x="21" y="1"/>
                    <a:pt x="21" y="3"/>
                    <a:pt x="20" y="5"/>
                  </a:cubicBezTo>
                  <a:cubicBezTo>
                    <a:pt x="20" y="6"/>
                    <a:pt x="16" y="5"/>
                    <a:pt x="16" y="8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4" y="10"/>
                    <a:pt x="13" y="10"/>
                    <a:pt x="13" y="10"/>
                  </a:cubicBezTo>
                  <a:cubicBezTo>
                    <a:pt x="11" y="10"/>
                    <a:pt x="12" y="7"/>
                    <a:pt x="9" y="7"/>
                  </a:cubicBezTo>
                  <a:cubicBezTo>
                    <a:pt x="5" y="7"/>
                    <a:pt x="6" y="11"/>
                    <a:pt x="2" y="11"/>
                  </a:cubicBezTo>
                  <a:cubicBezTo>
                    <a:pt x="2" y="13"/>
                    <a:pt x="1" y="14"/>
                    <a:pt x="1" y="16"/>
                  </a:cubicBezTo>
                  <a:cubicBezTo>
                    <a:pt x="1" y="17"/>
                    <a:pt x="2" y="18"/>
                    <a:pt x="2" y="18"/>
                  </a:cubicBezTo>
                  <a:cubicBezTo>
                    <a:pt x="2" y="19"/>
                    <a:pt x="0" y="23"/>
                    <a:pt x="1" y="23"/>
                  </a:cubicBezTo>
                  <a:cubicBezTo>
                    <a:pt x="4" y="23"/>
                    <a:pt x="3" y="16"/>
                    <a:pt x="6" y="15"/>
                  </a:cubicBezTo>
                  <a:cubicBezTo>
                    <a:pt x="6" y="15"/>
                    <a:pt x="7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9" y="16"/>
                    <a:pt x="9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4" y="16"/>
                    <a:pt x="14" y="17"/>
                  </a:cubicBezTo>
                  <a:cubicBezTo>
                    <a:pt x="13" y="17"/>
                    <a:pt x="13" y="18"/>
                    <a:pt x="13" y="19"/>
                  </a:cubicBezTo>
                  <a:cubicBezTo>
                    <a:pt x="13" y="23"/>
                    <a:pt x="15" y="26"/>
                    <a:pt x="18" y="26"/>
                  </a:cubicBezTo>
                  <a:cubicBezTo>
                    <a:pt x="19" y="26"/>
                    <a:pt x="20" y="26"/>
                    <a:pt x="20" y="26"/>
                  </a:cubicBezTo>
                  <a:cubicBezTo>
                    <a:pt x="20" y="26"/>
                    <a:pt x="21" y="27"/>
                    <a:pt x="21" y="27"/>
                  </a:cubicBezTo>
                  <a:cubicBezTo>
                    <a:pt x="23" y="27"/>
                    <a:pt x="24" y="26"/>
                    <a:pt x="24" y="25"/>
                  </a:cubicBezTo>
                  <a:cubicBezTo>
                    <a:pt x="24" y="23"/>
                    <a:pt x="21" y="22"/>
                    <a:pt x="21" y="21"/>
                  </a:cubicBezTo>
                  <a:cubicBezTo>
                    <a:pt x="21" y="19"/>
                    <a:pt x="22" y="19"/>
                    <a:pt x="23" y="18"/>
                  </a:cubicBezTo>
                  <a:cubicBezTo>
                    <a:pt x="23" y="18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20"/>
                    <a:pt x="26" y="23"/>
                    <a:pt x="27" y="24"/>
                  </a:cubicBezTo>
                  <a:cubicBezTo>
                    <a:pt x="27" y="20"/>
                    <a:pt x="29" y="19"/>
                    <a:pt x="29" y="17"/>
                  </a:cubicBezTo>
                  <a:cubicBezTo>
                    <a:pt x="29" y="15"/>
                    <a:pt x="26" y="3"/>
                    <a:pt x="24" y="2"/>
                  </a:cubicBezTo>
                  <a:cubicBezTo>
                    <a:pt x="24" y="1"/>
                    <a:pt x="2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61" name="Freeform 38"/>
            <p:cNvSpPr>
              <a:spLocks/>
            </p:cNvSpPr>
            <p:nvPr/>
          </p:nvSpPr>
          <p:spPr bwMode="auto">
            <a:xfrm>
              <a:off x="6866548" y="4016516"/>
              <a:ext cx="45910" cy="48694"/>
            </a:xfrm>
            <a:custGeom>
              <a:avLst/>
              <a:gdLst>
                <a:gd name="T0" fmla="*/ 0 w 14"/>
                <a:gd name="T1" fmla="*/ 15 h 15"/>
                <a:gd name="T2" fmla="*/ 1 w 14"/>
                <a:gd name="T3" fmla="*/ 15 h 15"/>
                <a:gd name="T4" fmla="*/ 9 w 14"/>
                <a:gd name="T5" fmla="*/ 6 h 15"/>
                <a:gd name="T6" fmla="*/ 12 w 14"/>
                <a:gd name="T7" fmla="*/ 4 h 15"/>
                <a:gd name="T8" fmla="*/ 14 w 14"/>
                <a:gd name="T9" fmla="*/ 3 h 15"/>
                <a:gd name="T10" fmla="*/ 12 w 14"/>
                <a:gd name="T11" fmla="*/ 0 h 15"/>
                <a:gd name="T12" fmla="*/ 11 w 14"/>
                <a:gd name="T13" fmla="*/ 2 h 15"/>
                <a:gd name="T14" fmla="*/ 0 w 14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5">
                  <a:moveTo>
                    <a:pt x="0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4" y="13"/>
                    <a:pt x="8" y="11"/>
                    <a:pt x="9" y="6"/>
                  </a:cubicBezTo>
                  <a:cubicBezTo>
                    <a:pt x="10" y="6"/>
                    <a:pt x="12" y="6"/>
                    <a:pt x="12" y="4"/>
                  </a:cubicBezTo>
                  <a:cubicBezTo>
                    <a:pt x="13" y="4"/>
                    <a:pt x="13" y="4"/>
                    <a:pt x="14" y="3"/>
                  </a:cubicBezTo>
                  <a:cubicBezTo>
                    <a:pt x="13" y="2"/>
                    <a:pt x="12" y="2"/>
                    <a:pt x="12" y="0"/>
                  </a:cubicBezTo>
                  <a:cubicBezTo>
                    <a:pt x="12" y="0"/>
                    <a:pt x="12" y="1"/>
                    <a:pt x="11" y="2"/>
                  </a:cubicBezTo>
                  <a:cubicBezTo>
                    <a:pt x="9" y="7"/>
                    <a:pt x="2" y="9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62" name="Freeform 39"/>
            <p:cNvSpPr>
              <a:spLocks/>
            </p:cNvSpPr>
            <p:nvPr/>
          </p:nvSpPr>
          <p:spPr bwMode="auto">
            <a:xfrm>
              <a:off x="6902720" y="3852349"/>
              <a:ext cx="91820" cy="130777"/>
            </a:xfrm>
            <a:custGeom>
              <a:avLst/>
              <a:gdLst>
                <a:gd name="T0" fmla="*/ 0 w 28"/>
                <a:gd name="T1" fmla="*/ 23 h 40"/>
                <a:gd name="T2" fmla="*/ 5 w 28"/>
                <a:gd name="T3" fmla="*/ 27 h 40"/>
                <a:gd name="T4" fmla="*/ 6 w 28"/>
                <a:gd name="T5" fmla="*/ 26 h 40"/>
                <a:gd name="T6" fmla="*/ 7 w 28"/>
                <a:gd name="T7" fmla="*/ 26 h 40"/>
                <a:gd name="T8" fmla="*/ 7 w 28"/>
                <a:gd name="T9" fmla="*/ 28 h 40"/>
                <a:gd name="T10" fmla="*/ 6 w 28"/>
                <a:gd name="T11" fmla="*/ 30 h 40"/>
                <a:gd name="T12" fmla="*/ 9 w 28"/>
                <a:gd name="T13" fmla="*/ 32 h 40"/>
                <a:gd name="T14" fmla="*/ 13 w 28"/>
                <a:gd name="T15" fmla="*/ 31 h 40"/>
                <a:gd name="T16" fmla="*/ 18 w 28"/>
                <a:gd name="T17" fmla="*/ 36 h 40"/>
                <a:gd name="T18" fmla="*/ 18 w 28"/>
                <a:gd name="T19" fmla="*/ 32 h 40"/>
                <a:gd name="T20" fmla="*/ 26 w 28"/>
                <a:gd name="T21" fmla="*/ 38 h 40"/>
                <a:gd name="T22" fmla="*/ 27 w 28"/>
                <a:gd name="T23" fmla="*/ 40 h 40"/>
                <a:gd name="T24" fmla="*/ 28 w 28"/>
                <a:gd name="T25" fmla="*/ 39 h 40"/>
                <a:gd name="T26" fmla="*/ 28 w 28"/>
                <a:gd name="T27" fmla="*/ 37 h 40"/>
                <a:gd name="T28" fmla="*/ 25 w 28"/>
                <a:gd name="T29" fmla="*/ 35 h 40"/>
                <a:gd name="T30" fmla="*/ 23 w 28"/>
                <a:gd name="T31" fmla="*/ 35 h 40"/>
                <a:gd name="T32" fmla="*/ 25 w 28"/>
                <a:gd name="T33" fmla="*/ 32 h 40"/>
                <a:gd name="T34" fmla="*/ 23 w 28"/>
                <a:gd name="T35" fmla="*/ 32 h 40"/>
                <a:gd name="T36" fmla="*/ 22 w 28"/>
                <a:gd name="T37" fmla="*/ 33 h 40"/>
                <a:gd name="T38" fmla="*/ 17 w 28"/>
                <a:gd name="T39" fmla="*/ 28 h 40"/>
                <a:gd name="T40" fmla="*/ 15 w 28"/>
                <a:gd name="T41" fmla="*/ 30 h 40"/>
                <a:gd name="T42" fmla="*/ 15 w 28"/>
                <a:gd name="T43" fmla="*/ 31 h 40"/>
                <a:gd name="T44" fmla="*/ 10 w 28"/>
                <a:gd name="T45" fmla="*/ 22 h 40"/>
                <a:gd name="T46" fmla="*/ 14 w 28"/>
                <a:gd name="T47" fmla="*/ 13 h 40"/>
                <a:gd name="T48" fmla="*/ 11 w 28"/>
                <a:gd name="T49" fmla="*/ 4 h 40"/>
                <a:gd name="T50" fmla="*/ 11 w 28"/>
                <a:gd name="T51" fmla="*/ 3 h 40"/>
                <a:gd name="T52" fmla="*/ 11 w 28"/>
                <a:gd name="T53" fmla="*/ 2 h 40"/>
                <a:gd name="T54" fmla="*/ 8 w 28"/>
                <a:gd name="T55" fmla="*/ 4 h 40"/>
                <a:gd name="T56" fmla="*/ 4 w 28"/>
                <a:gd name="T57" fmla="*/ 0 h 40"/>
                <a:gd name="T58" fmla="*/ 2 w 28"/>
                <a:gd name="T59" fmla="*/ 4 h 40"/>
                <a:gd name="T60" fmla="*/ 3 w 28"/>
                <a:gd name="T61" fmla="*/ 10 h 40"/>
                <a:gd name="T62" fmla="*/ 2 w 28"/>
                <a:gd name="T63" fmla="*/ 16 h 40"/>
                <a:gd name="T64" fmla="*/ 0 w 28"/>
                <a:gd name="T65" fmla="*/ 2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" h="40">
                  <a:moveTo>
                    <a:pt x="0" y="23"/>
                  </a:moveTo>
                  <a:cubicBezTo>
                    <a:pt x="0" y="24"/>
                    <a:pt x="4" y="27"/>
                    <a:pt x="5" y="27"/>
                  </a:cubicBezTo>
                  <a:cubicBezTo>
                    <a:pt x="5" y="27"/>
                    <a:pt x="6" y="26"/>
                    <a:pt x="6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6" y="28"/>
                    <a:pt x="6" y="30"/>
                  </a:cubicBezTo>
                  <a:cubicBezTo>
                    <a:pt x="6" y="31"/>
                    <a:pt x="8" y="32"/>
                    <a:pt x="9" y="32"/>
                  </a:cubicBezTo>
                  <a:cubicBezTo>
                    <a:pt x="10" y="33"/>
                    <a:pt x="11" y="31"/>
                    <a:pt x="13" y="31"/>
                  </a:cubicBezTo>
                  <a:cubicBezTo>
                    <a:pt x="15" y="31"/>
                    <a:pt x="16" y="36"/>
                    <a:pt x="18" y="36"/>
                  </a:cubicBezTo>
                  <a:cubicBezTo>
                    <a:pt x="18" y="34"/>
                    <a:pt x="17" y="33"/>
                    <a:pt x="18" y="32"/>
                  </a:cubicBezTo>
                  <a:cubicBezTo>
                    <a:pt x="20" y="34"/>
                    <a:pt x="24" y="36"/>
                    <a:pt x="26" y="38"/>
                  </a:cubicBezTo>
                  <a:cubicBezTo>
                    <a:pt x="26" y="39"/>
                    <a:pt x="26" y="40"/>
                    <a:pt x="27" y="40"/>
                  </a:cubicBezTo>
                  <a:cubicBezTo>
                    <a:pt x="27" y="40"/>
                    <a:pt x="27" y="39"/>
                    <a:pt x="28" y="39"/>
                  </a:cubicBezTo>
                  <a:cubicBezTo>
                    <a:pt x="28" y="38"/>
                    <a:pt x="28" y="38"/>
                    <a:pt x="28" y="37"/>
                  </a:cubicBezTo>
                  <a:cubicBezTo>
                    <a:pt x="26" y="37"/>
                    <a:pt x="25" y="36"/>
                    <a:pt x="25" y="35"/>
                  </a:cubicBezTo>
                  <a:cubicBezTo>
                    <a:pt x="24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2"/>
                  </a:cubicBezTo>
                  <a:cubicBezTo>
                    <a:pt x="24" y="32"/>
                    <a:pt x="24" y="32"/>
                    <a:pt x="23" y="32"/>
                  </a:cubicBezTo>
                  <a:cubicBezTo>
                    <a:pt x="23" y="32"/>
                    <a:pt x="22" y="33"/>
                    <a:pt x="22" y="33"/>
                  </a:cubicBezTo>
                  <a:cubicBezTo>
                    <a:pt x="20" y="33"/>
                    <a:pt x="20" y="29"/>
                    <a:pt x="17" y="28"/>
                  </a:cubicBezTo>
                  <a:cubicBezTo>
                    <a:pt x="16" y="28"/>
                    <a:pt x="15" y="29"/>
                    <a:pt x="15" y="30"/>
                  </a:cubicBezTo>
                  <a:cubicBezTo>
                    <a:pt x="15" y="30"/>
                    <a:pt x="15" y="31"/>
                    <a:pt x="15" y="31"/>
                  </a:cubicBezTo>
                  <a:cubicBezTo>
                    <a:pt x="13" y="30"/>
                    <a:pt x="10" y="25"/>
                    <a:pt x="10" y="22"/>
                  </a:cubicBezTo>
                  <a:cubicBezTo>
                    <a:pt x="10" y="18"/>
                    <a:pt x="14" y="18"/>
                    <a:pt x="14" y="13"/>
                  </a:cubicBezTo>
                  <a:cubicBezTo>
                    <a:pt x="14" y="10"/>
                    <a:pt x="11" y="7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0" y="2"/>
                    <a:pt x="9" y="4"/>
                    <a:pt x="8" y="4"/>
                  </a:cubicBezTo>
                  <a:cubicBezTo>
                    <a:pt x="6" y="4"/>
                    <a:pt x="6" y="0"/>
                    <a:pt x="4" y="0"/>
                  </a:cubicBezTo>
                  <a:cubicBezTo>
                    <a:pt x="3" y="0"/>
                    <a:pt x="2" y="2"/>
                    <a:pt x="2" y="4"/>
                  </a:cubicBezTo>
                  <a:cubicBezTo>
                    <a:pt x="2" y="7"/>
                    <a:pt x="3" y="8"/>
                    <a:pt x="3" y="10"/>
                  </a:cubicBezTo>
                  <a:cubicBezTo>
                    <a:pt x="3" y="12"/>
                    <a:pt x="2" y="15"/>
                    <a:pt x="2" y="16"/>
                  </a:cubicBezTo>
                  <a:cubicBezTo>
                    <a:pt x="0" y="16"/>
                    <a:pt x="0" y="20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63" name="Freeform 40"/>
            <p:cNvSpPr>
              <a:spLocks/>
            </p:cNvSpPr>
            <p:nvPr/>
          </p:nvSpPr>
          <p:spPr bwMode="auto">
            <a:xfrm>
              <a:off x="6994540" y="3983126"/>
              <a:ext cx="33389" cy="52867"/>
            </a:xfrm>
            <a:custGeom>
              <a:avLst/>
              <a:gdLst>
                <a:gd name="T0" fmla="*/ 7 w 10"/>
                <a:gd name="T1" fmla="*/ 1 h 16"/>
                <a:gd name="T2" fmla="*/ 2 w 10"/>
                <a:gd name="T3" fmla="*/ 0 h 16"/>
                <a:gd name="T4" fmla="*/ 0 w 10"/>
                <a:gd name="T5" fmla="*/ 1 h 16"/>
                <a:gd name="T6" fmla="*/ 5 w 10"/>
                <a:gd name="T7" fmla="*/ 7 h 16"/>
                <a:gd name="T8" fmla="*/ 4 w 10"/>
                <a:gd name="T9" fmla="*/ 8 h 16"/>
                <a:gd name="T10" fmla="*/ 2 w 10"/>
                <a:gd name="T11" fmla="*/ 8 h 16"/>
                <a:gd name="T12" fmla="*/ 2 w 10"/>
                <a:gd name="T13" fmla="*/ 9 h 16"/>
                <a:gd name="T14" fmla="*/ 5 w 10"/>
                <a:gd name="T15" fmla="*/ 12 h 16"/>
                <a:gd name="T16" fmla="*/ 5 w 10"/>
                <a:gd name="T17" fmla="*/ 13 h 16"/>
                <a:gd name="T18" fmla="*/ 6 w 10"/>
                <a:gd name="T19" fmla="*/ 16 h 16"/>
                <a:gd name="T20" fmla="*/ 7 w 10"/>
                <a:gd name="T21" fmla="*/ 16 h 16"/>
                <a:gd name="T22" fmla="*/ 8 w 10"/>
                <a:gd name="T23" fmla="*/ 14 h 16"/>
                <a:gd name="T24" fmla="*/ 6 w 10"/>
                <a:gd name="T25" fmla="*/ 10 h 16"/>
                <a:gd name="T26" fmla="*/ 9 w 10"/>
                <a:gd name="T27" fmla="*/ 11 h 16"/>
                <a:gd name="T28" fmla="*/ 10 w 10"/>
                <a:gd name="T29" fmla="*/ 8 h 16"/>
                <a:gd name="T30" fmla="*/ 8 w 10"/>
                <a:gd name="T31" fmla="*/ 6 h 16"/>
                <a:gd name="T32" fmla="*/ 8 w 10"/>
                <a:gd name="T33" fmla="*/ 3 h 16"/>
                <a:gd name="T34" fmla="*/ 7 w 10"/>
                <a:gd name="T35" fmla="*/ 3 h 16"/>
                <a:gd name="T36" fmla="*/ 7 w 10"/>
                <a:gd name="T3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6">
                  <a:moveTo>
                    <a:pt x="7" y="1"/>
                  </a:moveTo>
                  <a:cubicBezTo>
                    <a:pt x="5" y="1"/>
                    <a:pt x="4" y="0"/>
                    <a:pt x="2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1" y="3"/>
                    <a:pt x="5" y="4"/>
                    <a:pt x="5" y="7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4" y="8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2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4" y="16"/>
                    <a:pt x="6" y="16"/>
                  </a:cubicBezTo>
                  <a:cubicBezTo>
                    <a:pt x="6" y="16"/>
                    <a:pt x="7" y="16"/>
                    <a:pt x="7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6" y="12"/>
                    <a:pt x="6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9"/>
                    <a:pt x="10" y="8"/>
                  </a:cubicBezTo>
                  <a:cubicBezTo>
                    <a:pt x="9" y="8"/>
                    <a:pt x="8" y="6"/>
                    <a:pt x="8" y="6"/>
                  </a:cubicBezTo>
                  <a:cubicBezTo>
                    <a:pt x="8" y="6"/>
                    <a:pt x="8" y="4"/>
                    <a:pt x="8" y="3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2"/>
                    <a:pt x="7" y="2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64" name="Freeform 41"/>
            <p:cNvSpPr>
              <a:spLocks/>
            </p:cNvSpPr>
            <p:nvPr/>
          </p:nvSpPr>
          <p:spPr bwMode="auto">
            <a:xfrm>
              <a:off x="6951412" y="3997039"/>
              <a:ext cx="23651" cy="31999"/>
            </a:xfrm>
            <a:custGeom>
              <a:avLst/>
              <a:gdLst>
                <a:gd name="T0" fmla="*/ 2 w 7"/>
                <a:gd name="T1" fmla="*/ 1 h 10"/>
                <a:gd name="T2" fmla="*/ 1 w 7"/>
                <a:gd name="T3" fmla="*/ 0 h 10"/>
                <a:gd name="T4" fmla="*/ 0 w 7"/>
                <a:gd name="T5" fmla="*/ 1 h 10"/>
                <a:gd name="T6" fmla="*/ 1 w 7"/>
                <a:gd name="T7" fmla="*/ 10 h 10"/>
                <a:gd name="T8" fmla="*/ 7 w 7"/>
                <a:gd name="T9" fmla="*/ 4 h 10"/>
                <a:gd name="T10" fmla="*/ 2 w 7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1" y="7"/>
                    <a:pt x="1" y="10"/>
                  </a:cubicBezTo>
                  <a:cubicBezTo>
                    <a:pt x="3" y="9"/>
                    <a:pt x="7" y="7"/>
                    <a:pt x="7" y="4"/>
                  </a:cubicBezTo>
                  <a:cubicBezTo>
                    <a:pt x="7" y="2"/>
                    <a:pt x="4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6965325" y="4016516"/>
              <a:ext cx="22259" cy="43129"/>
            </a:xfrm>
            <a:custGeom>
              <a:avLst/>
              <a:gdLst>
                <a:gd name="T0" fmla="*/ 4 w 7"/>
                <a:gd name="T1" fmla="*/ 1 h 13"/>
                <a:gd name="T2" fmla="*/ 2 w 7"/>
                <a:gd name="T3" fmla="*/ 6 h 13"/>
                <a:gd name="T4" fmla="*/ 0 w 7"/>
                <a:gd name="T5" fmla="*/ 8 h 13"/>
                <a:gd name="T6" fmla="*/ 5 w 7"/>
                <a:gd name="T7" fmla="*/ 13 h 13"/>
                <a:gd name="T8" fmla="*/ 6 w 7"/>
                <a:gd name="T9" fmla="*/ 12 h 13"/>
                <a:gd name="T10" fmla="*/ 5 w 7"/>
                <a:gd name="T11" fmla="*/ 9 h 13"/>
                <a:gd name="T12" fmla="*/ 7 w 7"/>
                <a:gd name="T13" fmla="*/ 3 h 13"/>
                <a:gd name="T14" fmla="*/ 4 w 7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3">
                  <a:moveTo>
                    <a:pt x="4" y="1"/>
                  </a:moveTo>
                  <a:cubicBezTo>
                    <a:pt x="3" y="1"/>
                    <a:pt x="2" y="6"/>
                    <a:pt x="2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9"/>
                    <a:pt x="4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1"/>
                    <a:pt x="5" y="11"/>
                    <a:pt x="5" y="9"/>
                  </a:cubicBezTo>
                  <a:cubicBezTo>
                    <a:pt x="5" y="7"/>
                    <a:pt x="7" y="5"/>
                    <a:pt x="7" y="3"/>
                  </a:cubicBezTo>
                  <a:cubicBezTo>
                    <a:pt x="7" y="2"/>
                    <a:pt x="6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6984802" y="4019299"/>
              <a:ext cx="12521" cy="23651"/>
            </a:xfrm>
            <a:custGeom>
              <a:avLst/>
              <a:gdLst>
                <a:gd name="T0" fmla="*/ 0 w 4"/>
                <a:gd name="T1" fmla="*/ 7 h 7"/>
                <a:gd name="T2" fmla="*/ 1 w 4"/>
                <a:gd name="T3" fmla="*/ 7 h 7"/>
                <a:gd name="T4" fmla="*/ 4 w 4"/>
                <a:gd name="T5" fmla="*/ 0 h 7"/>
                <a:gd name="T6" fmla="*/ 2 w 4"/>
                <a:gd name="T7" fmla="*/ 0 h 7"/>
                <a:gd name="T8" fmla="*/ 0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4"/>
                    <a:pt x="4" y="4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4"/>
                    <a:pt x="1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6991758" y="4035994"/>
              <a:ext cx="15303" cy="13912"/>
            </a:xfrm>
            <a:custGeom>
              <a:avLst/>
              <a:gdLst>
                <a:gd name="T0" fmla="*/ 5 w 5"/>
                <a:gd name="T1" fmla="*/ 0 h 4"/>
                <a:gd name="T2" fmla="*/ 2 w 5"/>
                <a:gd name="T3" fmla="*/ 0 h 4"/>
                <a:gd name="T4" fmla="*/ 0 w 5"/>
                <a:gd name="T5" fmla="*/ 3 h 4"/>
                <a:gd name="T6" fmla="*/ 1 w 5"/>
                <a:gd name="T7" fmla="*/ 4 h 4"/>
                <a:gd name="T8" fmla="*/ 5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3" y="4"/>
                    <a:pt x="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6975063" y="3983126"/>
              <a:ext cx="16695" cy="19477"/>
            </a:xfrm>
            <a:custGeom>
              <a:avLst/>
              <a:gdLst>
                <a:gd name="T0" fmla="*/ 5 w 5"/>
                <a:gd name="T1" fmla="*/ 5 h 6"/>
                <a:gd name="T2" fmla="*/ 2 w 5"/>
                <a:gd name="T3" fmla="*/ 0 h 6"/>
                <a:gd name="T4" fmla="*/ 0 w 5"/>
                <a:gd name="T5" fmla="*/ 0 h 6"/>
                <a:gd name="T6" fmla="*/ 0 w 5"/>
                <a:gd name="T7" fmla="*/ 3 h 6"/>
                <a:gd name="T8" fmla="*/ 3 w 5"/>
                <a:gd name="T9" fmla="*/ 3 h 6"/>
                <a:gd name="T10" fmla="*/ 5 w 5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5" y="5"/>
                  </a:moveTo>
                  <a:cubicBezTo>
                    <a:pt x="5" y="2"/>
                    <a:pt x="3" y="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4"/>
                    <a:pt x="5" y="6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6919414" y="3963649"/>
              <a:ext cx="25042" cy="23651"/>
            </a:xfrm>
            <a:custGeom>
              <a:avLst/>
              <a:gdLst>
                <a:gd name="T0" fmla="*/ 6 w 8"/>
                <a:gd name="T1" fmla="*/ 7 h 7"/>
                <a:gd name="T2" fmla="*/ 7 w 8"/>
                <a:gd name="T3" fmla="*/ 3 h 7"/>
                <a:gd name="T4" fmla="*/ 2 w 8"/>
                <a:gd name="T5" fmla="*/ 0 h 7"/>
                <a:gd name="T6" fmla="*/ 0 w 8"/>
                <a:gd name="T7" fmla="*/ 0 h 7"/>
                <a:gd name="T8" fmla="*/ 6 w 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7" y="7"/>
                    <a:pt x="8" y="5"/>
                    <a:pt x="7" y="3"/>
                  </a:cubicBezTo>
                  <a:cubicBezTo>
                    <a:pt x="7" y="1"/>
                    <a:pt x="5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6944456" y="3966432"/>
              <a:ext cx="6956" cy="4174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6908285" y="3696529"/>
              <a:ext cx="47301" cy="66780"/>
            </a:xfrm>
            <a:custGeom>
              <a:avLst/>
              <a:gdLst>
                <a:gd name="T0" fmla="*/ 8 w 14"/>
                <a:gd name="T1" fmla="*/ 0 h 20"/>
                <a:gd name="T2" fmla="*/ 0 w 14"/>
                <a:gd name="T3" fmla="*/ 14 h 20"/>
                <a:gd name="T4" fmla="*/ 4 w 14"/>
                <a:gd name="T5" fmla="*/ 20 h 20"/>
                <a:gd name="T6" fmla="*/ 8 w 14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0">
                  <a:moveTo>
                    <a:pt x="8" y="0"/>
                  </a:moveTo>
                  <a:cubicBezTo>
                    <a:pt x="5" y="0"/>
                    <a:pt x="0" y="9"/>
                    <a:pt x="0" y="14"/>
                  </a:cubicBezTo>
                  <a:cubicBezTo>
                    <a:pt x="0" y="17"/>
                    <a:pt x="0" y="20"/>
                    <a:pt x="4" y="20"/>
                  </a:cubicBezTo>
                  <a:cubicBezTo>
                    <a:pt x="9" y="20"/>
                    <a:pt x="1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6655083" y="3812003"/>
              <a:ext cx="59822" cy="45911"/>
            </a:xfrm>
            <a:custGeom>
              <a:avLst/>
              <a:gdLst>
                <a:gd name="T0" fmla="*/ 18 w 18"/>
                <a:gd name="T1" fmla="*/ 4 h 14"/>
                <a:gd name="T2" fmla="*/ 16 w 18"/>
                <a:gd name="T3" fmla="*/ 0 h 14"/>
                <a:gd name="T4" fmla="*/ 4 w 18"/>
                <a:gd name="T5" fmla="*/ 6 h 14"/>
                <a:gd name="T6" fmla="*/ 4 w 18"/>
                <a:gd name="T7" fmla="*/ 9 h 14"/>
                <a:gd name="T8" fmla="*/ 9 w 18"/>
                <a:gd name="T9" fmla="*/ 14 h 14"/>
                <a:gd name="T10" fmla="*/ 18 w 18"/>
                <a:gd name="T1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4">
                  <a:moveTo>
                    <a:pt x="18" y="4"/>
                  </a:moveTo>
                  <a:cubicBezTo>
                    <a:pt x="18" y="2"/>
                    <a:pt x="17" y="0"/>
                    <a:pt x="16" y="0"/>
                  </a:cubicBezTo>
                  <a:cubicBezTo>
                    <a:pt x="13" y="0"/>
                    <a:pt x="4" y="6"/>
                    <a:pt x="4" y="6"/>
                  </a:cubicBezTo>
                  <a:cubicBezTo>
                    <a:pt x="0" y="6"/>
                    <a:pt x="4" y="8"/>
                    <a:pt x="4" y="9"/>
                  </a:cubicBezTo>
                  <a:cubicBezTo>
                    <a:pt x="4" y="12"/>
                    <a:pt x="5" y="14"/>
                    <a:pt x="9" y="14"/>
                  </a:cubicBezTo>
                  <a:cubicBezTo>
                    <a:pt x="12" y="14"/>
                    <a:pt x="18" y="7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6596652" y="4276680"/>
              <a:ext cx="31998" cy="29216"/>
            </a:xfrm>
            <a:custGeom>
              <a:avLst/>
              <a:gdLst>
                <a:gd name="T0" fmla="*/ 4 w 10"/>
                <a:gd name="T1" fmla="*/ 6 h 9"/>
                <a:gd name="T2" fmla="*/ 6 w 10"/>
                <a:gd name="T3" fmla="*/ 9 h 9"/>
                <a:gd name="T4" fmla="*/ 9 w 10"/>
                <a:gd name="T5" fmla="*/ 9 h 9"/>
                <a:gd name="T6" fmla="*/ 10 w 10"/>
                <a:gd name="T7" fmla="*/ 9 h 9"/>
                <a:gd name="T8" fmla="*/ 10 w 10"/>
                <a:gd name="T9" fmla="*/ 8 h 9"/>
                <a:gd name="T10" fmla="*/ 4 w 10"/>
                <a:gd name="T11" fmla="*/ 0 h 9"/>
                <a:gd name="T12" fmla="*/ 0 w 10"/>
                <a:gd name="T13" fmla="*/ 4 h 9"/>
                <a:gd name="T14" fmla="*/ 4 w 10"/>
                <a:gd name="T1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9">
                  <a:moveTo>
                    <a:pt x="4" y="6"/>
                  </a:moveTo>
                  <a:cubicBezTo>
                    <a:pt x="4" y="7"/>
                    <a:pt x="5" y="9"/>
                    <a:pt x="6" y="9"/>
                  </a:cubicBezTo>
                  <a:cubicBezTo>
                    <a:pt x="7" y="9"/>
                    <a:pt x="7" y="9"/>
                    <a:pt x="9" y="9"/>
                  </a:cubicBezTo>
                  <a:cubicBezTo>
                    <a:pt x="9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7" y="8"/>
                    <a:pt x="5" y="4"/>
                    <a:pt x="4" y="0"/>
                  </a:cubicBezTo>
                  <a:cubicBezTo>
                    <a:pt x="3" y="1"/>
                    <a:pt x="0" y="3"/>
                    <a:pt x="0" y="4"/>
                  </a:cubicBezTo>
                  <a:cubicBezTo>
                    <a:pt x="0" y="5"/>
                    <a:pt x="3" y="5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6649518" y="4303114"/>
              <a:ext cx="12521" cy="12521"/>
            </a:xfrm>
            <a:custGeom>
              <a:avLst/>
              <a:gdLst>
                <a:gd name="T0" fmla="*/ 2 w 4"/>
                <a:gd name="T1" fmla="*/ 4 h 4"/>
                <a:gd name="T2" fmla="*/ 4 w 4"/>
                <a:gd name="T3" fmla="*/ 2 h 4"/>
                <a:gd name="T4" fmla="*/ 2 w 4"/>
                <a:gd name="T5" fmla="*/ 0 h 4"/>
                <a:gd name="T6" fmla="*/ 0 w 4"/>
                <a:gd name="T7" fmla="*/ 0 h 4"/>
                <a:gd name="T8" fmla="*/ 0 w 4"/>
                <a:gd name="T9" fmla="*/ 2 h 4"/>
                <a:gd name="T10" fmla="*/ 2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3" y="4"/>
                    <a:pt x="4" y="3"/>
                    <a:pt x="4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6457530" y="4269724"/>
              <a:ext cx="16695" cy="23651"/>
            </a:xfrm>
            <a:custGeom>
              <a:avLst/>
              <a:gdLst>
                <a:gd name="T0" fmla="*/ 2 w 5"/>
                <a:gd name="T1" fmla="*/ 0 h 7"/>
                <a:gd name="T2" fmla="*/ 0 w 5"/>
                <a:gd name="T3" fmla="*/ 0 h 7"/>
                <a:gd name="T4" fmla="*/ 0 w 5"/>
                <a:gd name="T5" fmla="*/ 1 h 7"/>
                <a:gd name="T6" fmla="*/ 4 w 5"/>
                <a:gd name="T7" fmla="*/ 7 h 7"/>
                <a:gd name="T8" fmla="*/ 2 w 5"/>
                <a:gd name="T9" fmla="*/ 2 h 7"/>
                <a:gd name="T10" fmla="*/ 2 w 5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3" y="7"/>
                    <a:pt x="4" y="7"/>
                  </a:cubicBezTo>
                  <a:cubicBezTo>
                    <a:pt x="5" y="5"/>
                    <a:pt x="3" y="3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6431097" y="4226595"/>
              <a:ext cx="20868" cy="16695"/>
            </a:xfrm>
            <a:custGeom>
              <a:avLst/>
              <a:gdLst>
                <a:gd name="T0" fmla="*/ 1 w 6"/>
                <a:gd name="T1" fmla="*/ 0 h 5"/>
                <a:gd name="T2" fmla="*/ 0 w 6"/>
                <a:gd name="T3" fmla="*/ 0 h 5"/>
                <a:gd name="T4" fmla="*/ 0 w 6"/>
                <a:gd name="T5" fmla="*/ 0 h 5"/>
                <a:gd name="T6" fmla="*/ 4 w 6"/>
                <a:gd name="T7" fmla="*/ 5 h 5"/>
                <a:gd name="T8" fmla="*/ 1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5"/>
                    <a:pt x="4" y="5"/>
                  </a:cubicBezTo>
                  <a:cubicBezTo>
                    <a:pt x="6" y="5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7112794" y="3496189"/>
              <a:ext cx="50084" cy="65389"/>
            </a:xfrm>
            <a:custGeom>
              <a:avLst/>
              <a:gdLst>
                <a:gd name="T0" fmla="*/ 0 w 15"/>
                <a:gd name="T1" fmla="*/ 6 h 20"/>
                <a:gd name="T2" fmla="*/ 2 w 15"/>
                <a:gd name="T3" fmla="*/ 9 h 20"/>
                <a:gd name="T4" fmla="*/ 5 w 15"/>
                <a:gd name="T5" fmla="*/ 8 h 20"/>
                <a:gd name="T6" fmla="*/ 5 w 15"/>
                <a:gd name="T7" fmla="*/ 6 h 20"/>
                <a:gd name="T8" fmla="*/ 7 w 15"/>
                <a:gd name="T9" fmla="*/ 9 h 20"/>
                <a:gd name="T10" fmla="*/ 6 w 15"/>
                <a:gd name="T11" fmla="*/ 12 h 20"/>
                <a:gd name="T12" fmla="*/ 3 w 15"/>
                <a:gd name="T13" fmla="*/ 15 h 20"/>
                <a:gd name="T14" fmla="*/ 5 w 15"/>
                <a:gd name="T15" fmla="*/ 19 h 20"/>
                <a:gd name="T16" fmla="*/ 5 w 15"/>
                <a:gd name="T17" fmla="*/ 18 h 20"/>
                <a:gd name="T18" fmla="*/ 7 w 15"/>
                <a:gd name="T19" fmla="*/ 20 h 20"/>
                <a:gd name="T20" fmla="*/ 13 w 15"/>
                <a:gd name="T21" fmla="*/ 9 h 20"/>
                <a:gd name="T22" fmla="*/ 15 w 15"/>
                <a:gd name="T23" fmla="*/ 9 h 20"/>
                <a:gd name="T24" fmla="*/ 15 w 15"/>
                <a:gd name="T25" fmla="*/ 6 h 20"/>
                <a:gd name="T26" fmla="*/ 13 w 15"/>
                <a:gd name="T27" fmla="*/ 4 h 20"/>
                <a:gd name="T28" fmla="*/ 13 w 15"/>
                <a:gd name="T29" fmla="*/ 2 h 20"/>
                <a:gd name="T30" fmla="*/ 7 w 15"/>
                <a:gd name="T31" fmla="*/ 0 h 20"/>
                <a:gd name="T32" fmla="*/ 0 w 15"/>
                <a:gd name="T3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20">
                  <a:moveTo>
                    <a:pt x="0" y="6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8"/>
                    <a:pt x="5" y="8"/>
                  </a:cubicBezTo>
                  <a:cubicBezTo>
                    <a:pt x="5" y="7"/>
                    <a:pt x="5" y="6"/>
                    <a:pt x="5" y="6"/>
                  </a:cubicBezTo>
                  <a:cubicBezTo>
                    <a:pt x="5" y="7"/>
                    <a:pt x="6" y="8"/>
                    <a:pt x="7" y="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3" y="15"/>
                    <a:pt x="3" y="15"/>
                  </a:cubicBezTo>
                  <a:cubicBezTo>
                    <a:pt x="3" y="16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20"/>
                    <a:pt x="7" y="20"/>
                  </a:cubicBezTo>
                  <a:cubicBezTo>
                    <a:pt x="10" y="20"/>
                    <a:pt x="12" y="13"/>
                    <a:pt x="13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5" y="8"/>
                    <a:pt x="15" y="7"/>
                    <a:pt x="15" y="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3" y="3"/>
                    <a:pt x="13" y="2"/>
                  </a:cubicBezTo>
                  <a:cubicBezTo>
                    <a:pt x="10" y="2"/>
                    <a:pt x="9" y="0"/>
                    <a:pt x="7" y="0"/>
                  </a:cubicBezTo>
                  <a:cubicBezTo>
                    <a:pt x="6" y="0"/>
                    <a:pt x="0" y="5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7172616" y="3482277"/>
              <a:ext cx="48693" cy="40346"/>
            </a:xfrm>
            <a:custGeom>
              <a:avLst/>
              <a:gdLst>
                <a:gd name="T0" fmla="*/ 3 w 15"/>
                <a:gd name="T1" fmla="*/ 12 h 12"/>
                <a:gd name="T2" fmla="*/ 8 w 15"/>
                <a:gd name="T3" fmla="*/ 6 h 12"/>
                <a:gd name="T4" fmla="*/ 11 w 15"/>
                <a:gd name="T5" fmla="*/ 8 h 12"/>
                <a:gd name="T6" fmla="*/ 11 w 15"/>
                <a:gd name="T7" fmla="*/ 0 h 12"/>
                <a:gd name="T8" fmla="*/ 4 w 15"/>
                <a:gd name="T9" fmla="*/ 3 h 12"/>
                <a:gd name="T10" fmla="*/ 0 w 15"/>
                <a:gd name="T11" fmla="*/ 6 h 12"/>
                <a:gd name="T12" fmla="*/ 1 w 15"/>
                <a:gd name="T13" fmla="*/ 8 h 12"/>
                <a:gd name="T14" fmla="*/ 3 w 1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3" y="12"/>
                  </a:moveTo>
                  <a:cubicBezTo>
                    <a:pt x="6" y="12"/>
                    <a:pt x="6" y="8"/>
                    <a:pt x="8" y="6"/>
                  </a:cubicBezTo>
                  <a:cubicBezTo>
                    <a:pt x="9" y="6"/>
                    <a:pt x="11" y="8"/>
                    <a:pt x="11" y="8"/>
                  </a:cubicBezTo>
                  <a:cubicBezTo>
                    <a:pt x="15" y="8"/>
                    <a:pt x="15" y="0"/>
                    <a:pt x="11" y="0"/>
                  </a:cubicBezTo>
                  <a:cubicBezTo>
                    <a:pt x="7" y="0"/>
                    <a:pt x="8" y="4"/>
                    <a:pt x="4" y="3"/>
                  </a:cubicBezTo>
                  <a:cubicBezTo>
                    <a:pt x="4" y="3"/>
                    <a:pt x="0" y="6"/>
                    <a:pt x="0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" y="10"/>
                    <a:pt x="2" y="12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7139227" y="3311153"/>
              <a:ext cx="236507" cy="194775"/>
            </a:xfrm>
            <a:custGeom>
              <a:avLst/>
              <a:gdLst>
                <a:gd name="T0" fmla="*/ 37 w 72"/>
                <a:gd name="T1" fmla="*/ 36 h 59"/>
                <a:gd name="T2" fmla="*/ 30 w 72"/>
                <a:gd name="T3" fmla="*/ 42 h 59"/>
                <a:gd name="T4" fmla="*/ 16 w 72"/>
                <a:gd name="T5" fmla="*/ 42 h 59"/>
                <a:gd name="T6" fmla="*/ 3 w 72"/>
                <a:gd name="T7" fmla="*/ 51 h 59"/>
                <a:gd name="T8" fmla="*/ 0 w 72"/>
                <a:gd name="T9" fmla="*/ 53 h 59"/>
                <a:gd name="T10" fmla="*/ 4 w 72"/>
                <a:gd name="T11" fmla="*/ 54 h 59"/>
                <a:gd name="T12" fmla="*/ 15 w 72"/>
                <a:gd name="T13" fmla="*/ 51 h 59"/>
                <a:gd name="T14" fmla="*/ 20 w 72"/>
                <a:gd name="T15" fmla="*/ 51 h 59"/>
                <a:gd name="T16" fmla="*/ 23 w 72"/>
                <a:gd name="T17" fmla="*/ 49 h 59"/>
                <a:gd name="T18" fmla="*/ 30 w 72"/>
                <a:gd name="T19" fmla="*/ 51 h 59"/>
                <a:gd name="T20" fmla="*/ 29 w 72"/>
                <a:gd name="T21" fmla="*/ 55 h 59"/>
                <a:gd name="T22" fmla="*/ 29 w 72"/>
                <a:gd name="T23" fmla="*/ 57 h 59"/>
                <a:gd name="T24" fmla="*/ 32 w 72"/>
                <a:gd name="T25" fmla="*/ 59 h 59"/>
                <a:gd name="T26" fmla="*/ 37 w 72"/>
                <a:gd name="T27" fmla="*/ 53 h 59"/>
                <a:gd name="T28" fmla="*/ 40 w 72"/>
                <a:gd name="T29" fmla="*/ 53 h 59"/>
                <a:gd name="T30" fmla="*/ 37 w 72"/>
                <a:gd name="T31" fmla="*/ 49 h 59"/>
                <a:gd name="T32" fmla="*/ 39 w 72"/>
                <a:gd name="T33" fmla="*/ 47 h 59"/>
                <a:gd name="T34" fmla="*/ 45 w 72"/>
                <a:gd name="T35" fmla="*/ 52 h 59"/>
                <a:gd name="T36" fmla="*/ 50 w 72"/>
                <a:gd name="T37" fmla="*/ 50 h 59"/>
                <a:gd name="T38" fmla="*/ 52 w 72"/>
                <a:gd name="T39" fmla="*/ 50 h 59"/>
                <a:gd name="T40" fmla="*/ 53 w 72"/>
                <a:gd name="T41" fmla="*/ 50 h 59"/>
                <a:gd name="T42" fmla="*/ 59 w 72"/>
                <a:gd name="T43" fmla="*/ 45 h 59"/>
                <a:gd name="T44" fmla="*/ 59 w 72"/>
                <a:gd name="T45" fmla="*/ 48 h 59"/>
                <a:gd name="T46" fmla="*/ 65 w 72"/>
                <a:gd name="T47" fmla="*/ 43 h 59"/>
                <a:gd name="T48" fmla="*/ 63 w 72"/>
                <a:gd name="T49" fmla="*/ 39 h 59"/>
                <a:gd name="T50" fmla="*/ 66 w 72"/>
                <a:gd name="T51" fmla="*/ 33 h 59"/>
                <a:gd name="T52" fmla="*/ 67 w 72"/>
                <a:gd name="T53" fmla="*/ 22 h 59"/>
                <a:gd name="T54" fmla="*/ 69 w 72"/>
                <a:gd name="T55" fmla="*/ 22 h 59"/>
                <a:gd name="T56" fmla="*/ 69 w 72"/>
                <a:gd name="T57" fmla="*/ 21 h 59"/>
                <a:gd name="T58" fmla="*/ 72 w 72"/>
                <a:gd name="T59" fmla="*/ 14 h 59"/>
                <a:gd name="T60" fmla="*/ 69 w 72"/>
                <a:gd name="T61" fmla="*/ 6 h 59"/>
                <a:gd name="T62" fmla="*/ 69 w 72"/>
                <a:gd name="T63" fmla="*/ 1 h 59"/>
                <a:gd name="T64" fmla="*/ 66 w 72"/>
                <a:gd name="T65" fmla="*/ 0 h 59"/>
                <a:gd name="T66" fmla="*/ 67 w 72"/>
                <a:gd name="T67" fmla="*/ 2 h 59"/>
                <a:gd name="T68" fmla="*/ 68 w 72"/>
                <a:gd name="T69" fmla="*/ 2 h 59"/>
                <a:gd name="T70" fmla="*/ 65 w 72"/>
                <a:gd name="T71" fmla="*/ 2 h 59"/>
                <a:gd name="T72" fmla="*/ 59 w 72"/>
                <a:gd name="T73" fmla="*/ 10 h 59"/>
                <a:gd name="T74" fmla="*/ 60 w 72"/>
                <a:gd name="T75" fmla="*/ 13 h 59"/>
                <a:gd name="T76" fmla="*/ 48 w 72"/>
                <a:gd name="T77" fmla="*/ 31 h 59"/>
                <a:gd name="T78" fmla="*/ 41 w 72"/>
                <a:gd name="T79" fmla="*/ 34 h 59"/>
                <a:gd name="T80" fmla="*/ 40 w 72"/>
                <a:gd name="T81" fmla="*/ 33 h 59"/>
                <a:gd name="T82" fmla="*/ 41 w 72"/>
                <a:gd name="T83" fmla="*/ 30 h 59"/>
                <a:gd name="T84" fmla="*/ 37 w 72"/>
                <a:gd name="T85" fmla="*/ 3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59">
                  <a:moveTo>
                    <a:pt x="37" y="36"/>
                  </a:moveTo>
                  <a:cubicBezTo>
                    <a:pt x="35" y="36"/>
                    <a:pt x="34" y="42"/>
                    <a:pt x="30" y="42"/>
                  </a:cubicBezTo>
                  <a:cubicBezTo>
                    <a:pt x="25" y="42"/>
                    <a:pt x="23" y="42"/>
                    <a:pt x="16" y="42"/>
                  </a:cubicBezTo>
                  <a:cubicBezTo>
                    <a:pt x="10" y="42"/>
                    <a:pt x="8" y="48"/>
                    <a:pt x="3" y="51"/>
                  </a:cubicBezTo>
                  <a:cubicBezTo>
                    <a:pt x="3" y="52"/>
                    <a:pt x="0" y="53"/>
                    <a:pt x="0" y="53"/>
                  </a:cubicBezTo>
                  <a:cubicBezTo>
                    <a:pt x="0" y="54"/>
                    <a:pt x="2" y="54"/>
                    <a:pt x="4" y="54"/>
                  </a:cubicBezTo>
                  <a:cubicBezTo>
                    <a:pt x="8" y="54"/>
                    <a:pt x="12" y="53"/>
                    <a:pt x="15" y="51"/>
                  </a:cubicBezTo>
                  <a:cubicBezTo>
                    <a:pt x="17" y="50"/>
                    <a:pt x="19" y="52"/>
                    <a:pt x="20" y="51"/>
                  </a:cubicBezTo>
                  <a:cubicBezTo>
                    <a:pt x="21" y="50"/>
                    <a:pt x="21" y="49"/>
                    <a:pt x="23" y="49"/>
                  </a:cubicBezTo>
                  <a:cubicBezTo>
                    <a:pt x="25" y="49"/>
                    <a:pt x="27" y="50"/>
                    <a:pt x="30" y="51"/>
                  </a:cubicBezTo>
                  <a:cubicBezTo>
                    <a:pt x="30" y="52"/>
                    <a:pt x="29" y="53"/>
                    <a:pt x="29" y="55"/>
                  </a:cubicBezTo>
                  <a:cubicBezTo>
                    <a:pt x="29" y="55"/>
                    <a:pt x="29" y="57"/>
                    <a:pt x="29" y="57"/>
                  </a:cubicBezTo>
                  <a:cubicBezTo>
                    <a:pt x="29" y="57"/>
                    <a:pt x="30" y="58"/>
                    <a:pt x="32" y="59"/>
                  </a:cubicBezTo>
                  <a:cubicBezTo>
                    <a:pt x="33" y="57"/>
                    <a:pt x="36" y="53"/>
                    <a:pt x="37" y="53"/>
                  </a:cubicBezTo>
                  <a:cubicBezTo>
                    <a:pt x="38" y="53"/>
                    <a:pt x="39" y="53"/>
                    <a:pt x="40" y="53"/>
                  </a:cubicBezTo>
                  <a:cubicBezTo>
                    <a:pt x="39" y="53"/>
                    <a:pt x="37" y="50"/>
                    <a:pt x="37" y="49"/>
                  </a:cubicBezTo>
                  <a:cubicBezTo>
                    <a:pt x="37" y="48"/>
                    <a:pt x="38" y="47"/>
                    <a:pt x="39" y="47"/>
                  </a:cubicBezTo>
                  <a:cubicBezTo>
                    <a:pt x="41" y="47"/>
                    <a:pt x="41" y="52"/>
                    <a:pt x="45" y="52"/>
                  </a:cubicBezTo>
                  <a:cubicBezTo>
                    <a:pt x="47" y="52"/>
                    <a:pt x="49" y="50"/>
                    <a:pt x="50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3" y="50"/>
                    <a:pt x="53" y="50"/>
                  </a:cubicBezTo>
                  <a:cubicBezTo>
                    <a:pt x="54" y="47"/>
                    <a:pt x="56" y="47"/>
                    <a:pt x="59" y="45"/>
                  </a:cubicBezTo>
                  <a:cubicBezTo>
                    <a:pt x="59" y="46"/>
                    <a:pt x="58" y="46"/>
                    <a:pt x="59" y="48"/>
                  </a:cubicBezTo>
                  <a:cubicBezTo>
                    <a:pt x="62" y="47"/>
                    <a:pt x="62" y="45"/>
                    <a:pt x="65" y="43"/>
                  </a:cubicBezTo>
                  <a:cubicBezTo>
                    <a:pt x="64" y="42"/>
                    <a:pt x="63" y="41"/>
                    <a:pt x="63" y="39"/>
                  </a:cubicBezTo>
                  <a:cubicBezTo>
                    <a:pt x="63" y="36"/>
                    <a:pt x="66" y="35"/>
                    <a:pt x="66" y="33"/>
                  </a:cubicBezTo>
                  <a:cubicBezTo>
                    <a:pt x="66" y="30"/>
                    <a:pt x="65" y="23"/>
                    <a:pt x="67" y="22"/>
                  </a:cubicBezTo>
                  <a:cubicBezTo>
                    <a:pt x="68" y="22"/>
                    <a:pt x="69" y="23"/>
                    <a:pt x="69" y="22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9" y="18"/>
                    <a:pt x="72" y="17"/>
                    <a:pt x="72" y="14"/>
                  </a:cubicBezTo>
                  <a:cubicBezTo>
                    <a:pt x="72" y="10"/>
                    <a:pt x="69" y="9"/>
                    <a:pt x="69" y="6"/>
                  </a:cubicBezTo>
                  <a:cubicBezTo>
                    <a:pt x="69" y="4"/>
                    <a:pt x="70" y="3"/>
                    <a:pt x="69" y="1"/>
                  </a:cubicBezTo>
                  <a:cubicBezTo>
                    <a:pt x="69" y="0"/>
                    <a:pt x="68" y="0"/>
                    <a:pt x="66" y="0"/>
                  </a:cubicBezTo>
                  <a:cubicBezTo>
                    <a:pt x="66" y="0"/>
                    <a:pt x="66" y="2"/>
                    <a:pt x="67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5" y="4"/>
                    <a:pt x="65" y="2"/>
                    <a:pt x="65" y="2"/>
                  </a:cubicBezTo>
                  <a:cubicBezTo>
                    <a:pt x="62" y="2"/>
                    <a:pt x="59" y="7"/>
                    <a:pt x="59" y="10"/>
                  </a:cubicBezTo>
                  <a:cubicBezTo>
                    <a:pt x="59" y="11"/>
                    <a:pt x="60" y="11"/>
                    <a:pt x="60" y="13"/>
                  </a:cubicBezTo>
                  <a:cubicBezTo>
                    <a:pt x="60" y="20"/>
                    <a:pt x="53" y="29"/>
                    <a:pt x="48" y="31"/>
                  </a:cubicBezTo>
                  <a:cubicBezTo>
                    <a:pt x="45" y="32"/>
                    <a:pt x="45" y="34"/>
                    <a:pt x="41" y="34"/>
                  </a:cubicBezTo>
                  <a:cubicBezTo>
                    <a:pt x="41" y="34"/>
                    <a:pt x="40" y="33"/>
                    <a:pt x="40" y="33"/>
                  </a:cubicBezTo>
                  <a:cubicBezTo>
                    <a:pt x="40" y="32"/>
                    <a:pt x="41" y="31"/>
                    <a:pt x="41" y="30"/>
                  </a:cubicBezTo>
                  <a:cubicBezTo>
                    <a:pt x="41" y="30"/>
                    <a:pt x="38" y="36"/>
                    <a:pt x="37" y="3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7336780" y="3205418"/>
              <a:ext cx="118253" cy="98779"/>
            </a:xfrm>
            <a:custGeom>
              <a:avLst/>
              <a:gdLst>
                <a:gd name="T0" fmla="*/ 0 w 36"/>
                <a:gd name="T1" fmla="*/ 23 h 30"/>
                <a:gd name="T2" fmla="*/ 1 w 36"/>
                <a:gd name="T3" fmla="*/ 26 h 30"/>
                <a:gd name="T4" fmla="*/ 1 w 36"/>
                <a:gd name="T5" fmla="*/ 30 h 30"/>
                <a:gd name="T6" fmla="*/ 1 w 36"/>
                <a:gd name="T7" fmla="*/ 30 h 30"/>
                <a:gd name="T8" fmla="*/ 7 w 36"/>
                <a:gd name="T9" fmla="*/ 27 h 30"/>
                <a:gd name="T10" fmla="*/ 3 w 36"/>
                <a:gd name="T11" fmla="*/ 24 h 30"/>
                <a:gd name="T12" fmla="*/ 9 w 36"/>
                <a:gd name="T13" fmla="*/ 23 h 30"/>
                <a:gd name="T14" fmla="*/ 11 w 36"/>
                <a:gd name="T15" fmla="*/ 21 h 30"/>
                <a:gd name="T16" fmla="*/ 21 w 36"/>
                <a:gd name="T17" fmla="*/ 26 h 30"/>
                <a:gd name="T18" fmla="*/ 29 w 36"/>
                <a:gd name="T19" fmla="*/ 18 h 30"/>
                <a:gd name="T20" fmla="*/ 36 w 36"/>
                <a:gd name="T21" fmla="*/ 16 h 30"/>
                <a:gd name="T22" fmla="*/ 33 w 36"/>
                <a:gd name="T23" fmla="*/ 13 h 30"/>
                <a:gd name="T24" fmla="*/ 35 w 36"/>
                <a:gd name="T25" fmla="*/ 10 h 30"/>
                <a:gd name="T26" fmla="*/ 30 w 36"/>
                <a:gd name="T27" fmla="*/ 11 h 30"/>
                <a:gd name="T28" fmla="*/ 12 w 36"/>
                <a:gd name="T29" fmla="*/ 0 h 30"/>
                <a:gd name="T30" fmla="*/ 11 w 36"/>
                <a:gd name="T31" fmla="*/ 2 h 30"/>
                <a:gd name="T32" fmla="*/ 12 w 36"/>
                <a:gd name="T33" fmla="*/ 5 h 30"/>
                <a:gd name="T34" fmla="*/ 6 w 36"/>
                <a:gd name="T35" fmla="*/ 17 h 30"/>
                <a:gd name="T36" fmla="*/ 5 w 36"/>
                <a:gd name="T37" fmla="*/ 17 h 30"/>
                <a:gd name="T38" fmla="*/ 5 w 36"/>
                <a:gd name="T39" fmla="*/ 16 h 30"/>
                <a:gd name="T40" fmla="*/ 5 w 36"/>
                <a:gd name="T41" fmla="*/ 17 h 30"/>
                <a:gd name="T42" fmla="*/ 4 w 36"/>
                <a:gd name="T43" fmla="*/ 17 h 30"/>
                <a:gd name="T44" fmla="*/ 5 w 36"/>
                <a:gd name="T45" fmla="*/ 17 h 30"/>
                <a:gd name="T46" fmla="*/ 5 w 36"/>
                <a:gd name="T47" fmla="*/ 18 h 30"/>
                <a:gd name="T48" fmla="*/ 0 w 36"/>
                <a:gd name="T49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0">
                  <a:moveTo>
                    <a:pt x="0" y="23"/>
                  </a:moveTo>
                  <a:cubicBezTo>
                    <a:pt x="0" y="24"/>
                    <a:pt x="1" y="25"/>
                    <a:pt x="1" y="26"/>
                  </a:cubicBezTo>
                  <a:cubicBezTo>
                    <a:pt x="1" y="26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3" y="30"/>
                    <a:pt x="5" y="29"/>
                    <a:pt x="7" y="27"/>
                  </a:cubicBezTo>
                  <a:cubicBezTo>
                    <a:pt x="6" y="26"/>
                    <a:pt x="3" y="26"/>
                    <a:pt x="3" y="24"/>
                  </a:cubicBezTo>
                  <a:cubicBezTo>
                    <a:pt x="3" y="20"/>
                    <a:pt x="6" y="23"/>
                    <a:pt x="9" y="23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5" y="23"/>
                    <a:pt x="17" y="24"/>
                    <a:pt x="21" y="26"/>
                  </a:cubicBezTo>
                  <a:cubicBezTo>
                    <a:pt x="23" y="23"/>
                    <a:pt x="24" y="18"/>
                    <a:pt x="29" y="18"/>
                  </a:cubicBezTo>
                  <a:cubicBezTo>
                    <a:pt x="32" y="18"/>
                    <a:pt x="34" y="17"/>
                    <a:pt x="36" y="16"/>
                  </a:cubicBezTo>
                  <a:cubicBezTo>
                    <a:pt x="35" y="16"/>
                    <a:pt x="33" y="14"/>
                    <a:pt x="33" y="13"/>
                  </a:cubicBezTo>
                  <a:cubicBezTo>
                    <a:pt x="33" y="12"/>
                    <a:pt x="34" y="12"/>
                    <a:pt x="35" y="10"/>
                  </a:cubicBezTo>
                  <a:cubicBezTo>
                    <a:pt x="33" y="9"/>
                    <a:pt x="32" y="11"/>
                    <a:pt x="30" y="11"/>
                  </a:cubicBezTo>
                  <a:cubicBezTo>
                    <a:pt x="21" y="11"/>
                    <a:pt x="18" y="4"/>
                    <a:pt x="12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1" y="3"/>
                    <a:pt x="12" y="4"/>
                    <a:pt x="12" y="5"/>
                  </a:cubicBezTo>
                  <a:cubicBezTo>
                    <a:pt x="12" y="8"/>
                    <a:pt x="10" y="17"/>
                    <a:pt x="6" y="17"/>
                  </a:cubicBezTo>
                  <a:cubicBezTo>
                    <a:pt x="6" y="17"/>
                    <a:pt x="6" y="17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4" y="17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" y="19"/>
                    <a:pt x="0" y="21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7452251" y="3231852"/>
              <a:ext cx="19477" cy="16695"/>
            </a:xfrm>
            <a:custGeom>
              <a:avLst/>
              <a:gdLst>
                <a:gd name="T0" fmla="*/ 1 w 6"/>
                <a:gd name="T1" fmla="*/ 3 h 5"/>
                <a:gd name="T2" fmla="*/ 1 w 6"/>
                <a:gd name="T3" fmla="*/ 5 h 5"/>
                <a:gd name="T4" fmla="*/ 6 w 6"/>
                <a:gd name="T5" fmla="*/ 0 h 5"/>
                <a:gd name="T6" fmla="*/ 6 w 6"/>
                <a:gd name="T7" fmla="*/ 0 h 5"/>
                <a:gd name="T8" fmla="*/ 1 w 6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1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3" y="5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7468945" y="3229069"/>
              <a:ext cx="2782" cy="2782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7498161" y="3202636"/>
              <a:ext cx="26433" cy="19477"/>
            </a:xfrm>
            <a:custGeom>
              <a:avLst/>
              <a:gdLst>
                <a:gd name="T0" fmla="*/ 5 w 8"/>
                <a:gd name="T1" fmla="*/ 0 h 6"/>
                <a:gd name="T2" fmla="*/ 0 w 8"/>
                <a:gd name="T3" fmla="*/ 5 h 6"/>
                <a:gd name="T4" fmla="*/ 0 w 8"/>
                <a:gd name="T5" fmla="*/ 6 h 6"/>
                <a:gd name="T6" fmla="*/ 8 w 8"/>
                <a:gd name="T7" fmla="*/ 2 h 6"/>
                <a:gd name="T8" fmla="*/ 8 w 8"/>
                <a:gd name="T9" fmla="*/ 0 h 6"/>
                <a:gd name="T10" fmla="*/ 5 w 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5" y="0"/>
                  </a:moveTo>
                  <a:cubicBezTo>
                    <a:pt x="2" y="0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4" y="6"/>
                    <a:pt x="4" y="2"/>
                    <a:pt x="8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7544071" y="3178984"/>
              <a:ext cx="12521" cy="16695"/>
            </a:xfrm>
            <a:custGeom>
              <a:avLst/>
              <a:gdLst>
                <a:gd name="T0" fmla="*/ 1 w 4"/>
                <a:gd name="T1" fmla="*/ 5 h 5"/>
                <a:gd name="T2" fmla="*/ 4 w 4"/>
                <a:gd name="T3" fmla="*/ 0 h 5"/>
                <a:gd name="T4" fmla="*/ 1 w 4"/>
                <a:gd name="T5" fmla="*/ 2 h 5"/>
                <a:gd name="T6" fmla="*/ 1 w 4"/>
                <a:gd name="T7" fmla="*/ 4 h 5"/>
                <a:gd name="T8" fmla="*/ 1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2" y="5"/>
                    <a:pt x="4" y="2"/>
                    <a:pt x="4" y="0"/>
                  </a:cubicBezTo>
                  <a:cubicBezTo>
                    <a:pt x="4" y="0"/>
                    <a:pt x="1" y="0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7370169" y="2949428"/>
              <a:ext cx="62605" cy="236512"/>
            </a:xfrm>
            <a:custGeom>
              <a:avLst/>
              <a:gdLst>
                <a:gd name="T0" fmla="*/ 10 w 19"/>
                <a:gd name="T1" fmla="*/ 11 h 72"/>
                <a:gd name="T2" fmla="*/ 8 w 19"/>
                <a:gd name="T3" fmla="*/ 0 h 72"/>
                <a:gd name="T4" fmla="*/ 7 w 19"/>
                <a:gd name="T5" fmla="*/ 0 h 72"/>
                <a:gd name="T6" fmla="*/ 7 w 19"/>
                <a:gd name="T7" fmla="*/ 6 h 72"/>
                <a:gd name="T8" fmla="*/ 6 w 19"/>
                <a:gd name="T9" fmla="*/ 9 h 72"/>
                <a:gd name="T10" fmla="*/ 0 w 19"/>
                <a:gd name="T11" fmla="*/ 21 h 72"/>
                <a:gd name="T12" fmla="*/ 3 w 19"/>
                <a:gd name="T13" fmla="*/ 29 h 72"/>
                <a:gd name="T14" fmla="*/ 3 w 19"/>
                <a:gd name="T15" fmla="*/ 42 h 72"/>
                <a:gd name="T16" fmla="*/ 2 w 19"/>
                <a:gd name="T17" fmla="*/ 49 h 72"/>
                <a:gd name="T18" fmla="*/ 4 w 19"/>
                <a:gd name="T19" fmla="*/ 56 h 72"/>
                <a:gd name="T20" fmla="*/ 3 w 19"/>
                <a:gd name="T21" fmla="*/ 66 h 72"/>
                <a:gd name="T22" fmla="*/ 3 w 19"/>
                <a:gd name="T23" fmla="*/ 72 h 72"/>
                <a:gd name="T24" fmla="*/ 9 w 19"/>
                <a:gd name="T25" fmla="*/ 68 h 72"/>
                <a:gd name="T26" fmla="*/ 11 w 19"/>
                <a:gd name="T27" fmla="*/ 68 h 72"/>
                <a:gd name="T28" fmla="*/ 13 w 19"/>
                <a:gd name="T29" fmla="*/ 70 h 72"/>
                <a:gd name="T30" fmla="*/ 14 w 19"/>
                <a:gd name="T31" fmla="*/ 70 h 72"/>
                <a:gd name="T32" fmla="*/ 7 w 19"/>
                <a:gd name="T33" fmla="*/ 58 h 72"/>
                <a:gd name="T34" fmla="*/ 14 w 19"/>
                <a:gd name="T35" fmla="*/ 45 h 72"/>
                <a:gd name="T36" fmla="*/ 19 w 19"/>
                <a:gd name="T37" fmla="*/ 48 h 72"/>
                <a:gd name="T38" fmla="*/ 13 w 19"/>
                <a:gd name="T39" fmla="*/ 32 h 72"/>
                <a:gd name="T40" fmla="*/ 11 w 19"/>
                <a:gd name="T41" fmla="*/ 26 h 72"/>
                <a:gd name="T42" fmla="*/ 11 w 19"/>
                <a:gd name="T43" fmla="*/ 20 h 72"/>
                <a:gd name="T44" fmla="*/ 10 w 19"/>
                <a:gd name="T45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72">
                  <a:moveTo>
                    <a:pt x="10" y="11"/>
                  </a:moveTo>
                  <a:cubicBezTo>
                    <a:pt x="9" y="8"/>
                    <a:pt x="8" y="4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6"/>
                  </a:cubicBezTo>
                  <a:cubicBezTo>
                    <a:pt x="7" y="7"/>
                    <a:pt x="6" y="8"/>
                    <a:pt x="6" y="9"/>
                  </a:cubicBezTo>
                  <a:cubicBezTo>
                    <a:pt x="2" y="10"/>
                    <a:pt x="0" y="16"/>
                    <a:pt x="0" y="21"/>
                  </a:cubicBezTo>
                  <a:cubicBezTo>
                    <a:pt x="0" y="24"/>
                    <a:pt x="3" y="25"/>
                    <a:pt x="3" y="29"/>
                  </a:cubicBezTo>
                  <a:cubicBezTo>
                    <a:pt x="3" y="34"/>
                    <a:pt x="3" y="36"/>
                    <a:pt x="3" y="42"/>
                  </a:cubicBezTo>
                  <a:cubicBezTo>
                    <a:pt x="3" y="45"/>
                    <a:pt x="2" y="46"/>
                    <a:pt x="2" y="49"/>
                  </a:cubicBezTo>
                  <a:cubicBezTo>
                    <a:pt x="2" y="52"/>
                    <a:pt x="4" y="52"/>
                    <a:pt x="4" y="56"/>
                  </a:cubicBezTo>
                  <a:cubicBezTo>
                    <a:pt x="4" y="59"/>
                    <a:pt x="3" y="62"/>
                    <a:pt x="3" y="66"/>
                  </a:cubicBezTo>
                  <a:cubicBezTo>
                    <a:pt x="3" y="67"/>
                    <a:pt x="3" y="72"/>
                    <a:pt x="3" y="72"/>
                  </a:cubicBezTo>
                  <a:cubicBezTo>
                    <a:pt x="7" y="72"/>
                    <a:pt x="6" y="68"/>
                    <a:pt x="9" y="68"/>
                  </a:cubicBezTo>
                  <a:cubicBezTo>
                    <a:pt x="9" y="68"/>
                    <a:pt x="10" y="68"/>
                    <a:pt x="11" y="68"/>
                  </a:cubicBezTo>
                  <a:cubicBezTo>
                    <a:pt x="11" y="68"/>
                    <a:pt x="12" y="70"/>
                    <a:pt x="13" y="70"/>
                  </a:cubicBezTo>
                  <a:cubicBezTo>
                    <a:pt x="13" y="70"/>
                    <a:pt x="14" y="70"/>
                    <a:pt x="14" y="70"/>
                  </a:cubicBezTo>
                  <a:cubicBezTo>
                    <a:pt x="12" y="66"/>
                    <a:pt x="7" y="63"/>
                    <a:pt x="7" y="58"/>
                  </a:cubicBezTo>
                  <a:cubicBezTo>
                    <a:pt x="7" y="52"/>
                    <a:pt x="8" y="45"/>
                    <a:pt x="14" y="45"/>
                  </a:cubicBezTo>
                  <a:cubicBezTo>
                    <a:pt x="16" y="45"/>
                    <a:pt x="18" y="46"/>
                    <a:pt x="19" y="48"/>
                  </a:cubicBezTo>
                  <a:cubicBezTo>
                    <a:pt x="18" y="42"/>
                    <a:pt x="14" y="38"/>
                    <a:pt x="13" y="32"/>
                  </a:cubicBezTo>
                  <a:cubicBezTo>
                    <a:pt x="12" y="31"/>
                    <a:pt x="11" y="28"/>
                    <a:pt x="11" y="26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7"/>
                    <a:pt x="11" y="14"/>
                    <a:pt x="10" y="1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5572716" y="2408232"/>
              <a:ext cx="2782" cy="4174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5575499" y="2412406"/>
              <a:ext cx="4174" cy="278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5451681" y="2141112"/>
              <a:ext cx="371455" cy="281032"/>
            </a:xfrm>
            <a:custGeom>
              <a:avLst/>
              <a:gdLst>
                <a:gd name="T0" fmla="*/ 4 w 113"/>
                <a:gd name="T1" fmla="*/ 74 h 85"/>
                <a:gd name="T2" fmla="*/ 11 w 113"/>
                <a:gd name="T3" fmla="*/ 74 h 85"/>
                <a:gd name="T4" fmla="*/ 14 w 113"/>
                <a:gd name="T5" fmla="*/ 82 h 85"/>
                <a:gd name="T6" fmla="*/ 20 w 113"/>
                <a:gd name="T7" fmla="*/ 83 h 85"/>
                <a:gd name="T8" fmla="*/ 22 w 113"/>
                <a:gd name="T9" fmla="*/ 85 h 85"/>
                <a:gd name="T10" fmla="*/ 39 w 113"/>
                <a:gd name="T11" fmla="*/ 85 h 85"/>
                <a:gd name="T12" fmla="*/ 38 w 113"/>
                <a:gd name="T13" fmla="*/ 83 h 85"/>
                <a:gd name="T14" fmla="*/ 26 w 113"/>
                <a:gd name="T15" fmla="*/ 68 h 85"/>
                <a:gd name="T16" fmla="*/ 53 w 113"/>
                <a:gd name="T17" fmla="*/ 35 h 85"/>
                <a:gd name="T18" fmla="*/ 64 w 113"/>
                <a:gd name="T19" fmla="*/ 29 h 85"/>
                <a:gd name="T20" fmla="*/ 69 w 113"/>
                <a:gd name="T21" fmla="*/ 23 h 85"/>
                <a:gd name="T22" fmla="*/ 90 w 113"/>
                <a:gd name="T23" fmla="*/ 18 h 85"/>
                <a:gd name="T24" fmla="*/ 113 w 113"/>
                <a:gd name="T25" fmla="*/ 6 h 85"/>
                <a:gd name="T26" fmla="*/ 104 w 113"/>
                <a:gd name="T27" fmla="*/ 0 h 85"/>
                <a:gd name="T28" fmla="*/ 70 w 113"/>
                <a:gd name="T29" fmla="*/ 13 h 85"/>
                <a:gd name="T30" fmla="*/ 63 w 113"/>
                <a:gd name="T31" fmla="*/ 10 h 85"/>
                <a:gd name="T32" fmla="*/ 56 w 113"/>
                <a:gd name="T33" fmla="*/ 13 h 85"/>
                <a:gd name="T34" fmla="*/ 36 w 113"/>
                <a:gd name="T35" fmla="*/ 24 h 85"/>
                <a:gd name="T36" fmla="*/ 27 w 113"/>
                <a:gd name="T37" fmla="*/ 26 h 85"/>
                <a:gd name="T38" fmla="*/ 24 w 113"/>
                <a:gd name="T39" fmla="*/ 28 h 85"/>
                <a:gd name="T40" fmla="*/ 26 w 113"/>
                <a:gd name="T41" fmla="*/ 32 h 85"/>
                <a:gd name="T42" fmla="*/ 14 w 113"/>
                <a:gd name="T43" fmla="*/ 46 h 85"/>
                <a:gd name="T44" fmla="*/ 17 w 113"/>
                <a:gd name="T45" fmla="*/ 50 h 85"/>
                <a:gd name="T46" fmla="*/ 6 w 113"/>
                <a:gd name="T47" fmla="*/ 57 h 85"/>
                <a:gd name="T48" fmla="*/ 6 w 113"/>
                <a:gd name="T49" fmla="*/ 60 h 85"/>
                <a:gd name="T50" fmla="*/ 0 w 113"/>
                <a:gd name="T51" fmla="*/ 69 h 85"/>
                <a:gd name="T52" fmla="*/ 4 w 113"/>
                <a:gd name="T53" fmla="*/ 7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3" h="85">
                  <a:moveTo>
                    <a:pt x="4" y="74"/>
                  </a:moveTo>
                  <a:cubicBezTo>
                    <a:pt x="4" y="74"/>
                    <a:pt x="10" y="74"/>
                    <a:pt x="11" y="74"/>
                  </a:cubicBezTo>
                  <a:cubicBezTo>
                    <a:pt x="15" y="75"/>
                    <a:pt x="13" y="79"/>
                    <a:pt x="14" y="82"/>
                  </a:cubicBezTo>
                  <a:cubicBezTo>
                    <a:pt x="15" y="83"/>
                    <a:pt x="18" y="83"/>
                    <a:pt x="20" y="83"/>
                  </a:cubicBezTo>
                  <a:cubicBezTo>
                    <a:pt x="21" y="83"/>
                    <a:pt x="21" y="85"/>
                    <a:pt x="22" y="85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39" y="81"/>
                    <a:pt x="39" y="83"/>
                    <a:pt x="38" y="83"/>
                  </a:cubicBezTo>
                  <a:cubicBezTo>
                    <a:pt x="33" y="79"/>
                    <a:pt x="26" y="76"/>
                    <a:pt x="26" y="68"/>
                  </a:cubicBezTo>
                  <a:cubicBezTo>
                    <a:pt x="26" y="53"/>
                    <a:pt x="42" y="38"/>
                    <a:pt x="53" y="35"/>
                  </a:cubicBezTo>
                  <a:cubicBezTo>
                    <a:pt x="57" y="34"/>
                    <a:pt x="58" y="29"/>
                    <a:pt x="64" y="29"/>
                  </a:cubicBezTo>
                  <a:cubicBezTo>
                    <a:pt x="67" y="29"/>
                    <a:pt x="68" y="24"/>
                    <a:pt x="69" y="23"/>
                  </a:cubicBezTo>
                  <a:cubicBezTo>
                    <a:pt x="77" y="20"/>
                    <a:pt x="82" y="21"/>
                    <a:pt x="90" y="18"/>
                  </a:cubicBezTo>
                  <a:cubicBezTo>
                    <a:pt x="96" y="15"/>
                    <a:pt x="113" y="14"/>
                    <a:pt x="113" y="6"/>
                  </a:cubicBezTo>
                  <a:cubicBezTo>
                    <a:pt x="113" y="3"/>
                    <a:pt x="107" y="0"/>
                    <a:pt x="104" y="0"/>
                  </a:cubicBezTo>
                  <a:cubicBezTo>
                    <a:pt x="93" y="0"/>
                    <a:pt x="82" y="13"/>
                    <a:pt x="70" y="13"/>
                  </a:cubicBezTo>
                  <a:cubicBezTo>
                    <a:pt x="68" y="13"/>
                    <a:pt x="66" y="10"/>
                    <a:pt x="63" y="10"/>
                  </a:cubicBezTo>
                  <a:cubicBezTo>
                    <a:pt x="59" y="10"/>
                    <a:pt x="59" y="13"/>
                    <a:pt x="56" y="13"/>
                  </a:cubicBezTo>
                  <a:cubicBezTo>
                    <a:pt x="48" y="13"/>
                    <a:pt x="41" y="24"/>
                    <a:pt x="36" y="24"/>
                  </a:cubicBezTo>
                  <a:cubicBezTo>
                    <a:pt x="32" y="24"/>
                    <a:pt x="30" y="26"/>
                    <a:pt x="27" y="26"/>
                  </a:cubicBezTo>
                  <a:cubicBezTo>
                    <a:pt x="25" y="26"/>
                    <a:pt x="24" y="27"/>
                    <a:pt x="24" y="28"/>
                  </a:cubicBezTo>
                  <a:cubicBezTo>
                    <a:pt x="24" y="29"/>
                    <a:pt x="26" y="30"/>
                    <a:pt x="26" y="32"/>
                  </a:cubicBezTo>
                  <a:cubicBezTo>
                    <a:pt x="26" y="38"/>
                    <a:pt x="14" y="42"/>
                    <a:pt x="14" y="46"/>
                  </a:cubicBezTo>
                  <a:cubicBezTo>
                    <a:pt x="14" y="47"/>
                    <a:pt x="17" y="48"/>
                    <a:pt x="17" y="50"/>
                  </a:cubicBezTo>
                  <a:cubicBezTo>
                    <a:pt x="14" y="51"/>
                    <a:pt x="6" y="53"/>
                    <a:pt x="6" y="57"/>
                  </a:cubicBezTo>
                  <a:cubicBezTo>
                    <a:pt x="6" y="59"/>
                    <a:pt x="6" y="60"/>
                    <a:pt x="6" y="60"/>
                  </a:cubicBezTo>
                  <a:cubicBezTo>
                    <a:pt x="6" y="64"/>
                    <a:pt x="0" y="64"/>
                    <a:pt x="0" y="69"/>
                  </a:cubicBezTo>
                  <a:cubicBezTo>
                    <a:pt x="0" y="72"/>
                    <a:pt x="4" y="74"/>
                    <a:pt x="4" y="7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89" name="Freeform 66"/>
            <p:cNvSpPr>
              <a:spLocks noEditPoints="1"/>
            </p:cNvSpPr>
            <p:nvPr/>
          </p:nvSpPr>
          <p:spPr bwMode="auto">
            <a:xfrm>
              <a:off x="3999250" y="2116069"/>
              <a:ext cx="4397637" cy="2918841"/>
            </a:xfrm>
            <a:custGeom>
              <a:avLst/>
              <a:gdLst>
                <a:gd name="T0" fmla="*/ 975 w 1336"/>
                <a:gd name="T1" fmla="*/ 81 h 886"/>
                <a:gd name="T2" fmla="*/ 782 w 1336"/>
                <a:gd name="T3" fmla="*/ 0 h 886"/>
                <a:gd name="T4" fmla="*/ 587 w 1336"/>
                <a:gd name="T5" fmla="*/ 119 h 886"/>
                <a:gd name="T6" fmla="*/ 391 w 1336"/>
                <a:gd name="T7" fmla="*/ 128 h 886"/>
                <a:gd name="T8" fmla="*/ 294 w 1336"/>
                <a:gd name="T9" fmla="*/ 97 h 886"/>
                <a:gd name="T10" fmla="*/ 254 w 1336"/>
                <a:gd name="T11" fmla="*/ 90 h 886"/>
                <a:gd name="T12" fmla="*/ 220 w 1336"/>
                <a:gd name="T13" fmla="*/ 114 h 886"/>
                <a:gd name="T14" fmla="*/ 191 w 1336"/>
                <a:gd name="T15" fmla="*/ 142 h 886"/>
                <a:gd name="T16" fmla="*/ 146 w 1336"/>
                <a:gd name="T17" fmla="*/ 215 h 886"/>
                <a:gd name="T18" fmla="*/ 219 w 1336"/>
                <a:gd name="T19" fmla="*/ 230 h 886"/>
                <a:gd name="T20" fmla="*/ 261 w 1336"/>
                <a:gd name="T21" fmla="*/ 145 h 886"/>
                <a:gd name="T22" fmla="*/ 297 w 1336"/>
                <a:gd name="T23" fmla="*/ 203 h 886"/>
                <a:gd name="T24" fmla="*/ 214 w 1336"/>
                <a:gd name="T25" fmla="*/ 256 h 886"/>
                <a:gd name="T26" fmla="*/ 179 w 1336"/>
                <a:gd name="T27" fmla="*/ 239 h 886"/>
                <a:gd name="T28" fmla="*/ 153 w 1336"/>
                <a:gd name="T29" fmla="*/ 265 h 886"/>
                <a:gd name="T30" fmla="*/ 103 w 1336"/>
                <a:gd name="T31" fmla="*/ 304 h 886"/>
                <a:gd name="T32" fmla="*/ 105 w 1336"/>
                <a:gd name="T33" fmla="*/ 332 h 886"/>
                <a:gd name="T34" fmla="*/ 53 w 1336"/>
                <a:gd name="T35" fmla="*/ 379 h 886"/>
                <a:gd name="T36" fmla="*/ 112 w 1336"/>
                <a:gd name="T37" fmla="*/ 384 h 886"/>
                <a:gd name="T38" fmla="*/ 200 w 1336"/>
                <a:gd name="T39" fmla="*/ 367 h 886"/>
                <a:gd name="T40" fmla="*/ 219 w 1336"/>
                <a:gd name="T41" fmla="*/ 366 h 886"/>
                <a:gd name="T42" fmla="*/ 206 w 1336"/>
                <a:gd name="T43" fmla="*/ 337 h 886"/>
                <a:gd name="T44" fmla="*/ 255 w 1336"/>
                <a:gd name="T45" fmla="*/ 401 h 886"/>
                <a:gd name="T46" fmla="*/ 255 w 1336"/>
                <a:gd name="T47" fmla="*/ 374 h 886"/>
                <a:gd name="T48" fmla="*/ 295 w 1336"/>
                <a:gd name="T49" fmla="*/ 340 h 886"/>
                <a:gd name="T50" fmla="*/ 346 w 1336"/>
                <a:gd name="T51" fmla="*/ 333 h 886"/>
                <a:gd name="T52" fmla="*/ 278 w 1336"/>
                <a:gd name="T53" fmla="*/ 377 h 886"/>
                <a:gd name="T54" fmla="*/ 333 w 1336"/>
                <a:gd name="T55" fmla="*/ 399 h 886"/>
                <a:gd name="T56" fmla="*/ 324 w 1336"/>
                <a:gd name="T57" fmla="*/ 441 h 886"/>
                <a:gd name="T58" fmla="*/ 197 w 1336"/>
                <a:gd name="T59" fmla="*/ 425 h 886"/>
                <a:gd name="T60" fmla="*/ 140 w 1336"/>
                <a:gd name="T61" fmla="*/ 397 h 886"/>
                <a:gd name="T62" fmla="*/ 5 w 1336"/>
                <a:gd name="T63" fmla="*/ 507 h 886"/>
                <a:gd name="T64" fmla="*/ 84 w 1336"/>
                <a:gd name="T65" fmla="*/ 617 h 886"/>
                <a:gd name="T66" fmla="*/ 191 w 1336"/>
                <a:gd name="T67" fmla="*/ 694 h 886"/>
                <a:gd name="T68" fmla="*/ 232 w 1336"/>
                <a:gd name="T69" fmla="*/ 881 h 886"/>
                <a:gd name="T70" fmla="*/ 337 w 1336"/>
                <a:gd name="T71" fmla="*/ 812 h 886"/>
                <a:gd name="T72" fmla="*/ 369 w 1336"/>
                <a:gd name="T73" fmla="*/ 672 h 886"/>
                <a:gd name="T74" fmla="*/ 365 w 1336"/>
                <a:gd name="T75" fmla="*/ 547 h 886"/>
                <a:gd name="T76" fmla="*/ 345 w 1336"/>
                <a:gd name="T77" fmla="*/ 476 h 886"/>
                <a:gd name="T78" fmla="*/ 389 w 1336"/>
                <a:gd name="T79" fmla="*/ 564 h 886"/>
                <a:gd name="T80" fmla="*/ 482 w 1336"/>
                <a:gd name="T81" fmla="*/ 518 h 886"/>
                <a:gd name="T82" fmla="*/ 440 w 1336"/>
                <a:gd name="T83" fmla="*/ 475 h 886"/>
                <a:gd name="T84" fmla="*/ 473 w 1336"/>
                <a:gd name="T85" fmla="*/ 469 h 886"/>
                <a:gd name="T86" fmla="*/ 557 w 1336"/>
                <a:gd name="T87" fmla="*/ 497 h 886"/>
                <a:gd name="T88" fmla="*/ 577 w 1336"/>
                <a:gd name="T89" fmla="*/ 524 h 886"/>
                <a:gd name="T90" fmla="*/ 621 w 1336"/>
                <a:gd name="T91" fmla="*/ 581 h 886"/>
                <a:gd name="T92" fmla="*/ 676 w 1336"/>
                <a:gd name="T93" fmla="*/ 503 h 886"/>
                <a:gd name="T94" fmla="*/ 736 w 1336"/>
                <a:gd name="T95" fmla="*/ 539 h 886"/>
                <a:gd name="T96" fmla="*/ 758 w 1336"/>
                <a:gd name="T97" fmla="*/ 620 h 886"/>
                <a:gd name="T98" fmla="*/ 748 w 1336"/>
                <a:gd name="T99" fmla="*/ 582 h 886"/>
                <a:gd name="T100" fmla="*/ 789 w 1336"/>
                <a:gd name="T101" fmla="*/ 592 h 886"/>
                <a:gd name="T102" fmla="*/ 819 w 1336"/>
                <a:gd name="T103" fmla="*/ 513 h 886"/>
                <a:gd name="T104" fmla="*/ 889 w 1336"/>
                <a:gd name="T105" fmla="*/ 426 h 886"/>
                <a:gd name="T106" fmla="*/ 878 w 1336"/>
                <a:gd name="T107" fmla="*/ 394 h 886"/>
                <a:gd name="T108" fmla="*/ 916 w 1336"/>
                <a:gd name="T109" fmla="*/ 387 h 886"/>
                <a:gd name="T110" fmla="*/ 928 w 1336"/>
                <a:gd name="T111" fmla="*/ 417 h 886"/>
                <a:gd name="T112" fmla="*/ 1016 w 1336"/>
                <a:gd name="T113" fmla="*/ 301 h 886"/>
                <a:gd name="T114" fmla="*/ 1145 w 1336"/>
                <a:gd name="T115" fmla="*/ 186 h 886"/>
                <a:gd name="T116" fmla="*/ 1200 w 1336"/>
                <a:gd name="T117" fmla="*/ 204 h 886"/>
                <a:gd name="T118" fmla="*/ 335 w 1336"/>
                <a:gd name="T119" fmla="*/ 450 h 886"/>
                <a:gd name="T120" fmla="*/ 459 w 1336"/>
                <a:gd name="T121" fmla="*/ 398 h 886"/>
                <a:gd name="T122" fmla="*/ 417 w 1336"/>
                <a:gd name="T123" fmla="*/ 326 h 886"/>
                <a:gd name="T124" fmla="*/ 513 w 1336"/>
                <a:gd name="T125" fmla="*/ 409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36" h="886">
                  <a:moveTo>
                    <a:pt x="1289" y="117"/>
                  </a:moveTo>
                  <a:cubicBezTo>
                    <a:pt x="1271" y="107"/>
                    <a:pt x="1247" y="95"/>
                    <a:pt x="1221" y="95"/>
                  </a:cubicBezTo>
                  <a:cubicBezTo>
                    <a:pt x="1214" y="95"/>
                    <a:pt x="1209" y="97"/>
                    <a:pt x="1209" y="100"/>
                  </a:cubicBezTo>
                  <a:cubicBezTo>
                    <a:pt x="1216" y="122"/>
                    <a:pt x="1199" y="100"/>
                    <a:pt x="1195" y="100"/>
                  </a:cubicBezTo>
                  <a:cubicBezTo>
                    <a:pt x="1143" y="99"/>
                    <a:pt x="1143" y="99"/>
                    <a:pt x="1143" y="99"/>
                  </a:cubicBezTo>
                  <a:cubicBezTo>
                    <a:pt x="1140" y="87"/>
                    <a:pt x="1132" y="83"/>
                    <a:pt x="1117" y="83"/>
                  </a:cubicBezTo>
                  <a:cubicBezTo>
                    <a:pt x="1108" y="83"/>
                    <a:pt x="1095" y="86"/>
                    <a:pt x="1090" y="82"/>
                  </a:cubicBezTo>
                  <a:cubicBezTo>
                    <a:pt x="1086" y="78"/>
                    <a:pt x="1086" y="73"/>
                    <a:pt x="1079" y="70"/>
                  </a:cubicBezTo>
                  <a:cubicBezTo>
                    <a:pt x="1065" y="66"/>
                    <a:pt x="1050" y="63"/>
                    <a:pt x="1033" y="63"/>
                  </a:cubicBezTo>
                  <a:cubicBezTo>
                    <a:pt x="1015" y="63"/>
                    <a:pt x="1012" y="73"/>
                    <a:pt x="1011" y="81"/>
                  </a:cubicBezTo>
                  <a:cubicBezTo>
                    <a:pt x="994" y="81"/>
                    <a:pt x="986" y="81"/>
                    <a:pt x="975" y="81"/>
                  </a:cubicBezTo>
                  <a:cubicBezTo>
                    <a:pt x="969" y="81"/>
                    <a:pt x="968" y="76"/>
                    <a:pt x="960" y="75"/>
                  </a:cubicBezTo>
                  <a:cubicBezTo>
                    <a:pt x="959" y="78"/>
                    <a:pt x="958" y="85"/>
                    <a:pt x="954" y="85"/>
                  </a:cubicBezTo>
                  <a:cubicBezTo>
                    <a:pt x="945" y="85"/>
                    <a:pt x="941" y="73"/>
                    <a:pt x="941" y="67"/>
                  </a:cubicBezTo>
                  <a:cubicBezTo>
                    <a:pt x="941" y="66"/>
                    <a:pt x="959" y="55"/>
                    <a:pt x="913" y="51"/>
                  </a:cubicBezTo>
                  <a:cubicBezTo>
                    <a:pt x="907" y="51"/>
                    <a:pt x="903" y="53"/>
                    <a:pt x="903" y="61"/>
                  </a:cubicBezTo>
                  <a:cubicBezTo>
                    <a:pt x="879" y="61"/>
                    <a:pt x="879" y="61"/>
                    <a:pt x="879" y="61"/>
                  </a:cubicBezTo>
                  <a:cubicBezTo>
                    <a:pt x="871" y="57"/>
                    <a:pt x="832" y="54"/>
                    <a:pt x="827" y="45"/>
                  </a:cubicBezTo>
                  <a:cubicBezTo>
                    <a:pt x="797" y="70"/>
                    <a:pt x="804" y="54"/>
                    <a:pt x="804" y="54"/>
                  </a:cubicBezTo>
                  <a:cubicBezTo>
                    <a:pt x="811" y="45"/>
                    <a:pt x="879" y="25"/>
                    <a:pt x="823" y="13"/>
                  </a:cubicBezTo>
                  <a:cubicBezTo>
                    <a:pt x="799" y="13"/>
                    <a:pt x="799" y="13"/>
                    <a:pt x="799" y="13"/>
                  </a:cubicBezTo>
                  <a:cubicBezTo>
                    <a:pt x="797" y="5"/>
                    <a:pt x="792" y="0"/>
                    <a:pt x="782" y="0"/>
                  </a:cubicBezTo>
                  <a:cubicBezTo>
                    <a:pt x="770" y="0"/>
                    <a:pt x="766" y="9"/>
                    <a:pt x="760" y="14"/>
                  </a:cubicBezTo>
                  <a:cubicBezTo>
                    <a:pt x="755" y="17"/>
                    <a:pt x="726" y="29"/>
                    <a:pt x="728" y="18"/>
                  </a:cubicBezTo>
                  <a:cubicBezTo>
                    <a:pt x="721" y="21"/>
                    <a:pt x="689" y="23"/>
                    <a:pt x="672" y="38"/>
                  </a:cubicBezTo>
                  <a:cubicBezTo>
                    <a:pt x="669" y="41"/>
                    <a:pt x="668" y="50"/>
                    <a:pt x="662" y="50"/>
                  </a:cubicBezTo>
                  <a:cubicBezTo>
                    <a:pt x="655" y="50"/>
                    <a:pt x="627" y="47"/>
                    <a:pt x="627" y="60"/>
                  </a:cubicBezTo>
                  <a:cubicBezTo>
                    <a:pt x="627" y="63"/>
                    <a:pt x="629" y="66"/>
                    <a:pt x="630" y="69"/>
                  </a:cubicBezTo>
                  <a:cubicBezTo>
                    <a:pt x="625" y="73"/>
                    <a:pt x="623" y="69"/>
                    <a:pt x="608" y="69"/>
                  </a:cubicBezTo>
                  <a:cubicBezTo>
                    <a:pt x="594" y="87"/>
                    <a:pt x="595" y="67"/>
                    <a:pt x="592" y="63"/>
                  </a:cubicBezTo>
                  <a:cubicBezTo>
                    <a:pt x="591" y="70"/>
                    <a:pt x="586" y="73"/>
                    <a:pt x="580" y="76"/>
                  </a:cubicBezTo>
                  <a:cubicBezTo>
                    <a:pt x="582" y="83"/>
                    <a:pt x="592" y="89"/>
                    <a:pt x="585" y="97"/>
                  </a:cubicBezTo>
                  <a:cubicBezTo>
                    <a:pt x="580" y="102"/>
                    <a:pt x="594" y="119"/>
                    <a:pt x="587" y="119"/>
                  </a:cubicBezTo>
                  <a:cubicBezTo>
                    <a:pt x="577" y="119"/>
                    <a:pt x="575" y="84"/>
                    <a:pt x="575" y="77"/>
                  </a:cubicBezTo>
                  <a:cubicBezTo>
                    <a:pt x="575" y="70"/>
                    <a:pt x="587" y="66"/>
                    <a:pt x="568" y="63"/>
                  </a:cubicBezTo>
                  <a:cubicBezTo>
                    <a:pt x="558" y="61"/>
                    <a:pt x="540" y="77"/>
                    <a:pt x="540" y="85"/>
                  </a:cubicBezTo>
                  <a:cubicBezTo>
                    <a:pt x="540" y="96"/>
                    <a:pt x="544" y="102"/>
                    <a:pt x="550" y="108"/>
                  </a:cubicBezTo>
                  <a:cubicBezTo>
                    <a:pt x="562" y="128"/>
                    <a:pt x="532" y="106"/>
                    <a:pt x="521" y="103"/>
                  </a:cubicBezTo>
                  <a:cubicBezTo>
                    <a:pt x="490" y="95"/>
                    <a:pt x="500" y="105"/>
                    <a:pt x="500" y="107"/>
                  </a:cubicBezTo>
                  <a:cubicBezTo>
                    <a:pt x="499" y="124"/>
                    <a:pt x="492" y="110"/>
                    <a:pt x="487" y="110"/>
                  </a:cubicBezTo>
                  <a:cubicBezTo>
                    <a:pt x="480" y="110"/>
                    <a:pt x="466" y="120"/>
                    <a:pt x="456" y="115"/>
                  </a:cubicBezTo>
                  <a:cubicBezTo>
                    <a:pt x="451" y="101"/>
                    <a:pt x="417" y="132"/>
                    <a:pt x="408" y="132"/>
                  </a:cubicBezTo>
                  <a:cubicBezTo>
                    <a:pt x="405" y="132"/>
                    <a:pt x="401" y="130"/>
                    <a:pt x="402" y="127"/>
                  </a:cubicBezTo>
                  <a:cubicBezTo>
                    <a:pt x="406" y="118"/>
                    <a:pt x="401" y="98"/>
                    <a:pt x="391" y="128"/>
                  </a:cubicBezTo>
                  <a:cubicBezTo>
                    <a:pt x="391" y="130"/>
                    <a:pt x="395" y="131"/>
                    <a:pt x="395" y="135"/>
                  </a:cubicBezTo>
                  <a:cubicBezTo>
                    <a:pt x="395" y="143"/>
                    <a:pt x="383" y="138"/>
                    <a:pt x="376" y="140"/>
                  </a:cubicBezTo>
                  <a:cubicBezTo>
                    <a:pt x="370" y="142"/>
                    <a:pt x="375" y="163"/>
                    <a:pt x="347" y="152"/>
                  </a:cubicBezTo>
                  <a:cubicBezTo>
                    <a:pt x="347" y="161"/>
                    <a:pt x="347" y="161"/>
                    <a:pt x="347" y="161"/>
                  </a:cubicBezTo>
                  <a:cubicBezTo>
                    <a:pt x="335" y="160"/>
                    <a:pt x="336" y="146"/>
                    <a:pt x="331" y="140"/>
                  </a:cubicBezTo>
                  <a:cubicBezTo>
                    <a:pt x="341" y="140"/>
                    <a:pt x="346" y="139"/>
                    <a:pt x="356" y="142"/>
                  </a:cubicBezTo>
                  <a:cubicBezTo>
                    <a:pt x="368" y="145"/>
                    <a:pt x="394" y="129"/>
                    <a:pt x="355" y="117"/>
                  </a:cubicBezTo>
                  <a:cubicBezTo>
                    <a:pt x="344" y="113"/>
                    <a:pt x="319" y="101"/>
                    <a:pt x="312" y="101"/>
                  </a:cubicBezTo>
                  <a:cubicBezTo>
                    <a:pt x="311" y="101"/>
                    <a:pt x="311" y="100"/>
                    <a:pt x="306" y="101"/>
                  </a:cubicBezTo>
                  <a:cubicBezTo>
                    <a:pt x="305" y="101"/>
                    <a:pt x="300" y="100"/>
                    <a:pt x="298" y="100"/>
                  </a:cubicBezTo>
                  <a:cubicBezTo>
                    <a:pt x="298" y="99"/>
                    <a:pt x="297" y="98"/>
                    <a:pt x="294" y="97"/>
                  </a:cubicBezTo>
                  <a:cubicBezTo>
                    <a:pt x="300" y="95"/>
                    <a:pt x="301" y="97"/>
                    <a:pt x="303" y="91"/>
                  </a:cubicBezTo>
                  <a:cubicBezTo>
                    <a:pt x="302" y="90"/>
                    <a:pt x="297" y="87"/>
                    <a:pt x="295" y="87"/>
                  </a:cubicBezTo>
                  <a:cubicBezTo>
                    <a:pt x="294" y="87"/>
                    <a:pt x="293" y="89"/>
                    <a:pt x="292" y="91"/>
                  </a:cubicBezTo>
                  <a:cubicBezTo>
                    <a:pt x="290" y="91"/>
                    <a:pt x="290" y="89"/>
                    <a:pt x="290" y="86"/>
                  </a:cubicBezTo>
                  <a:cubicBezTo>
                    <a:pt x="286" y="88"/>
                    <a:pt x="284" y="89"/>
                    <a:pt x="281" y="92"/>
                  </a:cubicBezTo>
                  <a:cubicBezTo>
                    <a:pt x="281" y="91"/>
                    <a:pt x="281" y="90"/>
                    <a:pt x="280" y="88"/>
                  </a:cubicBezTo>
                  <a:cubicBezTo>
                    <a:pt x="276" y="90"/>
                    <a:pt x="275" y="95"/>
                    <a:pt x="270" y="95"/>
                  </a:cubicBezTo>
                  <a:cubicBezTo>
                    <a:pt x="271" y="92"/>
                    <a:pt x="275" y="91"/>
                    <a:pt x="275" y="87"/>
                  </a:cubicBezTo>
                  <a:cubicBezTo>
                    <a:pt x="275" y="85"/>
                    <a:pt x="266" y="90"/>
                    <a:pt x="263" y="90"/>
                  </a:cubicBezTo>
                  <a:cubicBezTo>
                    <a:pt x="261" y="90"/>
                    <a:pt x="260" y="88"/>
                    <a:pt x="258" y="87"/>
                  </a:cubicBezTo>
                  <a:cubicBezTo>
                    <a:pt x="258" y="88"/>
                    <a:pt x="254" y="89"/>
                    <a:pt x="254" y="90"/>
                  </a:cubicBezTo>
                  <a:cubicBezTo>
                    <a:pt x="254" y="92"/>
                    <a:pt x="256" y="92"/>
                    <a:pt x="257" y="93"/>
                  </a:cubicBezTo>
                  <a:cubicBezTo>
                    <a:pt x="253" y="95"/>
                    <a:pt x="247" y="94"/>
                    <a:pt x="247" y="99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43" y="96"/>
                    <a:pt x="239" y="101"/>
                    <a:pt x="239" y="102"/>
                  </a:cubicBezTo>
                  <a:cubicBezTo>
                    <a:pt x="239" y="99"/>
                    <a:pt x="239" y="99"/>
                    <a:pt x="239" y="99"/>
                  </a:cubicBezTo>
                  <a:cubicBezTo>
                    <a:pt x="235" y="100"/>
                    <a:pt x="231" y="99"/>
                    <a:pt x="229" y="102"/>
                  </a:cubicBezTo>
                  <a:cubicBezTo>
                    <a:pt x="230" y="102"/>
                    <a:pt x="229" y="102"/>
                    <a:pt x="230" y="103"/>
                  </a:cubicBezTo>
                  <a:cubicBezTo>
                    <a:pt x="228" y="104"/>
                    <a:pt x="227" y="104"/>
                    <a:pt x="225" y="104"/>
                  </a:cubicBezTo>
                  <a:cubicBezTo>
                    <a:pt x="223" y="104"/>
                    <a:pt x="221" y="106"/>
                    <a:pt x="220" y="107"/>
                  </a:cubicBezTo>
                  <a:cubicBezTo>
                    <a:pt x="222" y="107"/>
                    <a:pt x="222" y="107"/>
                    <a:pt x="224" y="108"/>
                  </a:cubicBezTo>
                  <a:cubicBezTo>
                    <a:pt x="223" y="108"/>
                    <a:pt x="221" y="114"/>
                    <a:pt x="220" y="114"/>
                  </a:cubicBezTo>
                  <a:cubicBezTo>
                    <a:pt x="217" y="114"/>
                    <a:pt x="216" y="111"/>
                    <a:pt x="212" y="111"/>
                  </a:cubicBezTo>
                  <a:cubicBezTo>
                    <a:pt x="213" y="110"/>
                    <a:pt x="213" y="109"/>
                    <a:pt x="211" y="107"/>
                  </a:cubicBezTo>
                  <a:cubicBezTo>
                    <a:pt x="211" y="108"/>
                    <a:pt x="210" y="109"/>
                    <a:pt x="209" y="110"/>
                  </a:cubicBezTo>
                  <a:cubicBezTo>
                    <a:pt x="209" y="110"/>
                    <a:pt x="208" y="109"/>
                    <a:pt x="208" y="109"/>
                  </a:cubicBezTo>
                  <a:cubicBezTo>
                    <a:pt x="206" y="109"/>
                    <a:pt x="205" y="111"/>
                    <a:pt x="204" y="113"/>
                  </a:cubicBezTo>
                  <a:cubicBezTo>
                    <a:pt x="204" y="113"/>
                    <a:pt x="206" y="114"/>
                    <a:pt x="208" y="114"/>
                  </a:cubicBezTo>
                  <a:cubicBezTo>
                    <a:pt x="207" y="114"/>
                    <a:pt x="204" y="115"/>
                    <a:pt x="203" y="117"/>
                  </a:cubicBezTo>
                  <a:cubicBezTo>
                    <a:pt x="208" y="117"/>
                    <a:pt x="211" y="114"/>
                    <a:pt x="216" y="113"/>
                  </a:cubicBezTo>
                  <a:cubicBezTo>
                    <a:pt x="215" y="118"/>
                    <a:pt x="209" y="125"/>
                    <a:pt x="204" y="127"/>
                  </a:cubicBezTo>
                  <a:cubicBezTo>
                    <a:pt x="199" y="129"/>
                    <a:pt x="196" y="132"/>
                    <a:pt x="193" y="137"/>
                  </a:cubicBezTo>
                  <a:cubicBezTo>
                    <a:pt x="193" y="137"/>
                    <a:pt x="191" y="142"/>
                    <a:pt x="191" y="142"/>
                  </a:cubicBezTo>
                  <a:cubicBezTo>
                    <a:pt x="189" y="142"/>
                    <a:pt x="190" y="149"/>
                    <a:pt x="187" y="151"/>
                  </a:cubicBezTo>
                  <a:cubicBezTo>
                    <a:pt x="180" y="156"/>
                    <a:pt x="176" y="164"/>
                    <a:pt x="166" y="167"/>
                  </a:cubicBezTo>
                  <a:cubicBezTo>
                    <a:pt x="169" y="167"/>
                    <a:pt x="169" y="168"/>
                    <a:pt x="172" y="168"/>
                  </a:cubicBezTo>
                  <a:cubicBezTo>
                    <a:pt x="164" y="168"/>
                    <a:pt x="163" y="173"/>
                    <a:pt x="159" y="174"/>
                  </a:cubicBezTo>
                  <a:cubicBezTo>
                    <a:pt x="154" y="175"/>
                    <a:pt x="151" y="178"/>
                    <a:pt x="149" y="182"/>
                  </a:cubicBezTo>
                  <a:cubicBezTo>
                    <a:pt x="147" y="184"/>
                    <a:pt x="144" y="184"/>
                    <a:pt x="144" y="187"/>
                  </a:cubicBezTo>
                  <a:cubicBezTo>
                    <a:pt x="144" y="194"/>
                    <a:pt x="144" y="199"/>
                    <a:pt x="147" y="203"/>
                  </a:cubicBezTo>
                  <a:cubicBezTo>
                    <a:pt x="146" y="205"/>
                    <a:pt x="144" y="208"/>
                    <a:pt x="144" y="209"/>
                  </a:cubicBezTo>
                  <a:cubicBezTo>
                    <a:pt x="147" y="208"/>
                    <a:pt x="147" y="208"/>
                    <a:pt x="151" y="208"/>
                  </a:cubicBezTo>
                  <a:cubicBezTo>
                    <a:pt x="151" y="211"/>
                    <a:pt x="151" y="211"/>
                    <a:pt x="151" y="211"/>
                  </a:cubicBezTo>
                  <a:cubicBezTo>
                    <a:pt x="147" y="212"/>
                    <a:pt x="146" y="213"/>
                    <a:pt x="146" y="215"/>
                  </a:cubicBezTo>
                  <a:cubicBezTo>
                    <a:pt x="146" y="216"/>
                    <a:pt x="155" y="221"/>
                    <a:pt x="156" y="221"/>
                  </a:cubicBezTo>
                  <a:cubicBezTo>
                    <a:pt x="166" y="221"/>
                    <a:pt x="173" y="213"/>
                    <a:pt x="178" y="206"/>
                  </a:cubicBezTo>
                  <a:cubicBezTo>
                    <a:pt x="179" y="208"/>
                    <a:pt x="180" y="210"/>
                    <a:pt x="182" y="211"/>
                  </a:cubicBezTo>
                  <a:cubicBezTo>
                    <a:pt x="182" y="212"/>
                    <a:pt x="181" y="213"/>
                    <a:pt x="181" y="214"/>
                  </a:cubicBezTo>
                  <a:cubicBezTo>
                    <a:pt x="181" y="219"/>
                    <a:pt x="184" y="219"/>
                    <a:pt x="186" y="223"/>
                  </a:cubicBezTo>
                  <a:cubicBezTo>
                    <a:pt x="187" y="228"/>
                    <a:pt x="187" y="231"/>
                    <a:pt x="191" y="235"/>
                  </a:cubicBezTo>
                  <a:cubicBezTo>
                    <a:pt x="191" y="236"/>
                    <a:pt x="190" y="236"/>
                    <a:pt x="190" y="237"/>
                  </a:cubicBezTo>
                  <a:cubicBezTo>
                    <a:pt x="190" y="238"/>
                    <a:pt x="193" y="248"/>
                    <a:pt x="195" y="248"/>
                  </a:cubicBezTo>
                  <a:cubicBezTo>
                    <a:pt x="201" y="248"/>
                    <a:pt x="202" y="241"/>
                    <a:pt x="206" y="241"/>
                  </a:cubicBezTo>
                  <a:cubicBezTo>
                    <a:pt x="208" y="241"/>
                    <a:pt x="209" y="241"/>
                    <a:pt x="212" y="241"/>
                  </a:cubicBezTo>
                  <a:cubicBezTo>
                    <a:pt x="213" y="237"/>
                    <a:pt x="218" y="236"/>
                    <a:pt x="219" y="230"/>
                  </a:cubicBezTo>
                  <a:cubicBezTo>
                    <a:pt x="217" y="230"/>
                    <a:pt x="215" y="229"/>
                    <a:pt x="215" y="226"/>
                  </a:cubicBezTo>
                  <a:cubicBezTo>
                    <a:pt x="215" y="221"/>
                    <a:pt x="217" y="215"/>
                    <a:pt x="222" y="215"/>
                  </a:cubicBezTo>
                  <a:cubicBezTo>
                    <a:pt x="224" y="215"/>
                    <a:pt x="231" y="209"/>
                    <a:pt x="231" y="205"/>
                  </a:cubicBezTo>
                  <a:cubicBezTo>
                    <a:pt x="231" y="201"/>
                    <a:pt x="225" y="197"/>
                    <a:pt x="221" y="196"/>
                  </a:cubicBezTo>
                  <a:cubicBezTo>
                    <a:pt x="221" y="195"/>
                    <a:pt x="219" y="193"/>
                    <a:pt x="219" y="192"/>
                  </a:cubicBezTo>
                  <a:cubicBezTo>
                    <a:pt x="219" y="188"/>
                    <a:pt x="219" y="188"/>
                    <a:pt x="219" y="188"/>
                  </a:cubicBezTo>
                  <a:cubicBezTo>
                    <a:pt x="223" y="186"/>
                    <a:pt x="220" y="182"/>
                    <a:pt x="222" y="179"/>
                  </a:cubicBezTo>
                  <a:cubicBezTo>
                    <a:pt x="224" y="175"/>
                    <a:pt x="228" y="174"/>
                    <a:pt x="232" y="171"/>
                  </a:cubicBezTo>
                  <a:cubicBezTo>
                    <a:pt x="237" y="169"/>
                    <a:pt x="247" y="164"/>
                    <a:pt x="247" y="159"/>
                  </a:cubicBezTo>
                  <a:cubicBezTo>
                    <a:pt x="248" y="158"/>
                    <a:pt x="247" y="156"/>
                    <a:pt x="247" y="154"/>
                  </a:cubicBezTo>
                  <a:cubicBezTo>
                    <a:pt x="247" y="147"/>
                    <a:pt x="253" y="145"/>
                    <a:pt x="261" y="145"/>
                  </a:cubicBezTo>
                  <a:cubicBezTo>
                    <a:pt x="266" y="145"/>
                    <a:pt x="274" y="146"/>
                    <a:pt x="274" y="151"/>
                  </a:cubicBezTo>
                  <a:cubicBezTo>
                    <a:pt x="274" y="155"/>
                    <a:pt x="268" y="156"/>
                    <a:pt x="265" y="158"/>
                  </a:cubicBezTo>
                  <a:cubicBezTo>
                    <a:pt x="259" y="162"/>
                    <a:pt x="254" y="174"/>
                    <a:pt x="245" y="174"/>
                  </a:cubicBezTo>
                  <a:cubicBezTo>
                    <a:pt x="245" y="176"/>
                    <a:pt x="245" y="177"/>
                    <a:pt x="245" y="179"/>
                  </a:cubicBezTo>
                  <a:cubicBezTo>
                    <a:pt x="245" y="181"/>
                    <a:pt x="247" y="186"/>
                    <a:pt x="249" y="187"/>
                  </a:cubicBezTo>
                  <a:cubicBezTo>
                    <a:pt x="249" y="188"/>
                    <a:pt x="246" y="190"/>
                    <a:pt x="246" y="192"/>
                  </a:cubicBezTo>
                  <a:cubicBezTo>
                    <a:pt x="246" y="197"/>
                    <a:pt x="251" y="200"/>
                    <a:pt x="256" y="200"/>
                  </a:cubicBezTo>
                  <a:cubicBezTo>
                    <a:pt x="256" y="203"/>
                    <a:pt x="258" y="203"/>
                    <a:pt x="261" y="203"/>
                  </a:cubicBezTo>
                  <a:cubicBezTo>
                    <a:pt x="265" y="203"/>
                    <a:pt x="270" y="201"/>
                    <a:pt x="274" y="200"/>
                  </a:cubicBezTo>
                  <a:cubicBezTo>
                    <a:pt x="279" y="200"/>
                    <a:pt x="289" y="200"/>
                    <a:pt x="291" y="195"/>
                  </a:cubicBezTo>
                  <a:cubicBezTo>
                    <a:pt x="293" y="198"/>
                    <a:pt x="295" y="199"/>
                    <a:pt x="297" y="203"/>
                  </a:cubicBezTo>
                  <a:cubicBezTo>
                    <a:pt x="294" y="205"/>
                    <a:pt x="288" y="208"/>
                    <a:pt x="285" y="208"/>
                  </a:cubicBezTo>
                  <a:cubicBezTo>
                    <a:pt x="281" y="208"/>
                    <a:pt x="278" y="207"/>
                    <a:pt x="273" y="207"/>
                  </a:cubicBezTo>
                  <a:cubicBezTo>
                    <a:pt x="268" y="207"/>
                    <a:pt x="257" y="211"/>
                    <a:pt x="260" y="214"/>
                  </a:cubicBezTo>
                  <a:cubicBezTo>
                    <a:pt x="272" y="225"/>
                    <a:pt x="266" y="229"/>
                    <a:pt x="263" y="229"/>
                  </a:cubicBezTo>
                  <a:cubicBezTo>
                    <a:pt x="259" y="229"/>
                    <a:pt x="258" y="224"/>
                    <a:pt x="254" y="224"/>
                  </a:cubicBezTo>
                  <a:cubicBezTo>
                    <a:pt x="250" y="224"/>
                    <a:pt x="245" y="234"/>
                    <a:pt x="245" y="239"/>
                  </a:cubicBezTo>
                  <a:cubicBezTo>
                    <a:pt x="245" y="248"/>
                    <a:pt x="238" y="247"/>
                    <a:pt x="237" y="255"/>
                  </a:cubicBezTo>
                  <a:cubicBezTo>
                    <a:pt x="235" y="255"/>
                    <a:pt x="232" y="255"/>
                    <a:pt x="229" y="255"/>
                  </a:cubicBezTo>
                  <a:cubicBezTo>
                    <a:pt x="229" y="255"/>
                    <a:pt x="229" y="254"/>
                    <a:pt x="230" y="253"/>
                  </a:cubicBezTo>
                  <a:cubicBezTo>
                    <a:pt x="228" y="252"/>
                    <a:pt x="225" y="252"/>
                    <a:pt x="222" y="252"/>
                  </a:cubicBezTo>
                  <a:cubicBezTo>
                    <a:pt x="220" y="252"/>
                    <a:pt x="216" y="255"/>
                    <a:pt x="214" y="256"/>
                  </a:cubicBezTo>
                  <a:cubicBezTo>
                    <a:pt x="210" y="258"/>
                    <a:pt x="208" y="257"/>
                    <a:pt x="204" y="259"/>
                  </a:cubicBezTo>
                  <a:cubicBezTo>
                    <a:pt x="203" y="260"/>
                    <a:pt x="202" y="261"/>
                    <a:pt x="200" y="261"/>
                  </a:cubicBezTo>
                  <a:cubicBezTo>
                    <a:pt x="200" y="261"/>
                    <a:pt x="196" y="258"/>
                    <a:pt x="196" y="258"/>
                  </a:cubicBezTo>
                  <a:cubicBezTo>
                    <a:pt x="196" y="257"/>
                    <a:pt x="197" y="257"/>
                    <a:pt x="197" y="255"/>
                  </a:cubicBezTo>
                  <a:cubicBezTo>
                    <a:pt x="192" y="255"/>
                    <a:pt x="188" y="260"/>
                    <a:pt x="182" y="260"/>
                  </a:cubicBezTo>
                  <a:cubicBezTo>
                    <a:pt x="181" y="260"/>
                    <a:pt x="181" y="258"/>
                    <a:pt x="180" y="257"/>
                  </a:cubicBezTo>
                  <a:cubicBezTo>
                    <a:pt x="178" y="257"/>
                    <a:pt x="177" y="256"/>
                    <a:pt x="175" y="256"/>
                  </a:cubicBezTo>
                  <a:cubicBezTo>
                    <a:pt x="175" y="256"/>
                    <a:pt x="175" y="255"/>
                    <a:pt x="175" y="254"/>
                  </a:cubicBezTo>
                  <a:cubicBezTo>
                    <a:pt x="173" y="254"/>
                    <a:pt x="172" y="252"/>
                    <a:pt x="172" y="250"/>
                  </a:cubicBezTo>
                  <a:cubicBezTo>
                    <a:pt x="172" y="246"/>
                    <a:pt x="174" y="244"/>
                    <a:pt x="177" y="241"/>
                  </a:cubicBezTo>
                  <a:cubicBezTo>
                    <a:pt x="177" y="241"/>
                    <a:pt x="179" y="240"/>
                    <a:pt x="179" y="239"/>
                  </a:cubicBezTo>
                  <a:cubicBezTo>
                    <a:pt x="179" y="238"/>
                    <a:pt x="179" y="238"/>
                    <a:pt x="179" y="237"/>
                  </a:cubicBezTo>
                  <a:cubicBezTo>
                    <a:pt x="179" y="237"/>
                    <a:pt x="174" y="237"/>
                    <a:pt x="174" y="235"/>
                  </a:cubicBezTo>
                  <a:cubicBezTo>
                    <a:pt x="174" y="233"/>
                    <a:pt x="175" y="231"/>
                    <a:pt x="175" y="229"/>
                  </a:cubicBezTo>
                  <a:cubicBezTo>
                    <a:pt x="175" y="226"/>
                    <a:pt x="175" y="226"/>
                    <a:pt x="175" y="226"/>
                  </a:cubicBezTo>
                  <a:cubicBezTo>
                    <a:pt x="171" y="230"/>
                    <a:pt x="161" y="231"/>
                    <a:pt x="161" y="241"/>
                  </a:cubicBezTo>
                  <a:cubicBezTo>
                    <a:pt x="161" y="246"/>
                    <a:pt x="166" y="248"/>
                    <a:pt x="166" y="254"/>
                  </a:cubicBezTo>
                  <a:cubicBezTo>
                    <a:pt x="166" y="254"/>
                    <a:pt x="168" y="258"/>
                    <a:pt x="168" y="260"/>
                  </a:cubicBezTo>
                  <a:cubicBezTo>
                    <a:pt x="168" y="261"/>
                    <a:pt x="165" y="263"/>
                    <a:pt x="163" y="263"/>
                  </a:cubicBezTo>
                  <a:cubicBezTo>
                    <a:pt x="161" y="263"/>
                    <a:pt x="159" y="262"/>
                    <a:pt x="158" y="264"/>
                  </a:cubicBezTo>
                  <a:cubicBezTo>
                    <a:pt x="157" y="264"/>
                    <a:pt x="157" y="266"/>
                    <a:pt x="156" y="265"/>
                  </a:cubicBezTo>
                  <a:cubicBezTo>
                    <a:pt x="154" y="266"/>
                    <a:pt x="156" y="265"/>
                    <a:pt x="153" y="265"/>
                  </a:cubicBezTo>
                  <a:cubicBezTo>
                    <a:pt x="148" y="265"/>
                    <a:pt x="144" y="269"/>
                    <a:pt x="141" y="272"/>
                  </a:cubicBezTo>
                  <a:cubicBezTo>
                    <a:pt x="141" y="272"/>
                    <a:pt x="139" y="274"/>
                    <a:pt x="139" y="275"/>
                  </a:cubicBezTo>
                  <a:cubicBezTo>
                    <a:pt x="139" y="277"/>
                    <a:pt x="140" y="280"/>
                    <a:pt x="138" y="282"/>
                  </a:cubicBezTo>
                  <a:cubicBezTo>
                    <a:pt x="137" y="283"/>
                    <a:pt x="128" y="286"/>
                    <a:pt x="127" y="287"/>
                  </a:cubicBezTo>
                  <a:cubicBezTo>
                    <a:pt x="125" y="287"/>
                    <a:pt x="125" y="287"/>
                    <a:pt x="123" y="287"/>
                  </a:cubicBezTo>
                  <a:cubicBezTo>
                    <a:pt x="122" y="293"/>
                    <a:pt x="120" y="298"/>
                    <a:pt x="113" y="298"/>
                  </a:cubicBezTo>
                  <a:cubicBezTo>
                    <a:pt x="113" y="299"/>
                    <a:pt x="111" y="300"/>
                    <a:pt x="110" y="300"/>
                  </a:cubicBezTo>
                  <a:cubicBezTo>
                    <a:pt x="107" y="300"/>
                    <a:pt x="105" y="301"/>
                    <a:pt x="103" y="297"/>
                  </a:cubicBezTo>
                  <a:cubicBezTo>
                    <a:pt x="99" y="297"/>
                    <a:pt x="99" y="297"/>
                    <a:pt x="99" y="297"/>
                  </a:cubicBezTo>
                  <a:cubicBezTo>
                    <a:pt x="99" y="300"/>
                    <a:pt x="99" y="300"/>
                    <a:pt x="99" y="300"/>
                  </a:cubicBezTo>
                  <a:cubicBezTo>
                    <a:pt x="99" y="301"/>
                    <a:pt x="99" y="304"/>
                    <a:pt x="103" y="304"/>
                  </a:cubicBezTo>
                  <a:cubicBezTo>
                    <a:pt x="103" y="306"/>
                    <a:pt x="103" y="306"/>
                    <a:pt x="103" y="306"/>
                  </a:cubicBezTo>
                  <a:cubicBezTo>
                    <a:pt x="99" y="306"/>
                    <a:pt x="99" y="307"/>
                    <a:pt x="97" y="307"/>
                  </a:cubicBezTo>
                  <a:cubicBezTo>
                    <a:pt x="95" y="307"/>
                    <a:pt x="91" y="306"/>
                    <a:pt x="91" y="305"/>
                  </a:cubicBezTo>
                  <a:cubicBezTo>
                    <a:pt x="88" y="306"/>
                    <a:pt x="82" y="307"/>
                    <a:pt x="82" y="309"/>
                  </a:cubicBezTo>
                  <a:cubicBezTo>
                    <a:pt x="82" y="309"/>
                    <a:pt x="82" y="310"/>
                    <a:pt x="82" y="310"/>
                  </a:cubicBezTo>
                  <a:cubicBezTo>
                    <a:pt x="82" y="313"/>
                    <a:pt x="92" y="315"/>
                    <a:pt x="96" y="316"/>
                  </a:cubicBezTo>
                  <a:cubicBezTo>
                    <a:pt x="97" y="316"/>
                    <a:pt x="97" y="318"/>
                    <a:pt x="98" y="318"/>
                  </a:cubicBezTo>
                  <a:cubicBezTo>
                    <a:pt x="98" y="321"/>
                    <a:pt x="100" y="326"/>
                    <a:pt x="104" y="326"/>
                  </a:cubicBezTo>
                  <a:cubicBezTo>
                    <a:pt x="104" y="327"/>
                    <a:pt x="106" y="327"/>
                    <a:pt x="106" y="329"/>
                  </a:cubicBezTo>
                  <a:cubicBezTo>
                    <a:pt x="106" y="330"/>
                    <a:pt x="105" y="331"/>
                    <a:pt x="105" y="332"/>
                  </a:cubicBezTo>
                  <a:cubicBezTo>
                    <a:pt x="105" y="332"/>
                    <a:pt x="105" y="332"/>
                    <a:pt x="105" y="332"/>
                  </a:cubicBezTo>
                  <a:cubicBezTo>
                    <a:pt x="105" y="333"/>
                    <a:pt x="105" y="337"/>
                    <a:pt x="105" y="338"/>
                  </a:cubicBezTo>
                  <a:cubicBezTo>
                    <a:pt x="105" y="343"/>
                    <a:pt x="102" y="344"/>
                    <a:pt x="102" y="348"/>
                  </a:cubicBezTo>
                  <a:cubicBezTo>
                    <a:pt x="102" y="348"/>
                    <a:pt x="98" y="350"/>
                    <a:pt x="97" y="350"/>
                  </a:cubicBezTo>
                  <a:cubicBezTo>
                    <a:pt x="94" y="350"/>
                    <a:pt x="93" y="349"/>
                    <a:pt x="90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8" y="349"/>
                    <a:pt x="76" y="349"/>
                    <a:pt x="76" y="349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49"/>
                    <a:pt x="63" y="347"/>
                    <a:pt x="62" y="347"/>
                  </a:cubicBezTo>
                  <a:cubicBezTo>
                    <a:pt x="61" y="347"/>
                    <a:pt x="53" y="352"/>
                    <a:pt x="53" y="353"/>
                  </a:cubicBezTo>
                  <a:cubicBezTo>
                    <a:pt x="53" y="355"/>
                    <a:pt x="55" y="358"/>
                    <a:pt x="55" y="361"/>
                  </a:cubicBezTo>
                  <a:cubicBezTo>
                    <a:pt x="55" y="367"/>
                    <a:pt x="53" y="373"/>
                    <a:pt x="53" y="379"/>
                  </a:cubicBezTo>
                  <a:cubicBezTo>
                    <a:pt x="53" y="380"/>
                    <a:pt x="51" y="381"/>
                    <a:pt x="51" y="384"/>
                  </a:cubicBezTo>
                  <a:cubicBezTo>
                    <a:pt x="51" y="386"/>
                    <a:pt x="51" y="387"/>
                    <a:pt x="55" y="387"/>
                  </a:cubicBezTo>
                  <a:cubicBezTo>
                    <a:pt x="55" y="390"/>
                    <a:pt x="55" y="391"/>
                    <a:pt x="55" y="396"/>
                  </a:cubicBezTo>
                  <a:cubicBezTo>
                    <a:pt x="55" y="397"/>
                    <a:pt x="55" y="398"/>
                    <a:pt x="57" y="398"/>
                  </a:cubicBezTo>
                  <a:cubicBezTo>
                    <a:pt x="60" y="398"/>
                    <a:pt x="62" y="396"/>
                    <a:pt x="66" y="396"/>
                  </a:cubicBezTo>
                  <a:cubicBezTo>
                    <a:pt x="71" y="396"/>
                    <a:pt x="72" y="405"/>
                    <a:pt x="75" y="405"/>
                  </a:cubicBezTo>
                  <a:cubicBezTo>
                    <a:pt x="80" y="405"/>
                    <a:pt x="83" y="400"/>
                    <a:pt x="88" y="400"/>
                  </a:cubicBezTo>
                  <a:cubicBezTo>
                    <a:pt x="89" y="400"/>
                    <a:pt x="95" y="399"/>
                    <a:pt x="95" y="400"/>
                  </a:cubicBezTo>
                  <a:cubicBezTo>
                    <a:pt x="95" y="399"/>
                    <a:pt x="95" y="399"/>
                    <a:pt x="95" y="399"/>
                  </a:cubicBezTo>
                  <a:cubicBezTo>
                    <a:pt x="99" y="401"/>
                    <a:pt x="100" y="395"/>
                    <a:pt x="103" y="394"/>
                  </a:cubicBezTo>
                  <a:cubicBezTo>
                    <a:pt x="108" y="392"/>
                    <a:pt x="109" y="389"/>
                    <a:pt x="112" y="384"/>
                  </a:cubicBezTo>
                  <a:cubicBezTo>
                    <a:pt x="111" y="384"/>
                    <a:pt x="110" y="383"/>
                    <a:pt x="110" y="381"/>
                  </a:cubicBezTo>
                  <a:cubicBezTo>
                    <a:pt x="110" y="376"/>
                    <a:pt x="116" y="367"/>
                    <a:pt x="120" y="366"/>
                  </a:cubicBezTo>
                  <a:cubicBezTo>
                    <a:pt x="125" y="365"/>
                    <a:pt x="130" y="363"/>
                    <a:pt x="132" y="359"/>
                  </a:cubicBezTo>
                  <a:cubicBezTo>
                    <a:pt x="130" y="354"/>
                    <a:pt x="130" y="354"/>
                    <a:pt x="130" y="354"/>
                  </a:cubicBezTo>
                  <a:cubicBezTo>
                    <a:pt x="130" y="350"/>
                    <a:pt x="134" y="348"/>
                    <a:pt x="137" y="348"/>
                  </a:cubicBezTo>
                  <a:cubicBezTo>
                    <a:pt x="142" y="348"/>
                    <a:pt x="145" y="351"/>
                    <a:pt x="150" y="351"/>
                  </a:cubicBezTo>
                  <a:cubicBezTo>
                    <a:pt x="155" y="351"/>
                    <a:pt x="158" y="347"/>
                    <a:pt x="162" y="345"/>
                  </a:cubicBezTo>
                  <a:cubicBezTo>
                    <a:pt x="164" y="344"/>
                    <a:pt x="164" y="341"/>
                    <a:pt x="169" y="341"/>
                  </a:cubicBezTo>
                  <a:cubicBezTo>
                    <a:pt x="177" y="341"/>
                    <a:pt x="179" y="350"/>
                    <a:pt x="183" y="355"/>
                  </a:cubicBezTo>
                  <a:cubicBezTo>
                    <a:pt x="183" y="357"/>
                    <a:pt x="186" y="358"/>
                    <a:pt x="188" y="359"/>
                  </a:cubicBezTo>
                  <a:cubicBezTo>
                    <a:pt x="192" y="363"/>
                    <a:pt x="193" y="365"/>
                    <a:pt x="200" y="367"/>
                  </a:cubicBezTo>
                  <a:cubicBezTo>
                    <a:pt x="200" y="368"/>
                    <a:pt x="204" y="369"/>
                    <a:pt x="205" y="369"/>
                  </a:cubicBezTo>
                  <a:cubicBezTo>
                    <a:pt x="205" y="370"/>
                    <a:pt x="210" y="376"/>
                    <a:pt x="211" y="376"/>
                  </a:cubicBezTo>
                  <a:cubicBezTo>
                    <a:pt x="212" y="378"/>
                    <a:pt x="213" y="379"/>
                    <a:pt x="213" y="382"/>
                  </a:cubicBezTo>
                  <a:cubicBezTo>
                    <a:pt x="213" y="385"/>
                    <a:pt x="212" y="388"/>
                    <a:pt x="210" y="388"/>
                  </a:cubicBezTo>
                  <a:cubicBezTo>
                    <a:pt x="210" y="389"/>
                    <a:pt x="210" y="390"/>
                    <a:pt x="212" y="390"/>
                  </a:cubicBezTo>
                  <a:cubicBezTo>
                    <a:pt x="215" y="390"/>
                    <a:pt x="215" y="385"/>
                    <a:pt x="217" y="383"/>
                  </a:cubicBezTo>
                  <a:cubicBezTo>
                    <a:pt x="217" y="383"/>
                    <a:pt x="220" y="383"/>
                    <a:pt x="220" y="382"/>
                  </a:cubicBezTo>
                  <a:cubicBezTo>
                    <a:pt x="220" y="379"/>
                    <a:pt x="216" y="378"/>
                    <a:pt x="216" y="375"/>
                  </a:cubicBezTo>
                  <a:cubicBezTo>
                    <a:pt x="216" y="373"/>
                    <a:pt x="218" y="372"/>
                    <a:pt x="221" y="372"/>
                  </a:cubicBezTo>
                  <a:cubicBezTo>
                    <a:pt x="224" y="372"/>
                    <a:pt x="226" y="375"/>
                    <a:pt x="228" y="375"/>
                  </a:cubicBezTo>
                  <a:cubicBezTo>
                    <a:pt x="229" y="370"/>
                    <a:pt x="223" y="369"/>
                    <a:pt x="219" y="366"/>
                  </a:cubicBezTo>
                  <a:cubicBezTo>
                    <a:pt x="217" y="366"/>
                    <a:pt x="212" y="365"/>
                    <a:pt x="213" y="362"/>
                  </a:cubicBezTo>
                  <a:cubicBezTo>
                    <a:pt x="213" y="361"/>
                    <a:pt x="213" y="361"/>
                    <a:pt x="213" y="360"/>
                  </a:cubicBezTo>
                  <a:cubicBezTo>
                    <a:pt x="210" y="360"/>
                    <a:pt x="208" y="361"/>
                    <a:pt x="204" y="360"/>
                  </a:cubicBezTo>
                  <a:cubicBezTo>
                    <a:pt x="202" y="359"/>
                    <a:pt x="201" y="355"/>
                    <a:pt x="200" y="352"/>
                  </a:cubicBezTo>
                  <a:cubicBezTo>
                    <a:pt x="199" y="350"/>
                    <a:pt x="197" y="346"/>
                    <a:pt x="194" y="345"/>
                  </a:cubicBezTo>
                  <a:cubicBezTo>
                    <a:pt x="191" y="344"/>
                    <a:pt x="189" y="343"/>
                    <a:pt x="189" y="339"/>
                  </a:cubicBezTo>
                  <a:cubicBezTo>
                    <a:pt x="189" y="338"/>
                    <a:pt x="190" y="336"/>
                    <a:pt x="190" y="335"/>
                  </a:cubicBezTo>
                  <a:cubicBezTo>
                    <a:pt x="190" y="335"/>
                    <a:pt x="189" y="334"/>
                    <a:pt x="189" y="334"/>
                  </a:cubicBezTo>
                  <a:cubicBezTo>
                    <a:pt x="189" y="331"/>
                    <a:pt x="194" y="332"/>
                    <a:pt x="196" y="330"/>
                  </a:cubicBezTo>
                  <a:cubicBezTo>
                    <a:pt x="198" y="332"/>
                    <a:pt x="196" y="337"/>
                    <a:pt x="199" y="337"/>
                  </a:cubicBezTo>
                  <a:cubicBezTo>
                    <a:pt x="202" y="337"/>
                    <a:pt x="204" y="337"/>
                    <a:pt x="206" y="337"/>
                  </a:cubicBezTo>
                  <a:cubicBezTo>
                    <a:pt x="206" y="341"/>
                    <a:pt x="212" y="349"/>
                    <a:pt x="217" y="349"/>
                  </a:cubicBezTo>
                  <a:cubicBezTo>
                    <a:pt x="218" y="349"/>
                    <a:pt x="219" y="349"/>
                    <a:pt x="220" y="349"/>
                  </a:cubicBezTo>
                  <a:cubicBezTo>
                    <a:pt x="220" y="353"/>
                    <a:pt x="224" y="352"/>
                    <a:pt x="227" y="354"/>
                  </a:cubicBezTo>
                  <a:cubicBezTo>
                    <a:pt x="230" y="355"/>
                    <a:pt x="235" y="360"/>
                    <a:pt x="235" y="363"/>
                  </a:cubicBezTo>
                  <a:cubicBezTo>
                    <a:pt x="235" y="365"/>
                    <a:pt x="235" y="366"/>
                    <a:pt x="235" y="369"/>
                  </a:cubicBezTo>
                  <a:cubicBezTo>
                    <a:pt x="235" y="374"/>
                    <a:pt x="239" y="376"/>
                    <a:pt x="241" y="379"/>
                  </a:cubicBezTo>
                  <a:cubicBezTo>
                    <a:pt x="243" y="381"/>
                    <a:pt x="245" y="383"/>
                    <a:pt x="246" y="386"/>
                  </a:cubicBezTo>
                  <a:cubicBezTo>
                    <a:pt x="246" y="387"/>
                    <a:pt x="247" y="389"/>
                    <a:pt x="247" y="389"/>
                  </a:cubicBezTo>
                  <a:cubicBezTo>
                    <a:pt x="249" y="389"/>
                    <a:pt x="250" y="389"/>
                    <a:pt x="251" y="389"/>
                  </a:cubicBezTo>
                  <a:cubicBezTo>
                    <a:pt x="251" y="389"/>
                    <a:pt x="248" y="391"/>
                    <a:pt x="248" y="393"/>
                  </a:cubicBezTo>
                  <a:cubicBezTo>
                    <a:pt x="248" y="397"/>
                    <a:pt x="251" y="401"/>
                    <a:pt x="255" y="401"/>
                  </a:cubicBezTo>
                  <a:cubicBezTo>
                    <a:pt x="255" y="401"/>
                    <a:pt x="257" y="401"/>
                    <a:pt x="258" y="401"/>
                  </a:cubicBezTo>
                  <a:cubicBezTo>
                    <a:pt x="256" y="397"/>
                    <a:pt x="257" y="396"/>
                    <a:pt x="257" y="395"/>
                  </a:cubicBezTo>
                  <a:cubicBezTo>
                    <a:pt x="257" y="393"/>
                    <a:pt x="259" y="392"/>
                    <a:pt x="255" y="390"/>
                  </a:cubicBezTo>
                  <a:cubicBezTo>
                    <a:pt x="255" y="388"/>
                    <a:pt x="255" y="388"/>
                    <a:pt x="255" y="388"/>
                  </a:cubicBezTo>
                  <a:cubicBezTo>
                    <a:pt x="259" y="389"/>
                    <a:pt x="260" y="393"/>
                    <a:pt x="263" y="393"/>
                  </a:cubicBezTo>
                  <a:cubicBezTo>
                    <a:pt x="263" y="393"/>
                    <a:pt x="263" y="393"/>
                    <a:pt x="263" y="393"/>
                  </a:cubicBezTo>
                  <a:cubicBezTo>
                    <a:pt x="264" y="389"/>
                    <a:pt x="266" y="392"/>
                    <a:pt x="267" y="391"/>
                  </a:cubicBezTo>
                  <a:cubicBezTo>
                    <a:pt x="267" y="391"/>
                    <a:pt x="266" y="389"/>
                    <a:pt x="266" y="389"/>
                  </a:cubicBezTo>
                  <a:cubicBezTo>
                    <a:pt x="264" y="389"/>
                    <a:pt x="258" y="383"/>
                    <a:pt x="258" y="382"/>
                  </a:cubicBezTo>
                  <a:cubicBezTo>
                    <a:pt x="258" y="381"/>
                    <a:pt x="259" y="381"/>
                    <a:pt x="259" y="379"/>
                  </a:cubicBezTo>
                  <a:cubicBezTo>
                    <a:pt x="255" y="374"/>
                    <a:pt x="255" y="374"/>
                    <a:pt x="255" y="374"/>
                  </a:cubicBezTo>
                  <a:cubicBezTo>
                    <a:pt x="255" y="373"/>
                    <a:pt x="256" y="372"/>
                    <a:pt x="257" y="372"/>
                  </a:cubicBezTo>
                  <a:cubicBezTo>
                    <a:pt x="259" y="372"/>
                    <a:pt x="260" y="375"/>
                    <a:pt x="263" y="375"/>
                  </a:cubicBezTo>
                  <a:cubicBezTo>
                    <a:pt x="264" y="373"/>
                    <a:pt x="264" y="372"/>
                    <a:pt x="263" y="370"/>
                  </a:cubicBezTo>
                  <a:cubicBezTo>
                    <a:pt x="266" y="369"/>
                    <a:pt x="267" y="367"/>
                    <a:pt x="271" y="367"/>
                  </a:cubicBezTo>
                  <a:cubicBezTo>
                    <a:pt x="275" y="367"/>
                    <a:pt x="277" y="372"/>
                    <a:pt x="280" y="372"/>
                  </a:cubicBezTo>
                  <a:cubicBezTo>
                    <a:pt x="283" y="372"/>
                    <a:pt x="284" y="369"/>
                    <a:pt x="287" y="367"/>
                  </a:cubicBezTo>
                  <a:cubicBezTo>
                    <a:pt x="289" y="367"/>
                    <a:pt x="290" y="367"/>
                    <a:pt x="293" y="367"/>
                  </a:cubicBezTo>
                  <a:cubicBezTo>
                    <a:pt x="294" y="367"/>
                    <a:pt x="295" y="367"/>
                    <a:pt x="295" y="366"/>
                  </a:cubicBezTo>
                  <a:cubicBezTo>
                    <a:pt x="294" y="364"/>
                    <a:pt x="288" y="361"/>
                    <a:pt x="288" y="356"/>
                  </a:cubicBezTo>
                  <a:cubicBezTo>
                    <a:pt x="288" y="353"/>
                    <a:pt x="291" y="348"/>
                    <a:pt x="295" y="346"/>
                  </a:cubicBezTo>
                  <a:cubicBezTo>
                    <a:pt x="295" y="340"/>
                    <a:pt x="295" y="340"/>
                    <a:pt x="295" y="340"/>
                  </a:cubicBezTo>
                  <a:cubicBezTo>
                    <a:pt x="295" y="339"/>
                    <a:pt x="295" y="341"/>
                    <a:pt x="296" y="337"/>
                  </a:cubicBezTo>
                  <a:cubicBezTo>
                    <a:pt x="296" y="335"/>
                    <a:pt x="298" y="334"/>
                    <a:pt x="301" y="333"/>
                  </a:cubicBezTo>
                  <a:cubicBezTo>
                    <a:pt x="300" y="332"/>
                    <a:pt x="301" y="331"/>
                    <a:pt x="300" y="330"/>
                  </a:cubicBezTo>
                  <a:cubicBezTo>
                    <a:pt x="305" y="328"/>
                    <a:pt x="306" y="323"/>
                    <a:pt x="311" y="323"/>
                  </a:cubicBezTo>
                  <a:cubicBezTo>
                    <a:pt x="315" y="323"/>
                    <a:pt x="325" y="340"/>
                    <a:pt x="328" y="340"/>
                  </a:cubicBezTo>
                  <a:cubicBezTo>
                    <a:pt x="332" y="340"/>
                    <a:pt x="342" y="335"/>
                    <a:pt x="344" y="333"/>
                  </a:cubicBezTo>
                  <a:cubicBezTo>
                    <a:pt x="344" y="333"/>
                    <a:pt x="338" y="332"/>
                    <a:pt x="338" y="332"/>
                  </a:cubicBezTo>
                  <a:cubicBezTo>
                    <a:pt x="337" y="332"/>
                    <a:pt x="334" y="331"/>
                    <a:pt x="334" y="328"/>
                  </a:cubicBezTo>
                  <a:cubicBezTo>
                    <a:pt x="334" y="326"/>
                    <a:pt x="351" y="320"/>
                    <a:pt x="357" y="318"/>
                  </a:cubicBezTo>
                  <a:cubicBezTo>
                    <a:pt x="357" y="318"/>
                    <a:pt x="354" y="321"/>
                    <a:pt x="353" y="322"/>
                  </a:cubicBezTo>
                  <a:cubicBezTo>
                    <a:pt x="353" y="323"/>
                    <a:pt x="359" y="329"/>
                    <a:pt x="346" y="333"/>
                  </a:cubicBezTo>
                  <a:cubicBezTo>
                    <a:pt x="351" y="346"/>
                    <a:pt x="377" y="344"/>
                    <a:pt x="377" y="361"/>
                  </a:cubicBezTo>
                  <a:cubicBezTo>
                    <a:pt x="374" y="363"/>
                    <a:pt x="371" y="365"/>
                    <a:pt x="367" y="365"/>
                  </a:cubicBezTo>
                  <a:cubicBezTo>
                    <a:pt x="365" y="365"/>
                    <a:pt x="361" y="365"/>
                    <a:pt x="354" y="365"/>
                  </a:cubicBezTo>
                  <a:cubicBezTo>
                    <a:pt x="352" y="365"/>
                    <a:pt x="343" y="364"/>
                    <a:pt x="343" y="361"/>
                  </a:cubicBezTo>
                  <a:cubicBezTo>
                    <a:pt x="338" y="361"/>
                    <a:pt x="338" y="358"/>
                    <a:pt x="332" y="358"/>
                  </a:cubicBezTo>
                  <a:cubicBezTo>
                    <a:pt x="328" y="358"/>
                    <a:pt x="322" y="359"/>
                    <a:pt x="319" y="360"/>
                  </a:cubicBezTo>
                  <a:cubicBezTo>
                    <a:pt x="316" y="362"/>
                    <a:pt x="312" y="365"/>
                    <a:pt x="310" y="365"/>
                  </a:cubicBezTo>
                  <a:cubicBezTo>
                    <a:pt x="310" y="365"/>
                    <a:pt x="305" y="365"/>
                    <a:pt x="302" y="365"/>
                  </a:cubicBezTo>
                  <a:cubicBezTo>
                    <a:pt x="301" y="365"/>
                    <a:pt x="297" y="364"/>
                    <a:pt x="297" y="366"/>
                  </a:cubicBezTo>
                  <a:cubicBezTo>
                    <a:pt x="297" y="368"/>
                    <a:pt x="298" y="367"/>
                    <a:pt x="299" y="369"/>
                  </a:cubicBezTo>
                  <a:cubicBezTo>
                    <a:pt x="295" y="371"/>
                    <a:pt x="278" y="370"/>
                    <a:pt x="278" y="377"/>
                  </a:cubicBezTo>
                  <a:cubicBezTo>
                    <a:pt x="278" y="378"/>
                    <a:pt x="281" y="378"/>
                    <a:pt x="282" y="378"/>
                  </a:cubicBezTo>
                  <a:cubicBezTo>
                    <a:pt x="282" y="379"/>
                    <a:pt x="282" y="379"/>
                    <a:pt x="282" y="381"/>
                  </a:cubicBezTo>
                  <a:cubicBezTo>
                    <a:pt x="282" y="385"/>
                    <a:pt x="280" y="385"/>
                    <a:pt x="278" y="387"/>
                  </a:cubicBezTo>
                  <a:cubicBezTo>
                    <a:pt x="281" y="389"/>
                    <a:pt x="283" y="388"/>
                    <a:pt x="285" y="391"/>
                  </a:cubicBezTo>
                  <a:cubicBezTo>
                    <a:pt x="283" y="394"/>
                    <a:pt x="290" y="398"/>
                    <a:pt x="291" y="399"/>
                  </a:cubicBezTo>
                  <a:cubicBezTo>
                    <a:pt x="291" y="399"/>
                    <a:pt x="290" y="401"/>
                    <a:pt x="289" y="401"/>
                  </a:cubicBezTo>
                  <a:cubicBezTo>
                    <a:pt x="292" y="401"/>
                    <a:pt x="292" y="401"/>
                    <a:pt x="292" y="401"/>
                  </a:cubicBezTo>
                  <a:cubicBezTo>
                    <a:pt x="296" y="397"/>
                    <a:pt x="298" y="404"/>
                    <a:pt x="302" y="404"/>
                  </a:cubicBezTo>
                  <a:cubicBezTo>
                    <a:pt x="307" y="404"/>
                    <a:pt x="306" y="399"/>
                    <a:pt x="310" y="399"/>
                  </a:cubicBezTo>
                  <a:cubicBezTo>
                    <a:pt x="315" y="399"/>
                    <a:pt x="317" y="404"/>
                    <a:pt x="322" y="404"/>
                  </a:cubicBezTo>
                  <a:cubicBezTo>
                    <a:pt x="328" y="404"/>
                    <a:pt x="329" y="401"/>
                    <a:pt x="333" y="399"/>
                  </a:cubicBezTo>
                  <a:cubicBezTo>
                    <a:pt x="334" y="400"/>
                    <a:pt x="336" y="400"/>
                    <a:pt x="338" y="400"/>
                  </a:cubicBezTo>
                  <a:cubicBezTo>
                    <a:pt x="340" y="400"/>
                    <a:pt x="339" y="399"/>
                    <a:pt x="343" y="398"/>
                  </a:cubicBezTo>
                  <a:cubicBezTo>
                    <a:pt x="343" y="401"/>
                    <a:pt x="343" y="401"/>
                    <a:pt x="343" y="401"/>
                  </a:cubicBezTo>
                  <a:cubicBezTo>
                    <a:pt x="343" y="401"/>
                    <a:pt x="341" y="401"/>
                    <a:pt x="341" y="403"/>
                  </a:cubicBezTo>
                  <a:cubicBezTo>
                    <a:pt x="341" y="406"/>
                    <a:pt x="342" y="409"/>
                    <a:pt x="342" y="413"/>
                  </a:cubicBezTo>
                  <a:cubicBezTo>
                    <a:pt x="342" y="418"/>
                    <a:pt x="337" y="419"/>
                    <a:pt x="336" y="423"/>
                  </a:cubicBezTo>
                  <a:cubicBezTo>
                    <a:pt x="334" y="428"/>
                    <a:pt x="334" y="430"/>
                    <a:pt x="332" y="435"/>
                  </a:cubicBezTo>
                  <a:cubicBezTo>
                    <a:pt x="332" y="436"/>
                    <a:pt x="330" y="436"/>
                    <a:pt x="330" y="438"/>
                  </a:cubicBezTo>
                  <a:cubicBezTo>
                    <a:pt x="332" y="442"/>
                    <a:pt x="332" y="442"/>
                    <a:pt x="332" y="442"/>
                  </a:cubicBezTo>
                  <a:cubicBezTo>
                    <a:pt x="331" y="441"/>
                    <a:pt x="331" y="440"/>
                    <a:pt x="331" y="439"/>
                  </a:cubicBezTo>
                  <a:cubicBezTo>
                    <a:pt x="328" y="440"/>
                    <a:pt x="328" y="441"/>
                    <a:pt x="324" y="441"/>
                  </a:cubicBezTo>
                  <a:cubicBezTo>
                    <a:pt x="319" y="441"/>
                    <a:pt x="317" y="438"/>
                    <a:pt x="312" y="438"/>
                  </a:cubicBezTo>
                  <a:cubicBezTo>
                    <a:pt x="305" y="438"/>
                    <a:pt x="303" y="442"/>
                    <a:pt x="296" y="442"/>
                  </a:cubicBezTo>
                  <a:cubicBezTo>
                    <a:pt x="288" y="442"/>
                    <a:pt x="278" y="438"/>
                    <a:pt x="271" y="435"/>
                  </a:cubicBezTo>
                  <a:cubicBezTo>
                    <a:pt x="267" y="434"/>
                    <a:pt x="262" y="436"/>
                    <a:pt x="260" y="434"/>
                  </a:cubicBezTo>
                  <a:cubicBezTo>
                    <a:pt x="259" y="432"/>
                    <a:pt x="256" y="433"/>
                    <a:pt x="256" y="429"/>
                  </a:cubicBezTo>
                  <a:cubicBezTo>
                    <a:pt x="251" y="429"/>
                    <a:pt x="251" y="429"/>
                    <a:pt x="251" y="429"/>
                  </a:cubicBezTo>
                  <a:cubicBezTo>
                    <a:pt x="251" y="428"/>
                    <a:pt x="251" y="428"/>
                    <a:pt x="251" y="428"/>
                  </a:cubicBezTo>
                  <a:cubicBezTo>
                    <a:pt x="244" y="430"/>
                    <a:pt x="239" y="430"/>
                    <a:pt x="239" y="437"/>
                  </a:cubicBezTo>
                  <a:cubicBezTo>
                    <a:pt x="239" y="439"/>
                    <a:pt x="239" y="440"/>
                    <a:pt x="239" y="442"/>
                  </a:cubicBezTo>
                  <a:cubicBezTo>
                    <a:pt x="239" y="443"/>
                    <a:pt x="236" y="444"/>
                    <a:pt x="234" y="444"/>
                  </a:cubicBezTo>
                  <a:cubicBezTo>
                    <a:pt x="217" y="444"/>
                    <a:pt x="212" y="425"/>
                    <a:pt x="197" y="425"/>
                  </a:cubicBezTo>
                  <a:cubicBezTo>
                    <a:pt x="195" y="425"/>
                    <a:pt x="193" y="425"/>
                    <a:pt x="191" y="425"/>
                  </a:cubicBezTo>
                  <a:cubicBezTo>
                    <a:pt x="186" y="425"/>
                    <a:pt x="180" y="421"/>
                    <a:pt x="180" y="415"/>
                  </a:cubicBezTo>
                  <a:cubicBezTo>
                    <a:pt x="180" y="412"/>
                    <a:pt x="183" y="411"/>
                    <a:pt x="183" y="407"/>
                  </a:cubicBezTo>
                  <a:cubicBezTo>
                    <a:pt x="183" y="405"/>
                    <a:pt x="180" y="404"/>
                    <a:pt x="180" y="402"/>
                  </a:cubicBezTo>
                  <a:cubicBezTo>
                    <a:pt x="180" y="399"/>
                    <a:pt x="183" y="400"/>
                    <a:pt x="184" y="397"/>
                  </a:cubicBezTo>
                  <a:cubicBezTo>
                    <a:pt x="182" y="397"/>
                    <a:pt x="182" y="398"/>
                    <a:pt x="180" y="398"/>
                  </a:cubicBezTo>
                  <a:cubicBezTo>
                    <a:pt x="177" y="398"/>
                    <a:pt x="178" y="394"/>
                    <a:pt x="174" y="394"/>
                  </a:cubicBezTo>
                  <a:cubicBezTo>
                    <a:pt x="169" y="394"/>
                    <a:pt x="169" y="397"/>
                    <a:pt x="164" y="397"/>
                  </a:cubicBezTo>
                  <a:cubicBezTo>
                    <a:pt x="162" y="397"/>
                    <a:pt x="161" y="396"/>
                    <a:pt x="158" y="396"/>
                  </a:cubicBezTo>
                  <a:cubicBezTo>
                    <a:pt x="154" y="396"/>
                    <a:pt x="151" y="399"/>
                    <a:pt x="148" y="399"/>
                  </a:cubicBezTo>
                  <a:cubicBezTo>
                    <a:pt x="146" y="399"/>
                    <a:pt x="143" y="397"/>
                    <a:pt x="140" y="397"/>
                  </a:cubicBezTo>
                  <a:cubicBezTo>
                    <a:pt x="130" y="397"/>
                    <a:pt x="113" y="403"/>
                    <a:pt x="104" y="408"/>
                  </a:cubicBezTo>
                  <a:cubicBezTo>
                    <a:pt x="102" y="409"/>
                    <a:pt x="101" y="412"/>
                    <a:pt x="96" y="412"/>
                  </a:cubicBezTo>
                  <a:cubicBezTo>
                    <a:pt x="88" y="412"/>
                    <a:pt x="82" y="411"/>
                    <a:pt x="77" y="406"/>
                  </a:cubicBezTo>
                  <a:cubicBezTo>
                    <a:pt x="74" y="408"/>
                    <a:pt x="74" y="409"/>
                    <a:pt x="72" y="413"/>
                  </a:cubicBezTo>
                  <a:cubicBezTo>
                    <a:pt x="73" y="413"/>
                    <a:pt x="73" y="413"/>
                    <a:pt x="73" y="413"/>
                  </a:cubicBezTo>
                  <a:cubicBezTo>
                    <a:pt x="67" y="421"/>
                    <a:pt x="59" y="427"/>
                    <a:pt x="53" y="434"/>
                  </a:cubicBezTo>
                  <a:cubicBezTo>
                    <a:pt x="49" y="440"/>
                    <a:pt x="52" y="443"/>
                    <a:pt x="50" y="452"/>
                  </a:cubicBezTo>
                  <a:cubicBezTo>
                    <a:pt x="48" y="455"/>
                    <a:pt x="43" y="460"/>
                    <a:pt x="39" y="462"/>
                  </a:cubicBezTo>
                  <a:cubicBezTo>
                    <a:pt x="35" y="464"/>
                    <a:pt x="29" y="463"/>
                    <a:pt x="26" y="468"/>
                  </a:cubicBezTo>
                  <a:cubicBezTo>
                    <a:pt x="21" y="475"/>
                    <a:pt x="14" y="487"/>
                    <a:pt x="11" y="496"/>
                  </a:cubicBezTo>
                  <a:cubicBezTo>
                    <a:pt x="10" y="500"/>
                    <a:pt x="5" y="502"/>
                    <a:pt x="5" y="507"/>
                  </a:cubicBezTo>
                  <a:cubicBezTo>
                    <a:pt x="5" y="516"/>
                    <a:pt x="9" y="522"/>
                    <a:pt x="9" y="532"/>
                  </a:cubicBezTo>
                  <a:cubicBezTo>
                    <a:pt x="9" y="538"/>
                    <a:pt x="5" y="550"/>
                    <a:pt x="0" y="553"/>
                  </a:cubicBezTo>
                  <a:cubicBezTo>
                    <a:pt x="1" y="556"/>
                    <a:pt x="3" y="558"/>
                    <a:pt x="3" y="561"/>
                  </a:cubicBezTo>
                  <a:cubicBezTo>
                    <a:pt x="3" y="563"/>
                    <a:pt x="4" y="565"/>
                    <a:pt x="4" y="569"/>
                  </a:cubicBezTo>
                  <a:cubicBezTo>
                    <a:pt x="3" y="569"/>
                    <a:pt x="3" y="569"/>
                    <a:pt x="3" y="569"/>
                  </a:cubicBezTo>
                  <a:cubicBezTo>
                    <a:pt x="5" y="569"/>
                    <a:pt x="5" y="570"/>
                    <a:pt x="6" y="571"/>
                  </a:cubicBezTo>
                  <a:cubicBezTo>
                    <a:pt x="6" y="572"/>
                    <a:pt x="18" y="583"/>
                    <a:pt x="20" y="584"/>
                  </a:cubicBezTo>
                  <a:cubicBezTo>
                    <a:pt x="26" y="588"/>
                    <a:pt x="27" y="593"/>
                    <a:pt x="31" y="600"/>
                  </a:cubicBezTo>
                  <a:cubicBezTo>
                    <a:pt x="36" y="607"/>
                    <a:pt x="49" y="615"/>
                    <a:pt x="56" y="620"/>
                  </a:cubicBezTo>
                  <a:cubicBezTo>
                    <a:pt x="57" y="620"/>
                    <a:pt x="60" y="621"/>
                    <a:pt x="62" y="621"/>
                  </a:cubicBezTo>
                  <a:cubicBezTo>
                    <a:pt x="71" y="621"/>
                    <a:pt x="75" y="617"/>
                    <a:pt x="84" y="617"/>
                  </a:cubicBezTo>
                  <a:cubicBezTo>
                    <a:pt x="89" y="617"/>
                    <a:pt x="94" y="620"/>
                    <a:pt x="98" y="620"/>
                  </a:cubicBezTo>
                  <a:cubicBezTo>
                    <a:pt x="101" y="620"/>
                    <a:pt x="102" y="617"/>
                    <a:pt x="106" y="616"/>
                  </a:cubicBezTo>
                  <a:cubicBezTo>
                    <a:pt x="114" y="613"/>
                    <a:pt x="123" y="608"/>
                    <a:pt x="134" y="608"/>
                  </a:cubicBezTo>
                  <a:cubicBezTo>
                    <a:pt x="143" y="608"/>
                    <a:pt x="145" y="621"/>
                    <a:pt x="152" y="621"/>
                  </a:cubicBezTo>
                  <a:cubicBezTo>
                    <a:pt x="154" y="621"/>
                    <a:pt x="157" y="621"/>
                    <a:pt x="161" y="621"/>
                  </a:cubicBezTo>
                  <a:cubicBezTo>
                    <a:pt x="169" y="621"/>
                    <a:pt x="173" y="626"/>
                    <a:pt x="175" y="631"/>
                  </a:cubicBezTo>
                  <a:cubicBezTo>
                    <a:pt x="173" y="633"/>
                    <a:pt x="173" y="639"/>
                    <a:pt x="173" y="642"/>
                  </a:cubicBezTo>
                  <a:cubicBezTo>
                    <a:pt x="173" y="643"/>
                    <a:pt x="172" y="644"/>
                    <a:pt x="173" y="646"/>
                  </a:cubicBezTo>
                  <a:cubicBezTo>
                    <a:pt x="171" y="646"/>
                    <a:pt x="168" y="652"/>
                    <a:pt x="168" y="655"/>
                  </a:cubicBezTo>
                  <a:cubicBezTo>
                    <a:pt x="168" y="665"/>
                    <a:pt x="181" y="673"/>
                    <a:pt x="187" y="681"/>
                  </a:cubicBezTo>
                  <a:cubicBezTo>
                    <a:pt x="190" y="685"/>
                    <a:pt x="189" y="690"/>
                    <a:pt x="191" y="694"/>
                  </a:cubicBezTo>
                  <a:cubicBezTo>
                    <a:pt x="193" y="700"/>
                    <a:pt x="195" y="703"/>
                    <a:pt x="196" y="713"/>
                  </a:cubicBezTo>
                  <a:cubicBezTo>
                    <a:pt x="197" y="718"/>
                    <a:pt x="199" y="720"/>
                    <a:pt x="199" y="726"/>
                  </a:cubicBezTo>
                  <a:cubicBezTo>
                    <a:pt x="199" y="738"/>
                    <a:pt x="185" y="742"/>
                    <a:pt x="185" y="758"/>
                  </a:cubicBezTo>
                  <a:cubicBezTo>
                    <a:pt x="185" y="773"/>
                    <a:pt x="192" y="781"/>
                    <a:pt x="198" y="792"/>
                  </a:cubicBezTo>
                  <a:cubicBezTo>
                    <a:pt x="200" y="795"/>
                    <a:pt x="203" y="796"/>
                    <a:pt x="203" y="799"/>
                  </a:cubicBezTo>
                  <a:cubicBezTo>
                    <a:pt x="203" y="801"/>
                    <a:pt x="203" y="802"/>
                    <a:pt x="203" y="805"/>
                  </a:cubicBezTo>
                  <a:cubicBezTo>
                    <a:pt x="203" y="825"/>
                    <a:pt x="213" y="839"/>
                    <a:pt x="221" y="853"/>
                  </a:cubicBezTo>
                  <a:cubicBezTo>
                    <a:pt x="222" y="855"/>
                    <a:pt x="229" y="861"/>
                    <a:pt x="229" y="865"/>
                  </a:cubicBezTo>
                  <a:cubicBezTo>
                    <a:pt x="229" y="868"/>
                    <a:pt x="228" y="869"/>
                    <a:pt x="226" y="871"/>
                  </a:cubicBezTo>
                  <a:cubicBezTo>
                    <a:pt x="228" y="873"/>
                    <a:pt x="230" y="878"/>
                    <a:pt x="230" y="883"/>
                  </a:cubicBezTo>
                  <a:cubicBezTo>
                    <a:pt x="230" y="882"/>
                    <a:pt x="231" y="882"/>
                    <a:pt x="232" y="881"/>
                  </a:cubicBezTo>
                  <a:cubicBezTo>
                    <a:pt x="233" y="884"/>
                    <a:pt x="235" y="886"/>
                    <a:pt x="239" y="886"/>
                  </a:cubicBezTo>
                  <a:cubicBezTo>
                    <a:pt x="248" y="886"/>
                    <a:pt x="254" y="879"/>
                    <a:pt x="263" y="879"/>
                  </a:cubicBezTo>
                  <a:cubicBezTo>
                    <a:pt x="266" y="879"/>
                    <a:pt x="267" y="881"/>
                    <a:pt x="269" y="881"/>
                  </a:cubicBezTo>
                  <a:cubicBezTo>
                    <a:pt x="271" y="881"/>
                    <a:pt x="273" y="880"/>
                    <a:pt x="276" y="880"/>
                  </a:cubicBezTo>
                  <a:cubicBezTo>
                    <a:pt x="277" y="876"/>
                    <a:pt x="283" y="878"/>
                    <a:pt x="286" y="876"/>
                  </a:cubicBezTo>
                  <a:cubicBezTo>
                    <a:pt x="296" y="871"/>
                    <a:pt x="298" y="865"/>
                    <a:pt x="304" y="858"/>
                  </a:cubicBezTo>
                  <a:cubicBezTo>
                    <a:pt x="307" y="853"/>
                    <a:pt x="308" y="848"/>
                    <a:pt x="313" y="843"/>
                  </a:cubicBezTo>
                  <a:cubicBezTo>
                    <a:pt x="316" y="840"/>
                    <a:pt x="322" y="835"/>
                    <a:pt x="322" y="829"/>
                  </a:cubicBezTo>
                  <a:cubicBezTo>
                    <a:pt x="322" y="827"/>
                    <a:pt x="321" y="825"/>
                    <a:pt x="319" y="824"/>
                  </a:cubicBezTo>
                  <a:cubicBezTo>
                    <a:pt x="321" y="818"/>
                    <a:pt x="324" y="816"/>
                    <a:pt x="330" y="813"/>
                  </a:cubicBezTo>
                  <a:cubicBezTo>
                    <a:pt x="332" y="813"/>
                    <a:pt x="335" y="814"/>
                    <a:pt x="337" y="812"/>
                  </a:cubicBezTo>
                  <a:cubicBezTo>
                    <a:pt x="338" y="810"/>
                    <a:pt x="339" y="802"/>
                    <a:pt x="339" y="799"/>
                  </a:cubicBezTo>
                  <a:cubicBezTo>
                    <a:pt x="339" y="792"/>
                    <a:pt x="332" y="788"/>
                    <a:pt x="332" y="783"/>
                  </a:cubicBezTo>
                  <a:cubicBezTo>
                    <a:pt x="332" y="781"/>
                    <a:pt x="336" y="777"/>
                    <a:pt x="339" y="777"/>
                  </a:cubicBezTo>
                  <a:cubicBezTo>
                    <a:pt x="341" y="762"/>
                    <a:pt x="371" y="764"/>
                    <a:pt x="371" y="746"/>
                  </a:cubicBezTo>
                  <a:cubicBezTo>
                    <a:pt x="371" y="744"/>
                    <a:pt x="371" y="743"/>
                    <a:pt x="370" y="742"/>
                  </a:cubicBezTo>
                  <a:cubicBezTo>
                    <a:pt x="370" y="735"/>
                    <a:pt x="371" y="731"/>
                    <a:pt x="371" y="727"/>
                  </a:cubicBezTo>
                  <a:cubicBezTo>
                    <a:pt x="371" y="722"/>
                    <a:pt x="371" y="722"/>
                    <a:pt x="371" y="722"/>
                  </a:cubicBezTo>
                  <a:cubicBezTo>
                    <a:pt x="371" y="721"/>
                    <a:pt x="372" y="720"/>
                    <a:pt x="372" y="718"/>
                  </a:cubicBezTo>
                  <a:cubicBezTo>
                    <a:pt x="372" y="714"/>
                    <a:pt x="364" y="710"/>
                    <a:pt x="364" y="702"/>
                  </a:cubicBezTo>
                  <a:cubicBezTo>
                    <a:pt x="364" y="695"/>
                    <a:pt x="362" y="692"/>
                    <a:pt x="362" y="685"/>
                  </a:cubicBezTo>
                  <a:cubicBezTo>
                    <a:pt x="362" y="679"/>
                    <a:pt x="368" y="677"/>
                    <a:pt x="369" y="672"/>
                  </a:cubicBezTo>
                  <a:cubicBezTo>
                    <a:pt x="375" y="652"/>
                    <a:pt x="391" y="648"/>
                    <a:pt x="406" y="636"/>
                  </a:cubicBezTo>
                  <a:cubicBezTo>
                    <a:pt x="414" y="630"/>
                    <a:pt x="417" y="621"/>
                    <a:pt x="424" y="612"/>
                  </a:cubicBezTo>
                  <a:cubicBezTo>
                    <a:pt x="430" y="605"/>
                    <a:pt x="440" y="588"/>
                    <a:pt x="440" y="575"/>
                  </a:cubicBezTo>
                  <a:cubicBezTo>
                    <a:pt x="440" y="574"/>
                    <a:pt x="439" y="573"/>
                    <a:pt x="438" y="571"/>
                  </a:cubicBezTo>
                  <a:cubicBezTo>
                    <a:pt x="430" y="574"/>
                    <a:pt x="422" y="577"/>
                    <a:pt x="413" y="578"/>
                  </a:cubicBezTo>
                  <a:cubicBezTo>
                    <a:pt x="410" y="579"/>
                    <a:pt x="408" y="577"/>
                    <a:pt x="404" y="578"/>
                  </a:cubicBezTo>
                  <a:cubicBezTo>
                    <a:pt x="401" y="579"/>
                    <a:pt x="401" y="582"/>
                    <a:pt x="397" y="582"/>
                  </a:cubicBezTo>
                  <a:cubicBezTo>
                    <a:pt x="394" y="582"/>
                    <a:pt x="391" y="575"/>
                    <a:pt x="388" y="573"/>
                  </a:cubicBezTo>
                  <a:cubicBezTo>
                    <a:pt x="390" y="570"/>
                    <a:pt x="388" y="569"/>
                    <a:pt x="388" y="565"/>
                  </a:cubicBezTo>
                  <a:cubicBezTo>
                    <a:pt x="380" y="565"/>
                    <a:pt x="378" y="556"/>
                    <a:pt x="375" y="553"/>
                  </a:cubicBezTo>
                  <a:cubicBezTo>
                    <a:pt x="371" y="550"/>
                    <a:pt x="368" y="550"/>
                    <a:pt x="365" y="547"/>
                  </a:cubicBezTo>
                  <a:cubicBezTo>
                    <a:pt x="361" y="542"/>
                    <a:pt x="362" y="537"/>
                    <a:pt x="358" y="531"/>
                  </a:cubicBezTo>
                  <a:cubicBezTo>
                    <a:pt x="355" y="527"/>
                    <a:pt x="351" y="527"/>
                    <a:pt x="347" y="520"/>
                  </a:cubicBezTo>
                  <a:cubicBezTo>
                    <a:pt x="347" y="508"/>
                    <a:pt x="347" y="508"/>
                    <a:pt x="347" y="508"/>
                  </a:cubicBezTo>
                  <a:cubicBezTo>
                    <a:pt x="347" y="506"/>
                    <a:pt x="338" y="496"/>
                    <a:pt x="339" y="491"/>
                  </a:cubicBezTo>
                  <a:cubicBezTo>
                    <a:pt x="319" y="453"/>
                    <a:pt x="319" y="453"/>
                    <a:pt x="319" y="453"/>
                  </a:cubicBezTo>
                  <a:cubicBezTo>
                    <a:pt x="319" y="449"/>
                    <a:pt x="319" y="449"/>
                    <a:pt x="319" y="449"/>
                  </a:cubicBezTo>
                  <a:cubicBezTo>
                    <a:pt x="323" y="453"/>
                    <a:pt x="326" y="463"/>
                    <a:pt x="331" y="464"/>
                  </a:cubicBezTo>
                  <a:cubicBezTo>
                    <a:pt x="332" y="462"/>
                    <a:pt x="334" y="456"/>
                    <a:pt x="335" y="453"/>
                  </a:cubicBezTo>
                  <a:cubicBezTo>
                    <a:pt x="335" y="455"/>
                    <a:pt x="334" y="458"/>
                    <a:pt x="334" y="460"/>
                  </a:cubicBezTo>
                  <a:cubicBezTo>
                    <a:pt x="334" y="460"/>
                    <a:pt x="337" y="464"/>
                    <a:pt x="337" y="465"/>
                  </a:cubicBezTo>
                  <a:cubicBezTo>
                    <a:pt x="340" y="469"/>
                    <a:pt x="342" y="472"/>
                    <a:pt x="345" y="476"/>
                  </a:cubicBezTo>
                  <a:cubicBezTo>
                    <a:pt x="346" y="478"/>
                    <a:pt x="347" y="480"/>
                    <a:pt x="348" y="482"/>
                  </a:cubicBezTo>
                  <a:cubicBezTo>
                    <a:pt x="349" y="483"/>
                    <a:pt x="348" y="487"/>
                    <a:pt x="349" y="488"/>
                  </a:cubicBezTo>
                  <a:cubicBezTo>
                    <a:pt x="350" y="489"/>
                    <a:pt x="353" y="488"/>
                    <a:pt x="354" y="489"/>
                  </a:cubicBezTo>
                  <a:cubicBezTo>
                    <a:pt x="355" y="490"/>
                    <a:pt x="356" y="491"/>
                    <a:pt x="357" y="492"/>
                  </a:cubicBezTo>
                  <a:cubicBezTo>
                    <a:pt x="358" y="496"/>
                    <a:pt x="361" y="498"/>
                    <a:pt x="361" y="503"/>
                  </a:cubicBezTo>
                  <a:cubicBezTo>
                    <a:pt x="361" y="511"/>
                    <a:pt x="363" y="516"/>
                    <a:pt x="371" y="518"/>
                  </a:cubicBezTo>
                  <a:cubicBezTo>
                    <a:pt x="371" y="523"/>
                    <a:pt x="377" y="531"/>
                    <a:pt x="380" y="534"/>
                  </a:cubicBezTo>
                  <a:cubicBezTo>
                    <a:pt x="382" y="536"/>
                    <a:pt x="386" y="538"/>
                    <a:pt x="385" y="543"/>
                  </a:cubicBezTo>
                  <a:cubicBezTo>
                    <a:pt x="384" y="545"/>
                    <a:pt x="383" y="550"/>
                    <a:pt x="385" y="550"/>
                  </a:cubicBezTo>
                  <a:cubicBezTo>
                    <a:pt x="385" y="554"/>
                    <a:pt x="387" y="558"/>
                    <a:pt x="389" y="562"/>
                  </a:cubicBezTo>
                  <a:cubicBezTo>
                    <a:pt x="390" y="564"/>
                    <a:pt x="389" y="564"/>
                    <a:pt x="389" y="564"/>
                  </a:cubicBezTo>
                  <a:cubicBezTo>
                    <a:pt x="390" y="564"/>
                    <a:pt x="396" y="567"/>
                    <a:pt x="396" y="567"/>
                  </a:cubicBezTo>
                  <a:cubicBezTo>
                    <a:pt x="398" y="566"/>
                    <a:pt x="398" y="566"/>
                    <a:pt x="398" y="566"/>
                  </a:cubicBezTo>
                  <a:cubicBezTo>
                    <a:pt x="403" y="566"/>
                    <a:pt x="403" y="565"/>
                    <a:pt x="407" y="561"/>
                  </a:cubicBezTo>
                  <a:cubicBezTo>
                    <a:pt x="414" y="561"/>
                    <a:pt x="414" y="561"/>
                    <a:pt x="414" y="561"/>
                  </a:cubicBezTo>
                  <a:cubicBezTo>
                    <a:pt x="417" y="561"/>
                    <a:pt x="426" y="554"/>
                    <a:pt x="429" y="553"/>
                  </a:cubicBezTo>
                  <a:cubicBezTo>
                    <a:pt x="434" y="552"/>
                    <a:pt x="441" y="550"/>
                    <a:pt x="446" y="548"/>
                  </a:cubicBezTo>
                  <a:cubicBezTo>
                    <a:pt x="446" y="547"/>
                    <a:pt x="446" y="546"/>
                    <a:pt x="446" y="546"/>
                  </a:cubicBezTo>
                  <a:cubicBezTo>
                    <a:pt x="446" y="541"/>
                    <a:pt x="459" y="538"/>
                    <a:pt x="465" y="537"/>
                  </a:cubicBezTo>
                  <a:cubicBezTo>
                    <a:pt x="465" y="534"/>
                    <a:pt x="470" y="531"/>
                    <a:pt x="472" y="531"/>
                  </a:cubicBezTo>
                  <a:cubicBezTo>
                    <a:pt x="475" y="531"/>
                    <a:pt x="475" y="524"/>
                    <a:pt x="478" y="524"/>
                  </a:cubicBezTo>
                  <a:cubicBezTo>
                    <a:pt x="481" y="524"/>
                    <a:pt x="481" y="520"/>
                    <a:pt x="482" y="518"/>
                  </a:cubicBezTo>
                  <a:cubicBezTo>
                    <a:pt x="483" y="515"/>
                    <a:pt x="485" y="514"/>
                    <a:pt x="488" y="514"/>
                  </a:cubicBezTo>
                  <a:cubicBezTo>
                    <a:pt x="488" y="508"/>
                    <a:pt x="495" y="507"/>
                    <a:pt x="495" y="501"/>
                  </a:cubicBezTo>
                  <a:cubicBezTo>
                    <a:pt x="495" y="499"/>
                    <a:pt x="491" y="500"/>
                    <a:pt x="491" y="498"/>
                  </a:cubicBezTo>
                  <a:cubicBezTo>
                    <a:pt x="491" y="498"/>
                    <a:pt x="491" y="498"/>
                    <a:pt x="491" y="498"/>
                  </a:cubicBezTo>
                  <a:cubicBezTo>
                    <a:pt x="491" y="497"/>
                    <a:pt x="488" y="493"/>
                    <a:pt x="486" y="493"/>
                  </a:cubicBezTo>
                  <a:cubicBezTo>
                    <a:pt x="479" y="491"/>
                    <a:pt x="475" y="489"/>
                    <a:pt x="471" y="483"/>
                  </a:cubicBezTo>
                  <a:cubicBezTo>
                    <a:pt x="471" y="474"/>
                    <a:pt x="471" y="474"/>
                    <a:pt x="471" y="474"/>
                  </a:cubicBezTo>
                  <a:cubicBezTo>
                    <a:pt x="463" y="481"/>
                    <a:pt x="462" y="490"/>
                    <a:pt x="447" y="490"/>
                  </a:cubicBezTo>
                  <a:cubicBezTo>
                    <a:pt x="444" y="490"/>
                    <a:pt x="438" y="488"/>
                    <a:pt x="438" y="485"/>
                  </a:cubicBezTo>
                  <a:cubicBezTo>
                    <a:pt x="438" y="482"/>
                    <a:pt x="440" y="481"/>
                    <a:pt x="440" y="478"/>
                  </a:cubicBezTo>
                  <a:cubicBezTo>
                    <a:pt x="440" y="477"/>
                    <a:pt x="440" y="476"/>
                    <a:pt x="440" y="475"/>
                  </a:cubicBezTo>
                  <a:cubicBezTo>
                    <a:pt x="438" y="476"/>
                    <a:pt x="438" y="479"/>
                    <a:pt x="435" y="479"/>
                  </a:cubicBezTo>
                  <a:cubicBezTo>
                    <a:pt x="435" y="477"/>
                    <a:pt x="434" y="477"/>
                    <a:pt x="434" y="474"/>
                  </a:cubicBezTo>
                  <a:cubicBezTo>
                    <a:pt x="429" y="473"/>
                    <a:pt x="422" y="463"/>
                    <a:pt x="421" y="458"/>
                  </a:cubicBezTo>
                  <a:cubicBezTo>
                    <a:pt x="420" y="456"/>
                    <a:pt x="420" y="455"/>
                    <a:pt x="420" y="453"/>
                  </a:cubicBezTo>
                  <a:cubicBezTo>
                    <a:pt x="420" y="450"/>
                    <a:pt x="422" y="445"/>
                    <a:pt x="425" y="445"/>
                  </a:cubicBezTo>
                  <a:cubicBezTo>
                    <a:pt x="431" y="445"/>
                    <a:pt x="436" y="452"/>
                    <a:pt x="439" y="457"/>
                  </a:cubicBezTo>
                  <a:cubicBezTo>
                    <a:pt x="439" y="458"/>
                    <a:pt x="439" y="460"/>
                    <a:pt x="440" y="462"/>
                  </a:cubicBezTo>
                  <a:cubicBezTo>
                    <a:pt x="442" y="464"/>
                    <a:pt x="446" y="463"/>
                    <a:pt x="449" y="466"/>
                  </a:cubicBezTo>
                  <a:cubicBezTo>
                    <a:pt x="451" y="468"/>
                    <a:pt x="453" y="469"/>
                    <a:pt x="456" y="473"/>
                  </a:cubicBezTo>
                  <a:cubicBezTo>
                    <a:pt x="468" y="473"/>
                    <a:pt x="468" y="473"/>
                    <a:pt x="468" y="473"/>
                  </a:cubicBezTo>
                  <a:cubicBezTo>
                    <a:pt x="469" y="469"/>
                    <a:pt x="470" y="469"/>
                    <a:pt x="473" y="469"/>
                  </a:cubicBezTo>
                  <a:cubicBezTo>
                    <a:pt x="477" y="469"/>
                    <a:pt x="477" y="475"/>
                    <a:pt x="480" y="478"/>
                  </a:cubicBezTo>
                  <a:cubicBezTo>
                    <a:pt x="480" y="478"/>
                    <a:pt x="486" y="479"/>
                    <a:pt x="487" y="479"/>
                  </a:cubicBezTo>
                  <a:cubicBezTo>
                    <a:pt x="494" y="479"/>
                    <a:pt x="504" y="481"/>
                    <a:pt x="508" y="481"/>
                  </a:cubicBezTo>
                  <a:cubicBezTo>
                    <a:pt x="508" y="481"/>
                    <a:pt x="509" y="481"/>
                    <a:pt x="509" y="481"/>
                  </a:cubicBezTo>
                  <a:cubicBezTo>
                    <a:pt x="517" y="481"/>
                    <a:pt x="517" y="481"/>
                    <a:pt x="517" y="481"/>
                  </a:cubicBezTo>
                  <a:cubicBezTo>
                    <a:pt x="517" y="481"/>
                    <a:pt x="518" y="480"/>
                    <a:pt x="519" y="480"/>
                  </a:cubicBezTo>
                  <a:cubicBezTo>
                    <a:pt x="525" y="482"/>
                    <a:pt x="525" y="482"/>
                    <a:pt x="525" y="482"/>
                  </a:cubicBezTo>
                  <a:cubicBezTo>
                    <a:pt x="527" y="482"/>
                    <a:pt x="528" y="480"/>
                    <a:pt x="531" y="480"/>
                  </a:cubicBezTo>
                  <a:cubicBezTo>
                    <a:pt x="533" y="480"/>
                    <a:pt x="535" y="479"/>
                    <a:pt x="537" y="480"/>
                  </a:cubicBezTo>
                  <a:cubicBezTo>
                    <a:pt x="540" y="481"/>
                    <a:pt x="541" y="486"/>
                    <a:pt x="543" y="489"/>
                  </a:cubicBezTo>
                  <a:cubicBezTo>
                    <a:pt x="546" y="493"/>
                    <a:pt x="552" y="497"/>
                    <a:pt x="557" y="497"/>
                  </a:cubicBezTo>
                  <a:cubicBezTo>
                    <a:pt x="558" y="497"/>
                    <a:pt x="560" y="497"/>
                    <a:pt x="562" y="498"/>
                  </a:cubicBezTo>
                  <a:cubicBezTo>
                    <a:pt x="561" y="498"/>
                    <a:pt x="561" y="501"/>
                    <a:pt x="559" y="501"/>
                  </a:cubicBezTo>
                  <a:cubicBezTo>
                    <a:pt x="557" y="502"/>
                    <a:pt x="555" y="501"/>
                    <a:pt x="553" y="502"/>
                  </a:cubicBezTo>
                  <a:cubicBezTo>
                    <a:pt x="557" y="505"/>
                    <a:pt x="559" y="512"/>
                    <a:pt x="566" y="512"/>
                  </a:cubicBezTo>
                  <a:cubicBezTo>
                    <a:pt x="572" y="512"/>
                    <a:pt x="572" y="505"/>
                    <a:pt x="575" y="501"/>
                  </a:cubicBezTo>
                  <a:cubicBezTo>
                    <a:pt x="577" y="501"/>
                    <a:pt x="577" y="501"/>
                    <a:pt x="577" y="501"/>
                  </a:cubicBezTo>
                  <a:cubicBezTo>
                    <a:pt x="577" y="501"/>
                    <a:pt x="576" y="504"/>
                    <a:pt x="576" y="504"/>
                  </a:cubicBezTo>
                  <a:cubicBezTo>
                    <a:pt x="576" y="507"/>
                    <a:pt x="578" y="510"/>
                    <a:pt x="578" y="514"/>
                  </a:cubicBezTo>
                  <a:cubicBezTo>
                    <a:pt x="578" y="517"/>
                    <a:pt x="577" y="517"/>
                    <a:pt x="577" y="520"/>
                  </a:cubicBezTo>
                  <a:cubicBezTo>
                    <a:pt x="577" y="520"/>
                    <a:pt x="577" y="520"/>
                    <a:pt x="577" y="520"/>
                  </a:cubicBezTo>
                  <a:cubicBezTo>
                    <a:pt x="577" y="521"/>
                    <a:pt x="577" y="523"/>
                    <a:pt x="577" y="524"/>
                  </a:cubicBezTo>
                  <a:cubicBezTo>
                    <a:pt x="577" y="528"/>
                    <a:pt x="580" y="532"/>
                    <a:pt x="581" y="537"/>
                  </a:cubicBezTo>
                  <a:cubicBezTo>
                    <a:pt x="583" y="542"/>
                    <a:pt x="587" y="549"/>
                    <a:pt x="588" y="553"/>
                  </a:cubicBezTo>
                  <a:cubicBezTo>
                    <a:pt x="589" y="556"/>
                    <a:pt x="589" y="557"/>
                    <a:pt x="591" y="560"/>
                  </a:cubicBezTo>
                  <a:cubicBezTo>
                    <a:pt x="592" y="563"/>
                    <a:pt x="591" y="566"/>
                    <a:pt x="593" y="569"/>
                  </a:cubicBezTo>
                  <a:cubicBezTo>
                    <a:pt x="594" y="571"/>
                    <a:pt x="597" y="573"/>
                    <a:pt x="598" y="576"/>
                  </a:cubicBezTo>
                  <a:cubicBezTo>
                    <a:pt x="600" y="581"/>
                    <a:pt x="602" y="586"/>
                    <a:pt x="604" y="591"/>
                  </a:cubicBezTo>
                  <a:cubicBezTo>
                    <a:pt x="604" y="592"/>
                    <a:pt x="605" y="593"/>
                    <a:pt x="606" y="593"/>
                  </a:cubicBezTo>
                  <a:cubicBezTo>
                    <a:pt x="606" y="595"/>
                    <a:pt x="608" y="596"/>
                    <a:pt x="609" y="596"/>
                  </a:cubicBezTo>
                  <a:cubicBezTo>
                    <a:pt x="611" y="596"/>
                    <a:pt x="611" y="593"/>
                    <a:pt x="612" y="591"/>
                  </a:cubicBezTo>
                  <a:cubicBezTo>
                    <a:pt x="614" y="589"/>
                    <a:pt x="614" y="590"/>
                    <a:pt x="617" y="588"/>
                  </a:cubicBezTo>
                  <a:cubicBezTo>
                    <a:pt x="619" y="588"/>
                    <a:pt x="618" y="582"/>
                    <a:pt x="621" y="581"/>
                  </a:cubicBezTo>
                  <a:cubicBezTo>
                    <a:pt x="622" y="581"/>
                    <a:pt x="623" y="581"/>
                    <a:pt x="623" y="580"/>
                  </a:cubicBezTo>
                  <a:cubicBezTo>
                    <a:pt x="624" y="580"/>
                    <a:pt x="624" y="580"/>
                    <a:pt x="624" y="580"/>
                  </a:cubicBezTo>
                  <a:cubicBezTo>
                    <a:pt x="623" y="574"/>
                    <a:pt x="623" y="574"/>
                    <a:pt x="623" y="574"/>
                  </a:cubicBezTo>
                  <a:cubicBezTo>
                    <a:pt x="623" y="569"/>
                    <a:pt x="626" y="566"/>
                    <a:pt x="626" y="560"/>
                  </a:cubicBezTo>
                  <a:cubicBezTo>
                    <a:pt x="626" y="557"/>
                    <a:pt x="624" y="554"/>
                    <a:pt x="624" y="550"/>
                  </a:cubicBezTo>
                  <a:cubicBezTo>
                    <a:pt x="624" y="545"/>
                    <a:pt x="629" y="545"/>
                    <a:pt x="633" y="543"/>
                  </a:cubicBezTo>
                  <a:cubicBezTo>
                    <a:pt x="635" y="543"/>
                    <a:pt x="637" y="540"/>
                    <a:pt x="639" y="538"/>
                  </a:cubicBezTo>
                  <a:cubicBezTo>
                    <a:pt x="643" y="534"/>
                    <a:pt x="648" y="530"/>
                    <a:pt x="652" y="525"/>
                  </a:cubicBezTo>
                  <a:cubicBezTo>
                    <a:pt x="656" y="521"/>
                    <a:pt x="662" y="520"/>
                    <a:pt x="666" y="516"/>
                  </a:cubicBezTo>
                  <a:cubicBezTo>
                    <a:pt x="668" y="514"/>
                    <a:pt x="668" y="512"/>
                    <a:pt x="669" y="508"/>
                  </a:cubicBezTo>
                  <a:cubicBezTo>
                    <a:pt x="670" y="506"/>
                    <a:pt x="674" y="506"/>
                    <a:pt x="676" y="503"/>
                  </a:cubicBezTo>
                  <a:cubicBezTo>
                    <a:pt x="678" y="504"/>
                    <a:pt x="678" y="505"/>
                    <a:pt x="682" y="505"/>
                  </a:cubicBezTo>
                  <a:cubicBezTo>
                    <a:pt x="687" y="505"/>
                    <a:pt x="694" y="504"/>
                    <a:pt x="694" y="497"/>
                  </a:cubicBezTo>
                  <a:cubicBezTo>
                    <a:pt x="697" y="498"/>
                    <a:pt x="701" y="499"/>
                    <a:pt x="702" y="502"/>
                  </a:cubicBezTo>
                  <a:cubicBezTo>
                    <a:pt x="703" y="505"/>
                    <a:pt x="702" y="508"/>
                    <a:pt x="704" y="511"/>
                  </a:cubicBezTo>
                  <a:cubicBezTo>
                    <a:pt x="706" y="514"/>
                    <a:pt x="709" y="516"/>
                    <a:pt x="712" y="518"/>
                  </a:cubicBezTo>
                  <a:cubicBezTo>
                    <a:pt x="714" y="522"/>
                    <a:pt x="717" y="526"/>
                    <a:pt x="718" y="530"/>
                  </a:cubicBezTo>
                  <a:cubicBezTo>
                    <a:pt x="718" y="532"/>
                    <a:pt x="720" y="532"/>
                    <a:pt x="720" y="533"/>
                  </a:cubicBezTo>
                  <a:cubicBezTo>
                    <a:pt x="720" y="536"/>
                    <a:pt x="718" y="537"/>
                    <a:pt x="718" y="540"/>
                  </a:cubicBezTo>
                  <a:cubicBezTo>
                    <a:pt x="718" y="543"/>
                    <a:pt x="719" y="546"/>
                    <a:pt x="722" y="546"/>
                  </a:cubicBezTo>
                  <a:cubicBezTo>
                    <a:pt x="728" y="546"/>
                    <a:pt x="730" y="539"/>
                    <a:pt x="734" y="535"/>
                  </a:cubicBezTo>
                  <a:cubicBezTo>
                    <a:pt x="735" y="537"/>
                    <a:pt x="735" y="538"/>
                    <a:pt x="736" y="539"/>
                  </a:cubicBezTo>
                  <a:cubicBezTo>
                    <a:pt x="736" y="540"/>
                    <a:pt x="738" y="539"/>
                    <a:pt x="739" y="540"/>
                  </a:cubicBezTo>
                  <a:cubicBezTo>
                    <a:pt x="741" y="544"/>
                    <a:pt x="738" y="550"/>
                    <a:pt x="741" y="550"/>
                  </a:cubicBezTo>
                  <a:cubicBezTo>
                    <a:pt x="741" y="558"/>
                    <a:pt x="747" y="563"/>
                    <a:pt x="747" y="573"/>
                  </a:cubicBezTo>
                  <a:cubicBezTo>
                    <a:pt x="747" y="575"/>
                    <a:pt x="743" y="581"/>
                    <a:pt x="747" y="581"/>
                  </a:cubicBezTo>
                  <a:cubicBezTo>
                    <a:pt x="745" y="581"/>
                    <a:pt x="745" y="581"/>
                    <a:pt x="745" y="581"/>
                  </a:cubicBezTo>
                  <a:cubicBezTo>
                    <a:pt x="745" y="581"/>
                    <a:pt x="745" y="581"/>
                    <a:pt x="745" y="581"/>
                  </a:cubicBezTo>
                  <a:cubicBezTo>
                    <a:pt x="744" y="585"/>
                    <a:pt x="743" y="588"/>
                    <a:pt x="743" y="591"/>
                  </a:cubicBezTo>
                  <a:cubicBezTo>
                    <a:pt x="743" y="591"/>
                    <a:pt x="743" y="592"/>
                    <a:pt x="743" y="592"/>
                  </a:cubicBezTo>
                  <a:cubicBezTo>
                    <a:pt x="747" y="593"/>
                    <a:pt x="744" y="592"/>
                    <a:pt x="746" y="592"/>
                  </a:cubicBezTo>
                  <a:cubicBezTo>
                    <a:pt x="750" y="592"/>
                    <a:pt x="752" y="600"/>
                    <a:pt x="753" y="603"/>
                  </a:cubicBezTo>
                  <a:cubicBezTo>
                    <a:pt x="756" y="609"/>
                    <a:pt x="756" y="613"/>
                    <a:pt x="758" y="620"/>
                  </a:cubicBezTo>
                  <a:cubicBezTo>
                    <a:pt x="761" y="627"/>
                    <a:pt x="767" y="634"/>
                    <a:pt x="774" y="637"/>
                  </a:cubicBezTo>
                  <a:cubicBezTo>
                    <a:pt x="776" y="637"/>
                    <a:pt x="776" y="639"/>
                    <a:pt x="778" y="639"/>
                  </a:cubicBezTo>
                  <a:cubicBezTo>
                    <a:pt x="779" y="639"/>
                    <a:pt x="779" y="638"/>
                    <a:pt x="780" y="638"/>
                  </a:cubicBezTo>
                  <a:cubicBezTo>
                    <a:pt x="781" y="638"/>
                    <a:pt x="781" y="638"/>
                    <a:pt x="783" y="637"/>
                  </a:cubicBezTo>
                  <a:cubicBezTo>
                    <a:pt x="782" y="635"/>
                    <a:pt x="782" y="634"/>
                    <a:pt x="781" y="631"/>
                  </a:cubicBezTo>
                  <a:cubicBezTo>
                    <a:pt x="780" y="628"/>
                    <a:pt x="777" y="627"/>
                    <a:pt x="777" y="623"/>
                  </a:cubicBezTo>
                  <a:cubicBezTo>
                    <a:pt x="777" y="621"/>
                    <a:pt x="777" y="621"/>
                    <a:pt x="777" y="618"/>
                  </a:cubicBezTo>
                  <a:cubicBezTo>
                    <a:pt x="777" y="607"/>
                    <a:pt x="764" y="606"/>
                    <a:pt x="758" y="600"/>
                  </a:cubicBezTo>
                  <a:cubicBezTo>
                    <a:pt x="756" y="598"/>
                    <a:pt x="756" y="593"/>
                    <a:pt x="755" y="593"/>
                  </a:cubicBezTo>
                  <a:cubicBezTo>
                    <a:pt x="756" y="593"/>
                    <a:pt x="756" y="593"/>
                    <a:pt x="756" y="593"/>
                  </a:cubicBezTo>
                  <a:cubicBezTo>
                    <a:pt x="756" y="585"/>
                    <a:pt x="748" y="589"/>
                    <a:pt x="748" y="582"/>
                  </a:cubicBezTo>
                  <a:cubicBezTo>
                    <a:pt x="748" y="576"/>
                    <a:pt x="755" y="574"/>
                    <a:pt x="755" y="567"/>
                  </a:cubicBezTo>
                  <a:cubicBezTo>
                    <a:pt x="755" y="565"/>
                    <a:pt x="754" y="565"/>
                    <a:pt x="754" y="562"/>
                  </a:cubicBezTo>
                  <a:cubicBezTo>
                    <a:pt x="754" y="561"/>
                    <a:pt x="753" y="560"/>
                    <a:pt x="755" y="560"/>
                  </a:cubicBezTo>
                  <a:cubicBezTo>
                    <a:pt x="757" y="560"/>
                    <a:pt x="760" y="560"/>
                    <a:pt x="761" y="563"/>
                  </a:cubicBezTo>
                  <a:cubicBezTo>
                    <a:pt x="761" y="563"/>
                    <a:pt x="762" y="566"/>
                    <a:pt x="762" y="566"/>
                  </a:cubicBezTo>
                  <a:cubicBezTo>
                    <a:pt x="766" y="567"/>
                    <a:pt x="769" y="567"/>
                    <a:pt x="772" y="570"/>
                  </a:cubicBezTo>
                  <a:cubicBezTo>
                    <a:pt x="775" y="573"/>
                    <a:pt x="772" y="576"/>
                    <a:pt x="777" y="576"/>
                  </a:cubicBezTo>
                  <a:cubicBezTo>
                    <a:pt x="777" y="580"/>
                    <a:pt x="782" y="581"/>
                    <a:pt x="785" y="581"/>
                  </a:cubicBezTo>
                  <a:cubicBezTo>
                    <a:pt x="785" y="582"/>
                    <a:pt x="786" y="584"/>
                    <a:pt x="787" y="584"/>
                  </a:cubicBezTo>
                  <a:cubicBezTo>
                    <a:pt x="786" y="585"/>
                    <a:pt x="786" y="586"/>
                    <a:pt x="786" y="588"/>
                  </a:cubicBezTo>
                  <a:cubicBezTo>
                    <a:pt x="786" y="589"/>
                    <a:pt x="788" y="592"/>
                    <a:pt x="789" y="592"/>
                  </a:cubicBezTo>
                  <a:cubicBezTo>
                    <a:pt x="789" y="592"/>
                    <a:pt x="795" y="589"/>
                    <a:pt x="795" y="586"/>
                  </a:cubicBezTo>
                  <a:cubicBezTo>
                    <a:pt x="795" y="586"/>
                    <a:pt x="795" y="586"/>
                    <a:pt x="795" y="586"/>
                  </a:cubicBezTo>
                  <a:cubicBezTo>
                    <a:pt x="797" y="586"/>
                    <a:pt x="797" y="582"/>
                    <a:pt x="799" y="581"/>
                  </a:cubicBezTo>
                  <a:cubicBezTo>
                    <a:pt x="805" y="578"/>
                    <a:pt x="806" y="576"/>
                    <a:pt x="813" y="574"/>
                  </a:cubicBezTo>
                  <a:cubicBezTo>
                    <a:pt x="813" y="570"/>
                    <a:pt x="815" y="568"/>
                    <a:pt x="815" y="562"/>
                  </a:cubicBezTo>
                  <a:cubicBezTo>
                    <a:pt x="815" y="555"/>
                    <a:pt x="812" y="545"/>
                    <a:pt x="806" y="541"/>
                  </a:cubicBezTo>
                  <a:cubicBezTo>
                    <a:pt x="801" y="538"/>
                    <a:pt x="798" y="532"/>
                    <a:pt x="793" y="527"/>
                  </a:cubicBezTo>
                  <a:cubicBezTo>
                    <a:pt x="792" y="526"/>
                    <a:pt x="791" y="525"/>
                    <a:pt x="791" y="523"/>
                  </a:cubicBezTo>
                  <a:cubicBezTo>
                    <a:pt x="791" y="513"/>
                    <a:pt x="802" y="512"/>
                    <a:pt x="807" y="505"/>
                  </a:cubicBezTo>
                  <a:cubicBezTo>
                    <a:pt x="811" y="507"/>
                    <a:pt x="813" y="505"/>
                    <a:pt x="818" y="507"/>
                  </a:cubicBezTo>
                  <a:cubicBezTo>
                    <a:pt x="817" y="508"/>
                    <a:pt x="817" y="513"/>
                    <a:pt x="819" y="513"/>
                  </a:cubicBezTo>
                  <a:cubicBezTo>
                    <a:pt x="821" y="513"/>
                    <a:pt x="820" y="510"/>
                    <a:pt x="822" y="508"/>
                  </a:cubicBezTo>
                  <a:cubicBezTo>
                    <a:pt x="823" y="507"/>
                    <a:pt x="828" y="506"/>
                    <a:pt x="830" y="505"/>
                  </a:cubicBezTo>
                  <a:cubicBezTo>
                    <a:pt x="834" y="503"/>
                    <a:pt x="838" y="504"/>
                    <a:pt x="841" y="501"/>
                  </a:cubicBezTo>
                  <a:cubicBezTo>
                    <a:pt x="841" y="501"/>
                    <a:pt x="843" y="497"/>
                    <a:pt x="844" y="497"/>
                  </a:cubicBezTo>
                  <a:cubicBezTo>
                    <a:pt x="846" y="497"/>
                    <a:pt x="847" y="499"/>
                    <a:pt x="849" y="499"/>
                  </a:cubicBezTo>
                  <a:cubicBezTo>
                    <a:pt x="860" y="499"/>
                    <a:pt x="862" y="492"/>
                    <a:pt x="869" y="489"/>
                  </a:cubicBezTo>
                  <a:cubicBezTo>
                    <a:pt x="870" y="488"/>
                    <a:pt x="871" y="487"/>
                    <a:pt x="872" y="485"/>
                  </a:cubicBezTo>
                  <a:cubicBezTo>
                    <a:pt x="877" y="485"/>
                    <a:pt x="879" y="476"/>
                    <a:pt x="881" y="472"/>
                  </a:cubicBezTo>
                  <a:cubicBezTo>
                    <a:pt x="882" y="469"/>
                    <a:pt x="888" y="460"/>
                    <a:pt x="892" y="459"/>
                  </a:cubicBezTo>
                  <a:cubicBezTo>
                    <a:pt x="892" y="455"/>
                    <a:pt x="895" y="452"/>
                    <a:pt x="895" y="446"/>
                  </a:cubicBezTo>
                  <a:cubicBezTo>
                    <a:pt x="895" y="436"/>
                    <a:pt x="893" y="432"/>
                    <a:pt x="889" y="426"/>
                  </a:cubicBezTo>
                  <a:cubicBezTo>
                    <a:pt x="888" y="425"/>
                    <a:pt x="888" y="422"/>
                    <a:pt x="886" y="421"/>
                  </a:cubicBezTo>
                  <a:cubicBezTo>
                    <a:pt x="886" y="421"/>
                    <a:pt x="886" y="421"/>
                    <a:pt x="886" y="421"/>
                  </a:cubicBezTo>
                  <a:cubicBezTo>
                    <a:pt x="886" y="421"/>
                    <a:pt x="886" y="421"/>
                    <a:pt x="886" y="421"/>
                  </a:cubicBezTo>
                  <a:cubicBezTo>
                    <a:pt x="886" y="421"/>
                    <a:pt x="886" y="417"/>
                    <a:pt x="886" y="417"/>
                  </a:cubicBezTo>
                  <a:cubicBezTo>
                    <a:pt x="884" y="416"/>
                    <a:pt x="880" y="414"/>
                    <a:pt x="880" y="411"/>
                  </a:cubicBezTo>
                  <a:cubicBezTo>
                    <a:pt x="880" y="408"/>
                    <a:pt x="884" y="408"/>
                    <a:pt x="884" y="405"/>
                  </a:cubicBezTo>
                  <a:cubicBezTo>
                    <a:pt x="886" y="399"/>
                    <a:pt x="896" y="399"/>
                    <a:pt x="901" y="395"/>
                  </a:cubicBezTo>
                  <a:cubicBezTo>
                    <a:pt x="899" y="392"/>
                    <a:pt x="896" y="395"/>
                    <a:pt x="892" y="393"/>
                  </a:cubicBezTo>
                  <a:cubicBezTo>
                    <a:pt x="891" y="392"/>
                    <a:pt x="890" y="390"/>
                    <a:pt x="887" y="390"/>
                  </a:cubicBezTo>
                  <a:cubicBezTo>
                    <a:pt x="886" y="390"/>
                    <a:pt x="886" y="395"/>
                    <a:pt x="884" y="395"/>
                  </a:cubicBezTo>
                  <a:cubicBezTo>
                    <a:pt x="882" y="395"/>
                    <a:pt x="880" y="396"/>
                    <a:pt x="878" y="394"/>
                  </a:cubicBezTo>
                  <a:cubicBezTo>
                    <a:pt x="876" y="393"/>
                    <a:pt x="876" y="390"/>
                    <a:pt x="874" y="388"/>
                  </a:cubicBezTo>
                  <a:cubicBezTo>
                    <a:pt x="873" y="388"/>
                    <a:pt x="869" y="387"/>
                    <a:pt x="869" y="384"/>
                  </a:cubicBezTo>
                  <a:cubicBezTo>
                    <a:pt x="869" y="380"/>
                    <a:pt x="876" y="381"/>
                    <a:pt x="879" y="379"/>
                  </a:cubicBezTo>
                  <a:cubicBezTo>
                    <a:pt x="881" y="377"/>
                    <a:pt x="887" y="374"/>
                    <a:pt x="888" y="371"/>
                  </a:cubicBezTo>
                  <a:cubicBezTo>
                    <a:pt x="889" y="370"/>
                    <a:pt x="890" y="368"/>
                    <a:pt x="892" y="368"/>
                  </a:cubicBezTo>
                  <a:cubicBezTo>
                    <a:pt x="894" y="368"/>
                    <a:pt x="896" y="371"/>
                    <a:pt x="896" y="372"/>
                  </a:cubicBezTo>
                  <a:cubicBezTo>
                    <a:pt x="896" y="376"/>
                    <a:pt x="892" y="377"/>
                    <a:pt x="892" y="381"/>
                  </a:cubicBezTo>
                  <a:cubicBezTo>
                    <a:pt x="898" y="381"/>
                    <a:pt x="904" y="374"/>
                    <a:pt x="911" y="374"/>
                  </a:cubicBezTo>
                  <a:cubicBezTo>
                    <a:pt x="914" y="374"/>
                    <a:pt x="915" y="377"/>
                    <a:pt x="918" y="377"/>
                  </a:cubicBezTo>
                  <a:cubicBezTo>
                    <a:pt x="917" y="379"/>
                    <a:pt x="918" y="379"/>
                    <a:pt x="918" y="382"/>
                  </a:cubicBezTo>
                  <a:cubicBezTo>
                    <a:pt x="918" y="384"/>
                    <a:pt x="916" y="384"/>
                    <a:pt x="916" y="387"/>
                  </a:cubicBezTo>
                  <a:cubicBezTo>
                    <a:pt x="916" y="388"/>
                    <a:pt x="916" y="391"/>
                    <a:pt x="918" y="391"/>
                  </a:cubicBezTo>
                  <a:cubicBezTo>
                    <a:pt x="919" y="391"/>
                    <a:pt x="920" y="389"/>
                    <a:pt x="921" y="389"/>
                  </a:cubicBezTo>
                  <a:cubicBezTo>
                    <a:pt x="924" y="389"/>
                    <a:pt x="927" y="391"/>
                    <a:pt x="927" y="394"/>
                  </a:cubicBezTo>
                  <a:cubicBezTo>
                    <a:pt x="927" y="396"/>
                    <a:pt x="927" y="397"/>
                    <a:pt x="923" y="397"/>
                  </a:cubicBezTo>
                  <a:cubicBezTo>
                    <a:pt x="923" y="399"/>
                    <a:pt x="923" y="399"/>
                    <a:pt x="923" y="399"/>
                  </a:cubicBezTo>
                  <a:cubicBezTo>
                    <a:pt x="923" y="400"/>
                    <a:pt x="924" y="401"/>
                    <a:pt x="926" y="401"/>
                  </a:cubicBezTo>
                  <a:cubicBezTo>
                    <a:pt x="926" y="402"/>
                    <a:pt x="927" y="403"/>
                    <a:pt x="927" y="405"/>
                  </a:cubicBezTo>
                  <a:cubicBezTo>
                    <a:pt x="927" y="405"/>
                    <a:pt x="925" y="408"/>
                    <a:pt x="925" y="410"/>
                  </a:cubicBezTo>
                  <a:cubicBezTo>
                    <a:pt x="925" y="411"/>
                    <a:pt x="925" y="413"/>
                    <a:pt x="926" y="413"/>
                  </a:cubicBezTo>
                  <a:cubicBezTo>
                    <a:pt x="926" y="414"/>
                    <a:pt x="925" y="413"/>
                    <a:pt x="925" y="417"/>
                  </a:cubicBezTo>
                  <a:cubicBezTo>
                    <a:pt x="928" y="417"/>
                    <a:pt x="928" y="417"/>
                    <a:pt x="928" y="417"/>
                  </a:cubicBezTo>
                  <a:cubicBezTo>
                    <a:pt x="930" y="413"/>
                    <a:pt x="930" y="415"/>
                    <a:pt x="933" y="414"/>
                  </a:cubicBezTo>
                  <a:cubicBezTo>
                    <a:pt x="933" y="412"/>
                    <a:pt x="938" y="411"/>
                    <a:pt x="940" y="411"/>
                  </a:cubicBezTo>
                  <a:cubicBezTo>
                    <a:pt x="943" y="410"/>
                    <a:pt x="944" y="407"/>
                    <a:pt x="944" y="402"/>
                  </a:cubicBezTo>
                  <a:cubicBezTo>
                    <a:pt x="944" y="393"/>
                    <a:pt x="941" y="388"/>
                    <a:pt x="936" y="383"/>
                  </a:cubicBezTo>
                  <a:cubicBezTo>
                    <a:pt x="934" y="381"/>
                    <a:pt x="932" y="379"/>
                    <a:pt x="932" y="375"/>
                  </a:cubicBezTo>
                  <a:cubicBezTo>
                    <a:pt x="935" y="375"/>
                    <a:pt x="937" y="373"/>
                    <a:pt x="939" y="371"/>
                  </a:cubicBezTo>
                  <a:cubicBezTo>
                    <a:pt x="940" y="370"/>
                    <a:pt x="944" y="367"/>
                    <a:pt x="945" y="366"/>
                  </a:cubicBezTo>
                  <a:cubicBezTo>
                    <a:pt x="948" y="360"/>
                    <a:pt x="950" y="356"/>
                    <a:pt x="956" y="352"/>
                  </a:cubicBezTo>
                  <a:cubicBezTo>
                    <a:pt x="956" y="352"/>
                    <a:pt x="964" y="354"/>
                    <a:pt x="971" y="354"/>
                  </a:cubicBezTo>
                  <a:cubicBezTo>
                    <a:pt x="984" y="354"/>
                    <a:pt x="997" y="327"/>
                    <a:pt x="1006" y="318"/>
                  </a:cubicBezTo>
                  <a:cubicBezTo>
                    <a:pt x="1009" y="314"/>
                    <a:pt x="1014" y="306"/>
                    <a:pt x="1016" y="301"/>
                  </a:cubicBezTo>
                  <a:cubicBezTo>
                    <a:pt x="1017" y="294"/>
                    <a:pt x="1015" y="290"/>
                    <a:pt x="1018" y="284"/>
                  </a:cubicBezTo>
                  <a:cubicBezTo>
                    <a:pt x="1019" y="281"/>
                    <a:pt x="1022" y="276"/>
                    <a:pt x="1022" y="271"/>
                  </a:cubicBezTo>
                  <a:cubicBezTo>
                    <a:pt x="1022" y="265"/>
                    <a:pt x="1012" y="253"/>
                    <a:pt x="1008" y="256"/>
                  </a:cubicBezTo>
                  <a:cubicBezTo>
                    <a:pt x="994" y="267"/>
                    <a:pt x="987" y="251"/>
                    <a:pt x="987" y="250"/>
                  </a:cubicBezTo>
                  <a:cubicBezTo>
                    <a:pt x="987" y="243"/>
                    <a:pt x="1000" y="236"/>
                    <a:pt x="1004" y="231"/>
                  </a:cubicBezTo>
                  <a:cubicBezTo>
                    <a:pt x="1011" y="224"/>
                    <a:pt x="1021" y="213"/>
                    <a:pt x="1030" y="210"/>
                  </a:cubicBezTo>
                  <a:cubicBezTo>
                    <a:pt x="1039" y="208"/>
                    <a:pt x="1066" y="205"/>
                    <a:pt x="1073" y="205"/>
                  </a:cubicBezTo>
                  <a:cubicBezTo>
                    <a:pt x="1083" y="205"/>
                    <a:pt x="1087" y="209"/>
                    <a:pt x="1093" y="209"/>
                  </a:cubicBezTo>
                  <a:cubicBezTo>
                    <a:pt x="1096" y="209"/>
                    <a:pt x="1098" y="209"/>
                    <a:pt x="1105" y="209"/>
                  </a:cubicBezTo>
                  <a:cubicBezTo>
                    <a:pt x="1109" y="193"/>
                    <a:pt x="1116" y="186"/>
                    <a:pt x="1131" y="186"/>
                  </a:cubicBezTo>
                  <a:cubicBezTo>
                    <a:pt x="1135" y="186"/>
                    <a:pt x="1137" y="185"/>
                    <a:pt x="1145" y="186"/>
                  </a:cubicBezTo>
                  <a:cubicBezTo>
                    <a:pt x="1141" y="189"/>
                    <a:pt x="1139" y="209"/>
                    <a:pt x="1164" y="178"/>
                  </a:cubicBezTo>
                  <a:cubicBezTo>
                    <a:pt x="1167" y="178"/>
                    <a:pt x="1179" y="183"/>
                    <a:pt x="1161" y="194"/>
                  </a:cubicBezTo>
                  <a:cubicBezTo>
                    <a:pt x="1155" y="198"/>
                    <a:pt x="1149" y="196"/>
                    <a:pt x="1145" y="202"/>
                  </a:cubicBezTo>
                  <a:cubicBezTo>
                    <a:pt x="1140" y="209"/>
                    <a:pt x="1136" y="217"/>
                    <a:pt x="1129" y="221"/>
                  </a:cubicBezTo>
                  <a:cubicBezTo>
                    <a:pt x="1123" y="224"/>
                    <a:pt x="1115" y="230"/>
                    <a:pt x="1115" y="239"/>
                  </a:cubicBezTo>
                  <a:cubicBezTo>
                    <a:pt x="1115" y="248"/>
                    <a:pt x="1118" y="275"/>
                    <a:pt x="1124" y="280"/>
                  </a:cubicBezTo>
                  <a:cubicBezTo>
                    <a:pt x="1129" y="273"/>
                    <a:pt x="1132" y="261"/>
                    <a:pt x="1141" y="259"/>
                  </a:cubicBezTo>
                  <a:cubicBezTo>
                    <a:pt x="1140" y="252"/>
                    <a:pt x="1151" y="251"/>
                    <a:pt x="1151" y="246"/>
                  </a:cubicBezTo>
                  <a:cubicBezTo>
                    <a:pt x="1151" y="239"/>
                    <a:pt x="1158" y="237"/>
                    <a:pt x="1158" y="233"/>
                  </a:cubicBezTo>
                  <a:cubicBezTo>
                    <a:pt x="1158" y="230"/>
                    <a:pt x="1156" y="227"/>
                    <a:pt x="1158" y="222"/>
                  </a:cubicBezTo>
                  <a:cubicBezTo>
                    <a:pt x="1177" y="183"/>
                    <a:pt x="1194" y="204"/>
                    <a:pt x="1200" y="204"/>
                  </a:cubicBezTo>
                  <a:cubicBezTo>
                    <a:pt x="1221" y="204"/>
                    <a:pt x="1235" y="179"/>
                    <a:pt x="1253" y="178"/>
                  </a:cubicBezTo>
                  <a:cubicBezTo>
                    <a:pt x="1286" y="178"/>
                    <a:pt x="1259" y="165"/>
                    <a:pt x="1259" y="161"/>
                  </a:cubicBezTo>
                  <a:cubicBezTo>
                    <a:pt x="1259" y="151"/>
                    <a:pt x="1273" y="153"/>
                    <a:pt x="1275" y="148"/>
                  </a:cubicBezTo>
                  <a:cubicBezTo>
                    <a:pt x="1276" y="145"/>
                    <a:pt x="1274" y="140"/>
                    <a:pt x="1279" y="140"/>
                  </a:cubicBezTo>
                  <a:cubicBezTo>
                    <a:pt x="1293" y="140"/>
                    <a:pt x="1305" y="159"/>
                    <a:pt x="1315" y="159"/>
                  </a:cubicBezTo>
                  <a:cubicBezTo>
                    <a:pt x="1319" y="159"/>
                    <a:pt x="1320" y="151"/>
                    <a:pt x="1323" y="148"/>
                  </a:cubicBezTo>
                  <a:cubicBezTo>
                    <a:pt x="1327" y="143"/>
                    <a:pt x="1330" y="143"/>
                    <a:pt x="1336" y="141"/>
                  </a:cubicBezTo>
                  <a:cubicBezTo>
                    <a:pt x="1328" y="131"/>
                    <a:pt x="1302" y="124"/>
                    <a:pt x="1289" y="117"/>
                  </a:cubicBezTo>
                  <a:close/>
                  <a:moveTo>
                    <a:pt x="335" y="450"/>
                  </a:moveTo>
                  <a:cubicBezTo>
                    <a:pt x="335" y="450"/>
                    <a:pt x="335" y="450"/>
                    <a:pt x="335" y="450"/>
                  </a:cubicBezTo>
                  <a:cubicBezTo>
                    <a:pt x="335" y="450"/>
                    <a:pt x="335" y="450"/>
                    <a:pt x="335" y="450"/>
                  </a:cubicBezTo>
                  <a:cubicBezTo>
                    <a:pt x="335" y="450"/>
                    <a:pt x="335" y="450"/>
                    <a:pt x="335" y="450"/>
                  </a:cubicBezTo>
                  <a:close/>
                  <a:moveTo>
                    <a:pt x="438" y="344"/>
                  </a:moveTo>
                  <a:cubicBezTo>
                    <a:pt x="443" y="352"/>
                    <a:pt x="449" y="355"/>
                    <a:pt x="449" y="363"/>
                  </a:cubicBezTo>
                  <a:cubicBezTo>
                    <a:pt x="451" y="362"/>
                    <a:pt x="455" y="360"/>
                    <a:pt x="456" y="360"/>
                  </a:cubicBezTo>
                  <a:cubicBezTo>
                    <a:pt x="457" y="364"/>
                    <a:pt x="460" y="365"/>
                    <a:pt x="460" y="369"/>
                  </a:cubicBezTo>
                  <a:cubicBezTo>
                    <a:pt x="453" y="369"/>
                    <a:pt x="453" y="369"/>
                    <a:pt x="453" y="369"/>
                  </a:cubicBezTo>
                  <a:cubicBezTo>
                    <a:pt x="451" y="369"/>
                    <a:pt x="449" y="371"/>
                    <a:pt x="449" y="374"/>
                  </a:cubicBezTo>
                  <a:cubicBezTo>
                    <a:pt x="454" y="375"/>
                    <a:pt x="457" y="380"/>
                    <a:pt x="457" y="384"/>
                  </a:cubicBezTo>
                  <a:cubicBezTo>
                    <a:pt x="457" y="386"/>
                    <a:pt x="456" y="387"/>
                    <a:pt x="456" y="389"/>
                  </a:cubicBezTo>
                  <a:cubicBezTo>
                    <a:pt x="456" y="391"/>
                    <a:pt x="459" y="394"/>
                    <a:pt x="459" y="394"/>
                  </a:cubicBezTo>
                  <a:cubicBezTo>
                    <a:pt x="459" y="396"/>
                    <a:pt x="459" y="396"/>
                    <a:pt x="459" y="398"/>
                  </a:cubicBezTo>
                  <a:cubicBezTo>
                    <a:pt x="455" y="399"/>
                    <a:pt x="451" y="399"/>
                    <a:pt x="448" y="399"/>
                  </a:cubicBezTo>
                  <a:cubicBezTo>
                    <a:pt x="445" y="399"/>
                    <a:pt x="439" y="400"/>
                    <a:pt x="437" y="398"/>
                  </a:cubicBezTo>
                  <a:cubicBezTo>
                    <a:pt x="435" y="396"/>
                    <a:pt x="435" y="394"/>
                    <a:pt x="433" y="394"/>
                  </a:cubicBezTo>
                  <a:cubicBezTo>
                    <a:pt x="430" y="393"/>
                    <a:pt x="427" y="395"/>
                    <a:pt x="426" y="392"/>
                  </a:cubicBezTo>
                  <a:cubicBezTo>
                    <a:pt x="425" y="389"/>
                    <a:pt x="427" y="388"/>
                    <a:pt x="425" y="385"/>
                  </a:cubicBezTo>
                  <a:cubicBezTo>
                    <a:pt x="424" y="383"/>
                    <a:pt x="422" y="383"/>
                    <a:pt x="422" y="381"/>
                  </a:cubicBezTo>
                  <a:cubicBezTo>
                    <a:pt x="425" y="382"/>
                    <a:pt x="425" y="382"/>
                    <a:pt x="425" y="382"/>
                  </a:cubicBezTo>
                  <a:cubicBezTo>
                    <a:pt x="428" y="378"/>
                    <a:pt x="428" y="372"/>
                    <a:pt x="431" y="371"/>
                  </a:cubicBezTo>
                  <a:cubicBezTo>
                    <a:pt x="425" y="367"/>
                    <a:pt x="416" y="354"/>
                    <a:pt x="416" y="346"/>
                  </a:cubicBezTo>
                  <a:cubicBezTo>
                    <a:pt x="416" y="344"/>
                    <a:pt x="411" y="340"/>
                    <a:pt x="411" y="337"/>
                  </a:cubicBezTo>
                  <a:cubicBezTo>
                    <a:pt x="411" y="336"/>
                    <a:pt x="415" y="327"/>
                    <a:pt x="417" y="326"/>
                  </a:cubicBezTo>
                  <a:cubicBezTo>
                    <a:pt x="418" y="327"/>
                    <a:pt x="424" y="323"/>
                    <a:pt x="425" y="323"/>
                  </a:cubicBezTo>
                  <a:cubicBezTo>
                    <a:pt x="431" y="320"/>
                    <a:pt x="435" y="319"/>
                    <a:pt x="442" y="319"/>
                  </a:cubicBezTo>
                  <a:cubicBezTo>
                    <a:pt x="454" y="319"/>
                    <a:pt x="456" y="325"/>
                    <a:pt x="461" y="331"/>
                  </a:cubicBezTo>
                  <a:cubicBezTo>
                    <a:pt x="458" y="334"/>
                    <a:pt x="453" y="332"/>
                    <a:pt x="449" y="332"/>
                  </a:cubicBezTo>
                  <a:cubicBezTo>
                    <a:pt x="443" y="332"/>
                    <a:pt x="434" y="338"/>
                    <a:pt x="433" y="337"/>
                  </a:cubicBezTo>
                  <a:cubicBezTo>
                    <a:pt x="433" y="342"/>
                    <a:pt x="437" y="342"/>
                    <a:pt x="438" y="344"/>
                  </a:cubicBezTo>
                  <a:close/>
                  <a:moveTo>
                    <a:pt x="507" y="407"/>
                  </a:moveTo>
                  <a:cubicBezTo>
                    <a:pt x="507" y="407"/>
                    <a:pt x="507" y="408"/>
                    <a:pt x="506" y="408"/>
                  </a:cubicBezTo>
                  <a:cubicBezTo>
                    <a:pt x="506" y="407"/>
                    <a:pt x="506" y="406"/>
                    <a:pt x="506" y="404"/>
                  </a:cubicBezTo>
                  <a:cubicBezTo>
                    <a:pt x="506" y="405"/>
                    <a:pt x="506" y="406"/>
                    <a:pt x="506" y="408"/>
                  </a:cubicBezTo>
                  <a:cubicBezTo>
                    <a:pt x="509" y="405"/>
                    <a:pt x="511" y="409"/>
                    <a:pt x="513" y="409"/>
                  </a:cubicBezTo>
                  <a:cubicBezTo>
                    <a:pt x="511" y="409"/>
                    <a:pt x="510" y="407"/>
                    <a:pt x="507" y="407"/>
                  </a:cubicBezTo>
                  <a:close/>
                </a:path>
              </a:pathLst>
            </a:custGeom>
            <a:solidFill>
              <a:srgbClr val="2EC4B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8153424" y="2369277"/>
              <a:ext cx="75126" cy="29216"/>
            </a:xfrm>
            <a:custGeom>
              <a:avLst/>
              <a:gdLst>
                <a:gd name="T0" fmla="*/ 3 w 23"/>
                <a:gd name="T1" fmla="*/ 9 h 9"/>
                <a:gd name="T2" fmla="*/ 23 w 23"/>
                <a:gd name="T3" fmla="*/ 5 h 9"/>
                <a:gd name="T4" fmla="*/ 11 w 23"/>
                <a:gd name="T5" fmla="*/ 0 h 9"/>
                <a:gd name="T6" fmla="*/ 0 w 23"/>
                <a:gd name="T7" fmla="*/ 7 h 9"/>
                <a:gd name="T8" fmla="*/ 3 w 2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3" y="9"/>
                  </a:moveTo>
                  <a:cubicBezTo>
                    <a:pt x="5" y="9"/>
                    <a:pt x="23" y="8"/>
                    <a:pt x="23" y="5"/>
                  </a:cubicBezTo>
                  <a:cubicBezTo>
                    <a:pt x="23" y="2"/>
                    <a:pt x="14" y="0"/>
                    <a:pt x="11" y="0"/>
                  </a:cubicBezTo>
                  <a:cubicBezTo>
                    <a:pt x="7" y="0"/>
                    <a:pt x="0" y="4"/>
                    <a:pt x="0" y="7"/>
                  </a:cubicBezTo>
                  <a:cubicBezTo>
                    <a:pt x="0" y="8"/>
                    <a:pt x="1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7929438" y="2434666"/>
              <a:ext cx="29216" cy="13912"/>
            </a:xfrm>
            <a:custGeom>
              <a:avLst/>
              <a:gdLst>
                <a:gd name="T0" fmla="*/ 9 w 9"/>
                <a:gd name="T1" fmla="*/ 2 h 4"/>
                <a:gd name="T2" fmla="*/ 7 w 9"/>
                <a:gd name="T3" fmla="*/ 0 h 4"/>
                <a:gd name="T4" fmla="*/ 0 w 9"/>
                <a:gd name="T5" fmla="*/ 0 h 4"/>
                <a:gd name="T6" fmla="*/ 6 w 9"/>
                <a:gd name="T7" fmla="*/ 4 h 4"/>
                <a:gd name="T8" fmla="*/ 9 w 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9" y="1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4"/>
                    <a:pt x="6" y="4"/>
                  </a:cubicBezTo>
                  <a:cubicBezTo>
                    <a:pt x="8" y="4"/>
                    <a:pt x="9" y="3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7235221" y="2191197"/>
              <a:ext cx="12521" cy="19477"/>
            </a:xfrm>
            <a:custGeom>
              <a:avLst/>
              <a:gdLst>
                <a:gd name="T0" fmla="*/ 2 w 4"/>
                <a:gd name="T1" fmla="*/ 6 h 6"/>
                <a:gd name="T2" fmla="*/ 4 w 4"/>
                <a:gd name="T3" fmla="*/ 3 h 6"/>
                <a:gd name="T4" fmla="*/ 4 w 4"/>
                <a:gd name="T5" fmla="*/ 3 h 6"/>
                <a:gd name="T6" fmla="*/ 4 w 4"/>
                <a:gd name="T7" fmla="*/ 3 h 6"/>
                <a:gd name="T8" fmla="*/ 4 w 4"/>
                <a:gd name="T9" fmla="*/ 2 h 6"/>
                <a:gd name="T10" fmla="*/ 3 w 4"/>
                <a:gd name="T11" fmla="*/ 2 h 6"/>
                <a:gd name="T12" fmla="*/ 2 w 4"/>
                <a:gd name="T13" fmla="*/ 0 h 6"/>
                <a:gd name="T14" fmla="*/ 0 w 4"/>
                <a:gd name="T15" fmla="*/ 4 h 6"/>
                <a:gd name="T16" fmla="*/ 2 w 4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cubicBezTo>
                    <a:pt x="3" y="6"/>
                    <a:pt x="4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5"/>
                    <a:pt x="0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6760816" y="2260760"/>
              <a:ext cx="6956" cy="5565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1 h 2"/>
                <a:gd name="T4" fmla="*/ 0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6731600" y="2246847"/>
              <a:ext cx="36172" cy="19477"/>
            </a:xfrm>
            <a:custGeom>
              <a:avLst/>
              <a:gdLst>
                <a:gd name="T0" fmla="*/ 5 w 11"/>
                <a:gd name="T1" fmla="*/ 0 h 6"/>
                <a:gd name="T2" fmla="*/ 0 w 11"/>
                <a:gd name="T3" fmla="*/ 3 h 6"/>
                <a:gd name="T4" fmla="*/ 5 w 11"/>
                <a:gd name="T5" fmla="*/ 6 h 6"/>
                <a:gd name="T6" fmla="*/ 10 w 11"/>
                <a:gd name="T7" fmla="*/ 5 h 6"/>
                <a:gd name="T8" fmla="*/ 11 w 11"/>
                <a:gd name="T9" fmla="*/ 3 h 6"/>
                <a:gd name="T10" fmla="*/ 5 w 1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5" y="0"/>
                  </a:moveTo>
                  <a:cubicBezTo>
                    <a:pt x="3" y="0"/>
                    <a:pt x="0" y="1"/>
                    <a:pt x="0" y="3"/>
                  </a:cubicBezTo>
                  <a:cubicBezTo>
                    <a:pt x="0" y="5"/>
                    <a:pt x="3" y="6"/>
                    <a:pt x="5" y="6"/>
                  </a:cubicBezTo>
                  <a:cubicBezTo>
                    <a:pt x="7" y="6"/>
                    <a:pt x="9" y="5"/>
                    <a:pt x="10" y="5"/>
                  </a:cubicBezTo>
                  <a:cubicBezTo>
                    <a:pt x="10" y="4"/>
                    <a:pt x="11" y="4"/>
                    <a:pt x="11" y="3"/>
                  </a:cubicBezTo>
                  <a:cubicBezTo>
                    <a:pt x="11" y="1"/>
                    <a:pt x="9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6467269" y="2027030"/>
              <a:ext cx="132166" cy="75127"/>
            </a:xfrm>
            <a:custGeom>
              <a:avLst/>
              <a:gdLst>
                <a:gd name="T0" fmla="*/ 0 w 40"/>
                <a:gd name="T1" fmla="*/ 20 h 23"/>
                <a:gd name="T2" fmla="*/ 4 w 40"/>
                <a:gd name="T3" fmla="*/ 23 h 23"/>
                <a:gd name="T4" fmla="*/ 16 w 40"/>
                <a:gd name="T5" fmla="*/ 20 h 23"/>
                <a:gd name="T6" fmla="*/ 24 w 40"/>
                <a:gd name="T7" fmla="*/ 19 h 23"/>
                <a:gd name="T8" fmla="*/ 40 w 40"/>
                <a:gd name="T9" fmla="*/ 13 h 23"/>
                <a:gd name="T10" fmla="*/ 27 w 40"/>
                <a:gd name="T11" fmla="*/ 4 h 23"/>
                <a:gd name="T12" fmla="*/ 23 w 40"/>
                <a:gd name="T13" fmla="*/ 6 h 23"/>
                <a:gd name="T14" fmla="*/ 24 w 40"/>
                <a:gd name="T15" fmla="*/ 0 h 23"/>
                <a:gd name="T16" fmla="*/ 21 w 40"/>
                <a:gd name="T17" fmla="*/ 0 h 23"/>
                <a:gd name="T18" fmla="*/ 5 w 40"/>
                <a:gd name="T19" fmla="*/ 14 h 23"/>
                <a:gd name="T20" fmla="*/ 0 w 40"/>
                <a:gd name="T21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3">
                  <a:moveTo>
                    <a:pt x="0" y="20"/>
                  </a:moveTo>
                  <a:cubicBezTo>
                    <a:pt x="0" y="22"/>
                    <a:pt x="1" y="23"/>
                    <a:pt x="4" y="2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3" y="19"/>
                    <a:pt x="24" y="19"/>
                  </a:cubicBezTo>
                  <a:cubicBezTo>
                    <a:pt x="28" y="19"/>
                    <a:pt x="40" y="18"/>
                    <a:pt x="40" y="13"/>
                  </a:cubicBezTo>
                  <a:cubicBezTo>
                    <a:pt x="40" y="10"/>
                    <a:pt x="30" y="4"/>
                    <a:pt x="27" y="4"/>
                  </a:cubicBezTo>
                  <a:cubicBezTo>
                    <a:pt x="26" y="4"/>
                    <a:pt x="25" y="5"/>
                    <a:pt x="23" y="6"/>
                  </a:cubicBezTo>
                  <a:cubicBezTo>
                    <a:pt x="25" y="4"/>
                    <a:pt x="24" y="4"/>
                    <a:pt x="24" y="0"/>
                  </a:cubicBezTo>
                  <a:cubicBezTo>
                    <a:pt x="23" y="0"/>
                    <a:pt x="23" y="0"/>
                    <a:pt x="21" y="0"/>
                  </a:cubicBezTo>
                  <a:cubicBezTo>
                    <a:pt x="12" y="0"/>
                    <a:pt x="10" y="9"/>
                    <a:pt x="5" y="14"/>
                  </a:cubicBezTo>
                  <a:cubicBezTo>
                    <a:pt x="3" y="16"/>
                    <a:pt x="0" y="1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6290584" y="1993640"/>
              <a:ext cx="48693" cy="26434"/>
            </a:xfrm>
            <a:custGeom>
              <a:avLst/>
              <a:gdLst>
                <a:gd name="T0" fmla="*/ 0 w 15"/>
                <a:gd name="T1" fmla="*/ 3 h 8"/>
                <a:gd name="T2" fmla="*/ 4 w 15"/>
                <a:gd name="T3" fmla="*/ 8 h 8"/>
                <a:gd name="T4" fmla="*/ 15 w 15"/>
                <a:gd name="T5" fmla="*/ 4 h 8"/>
                <a:gd name="T6" fmla="*/ 6 w 15"/>
                <a:gd name="T7" fmla="*/ 0 h 8"/>
                <a:gd name="T8" fmla="*/ 0 w 15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0" y="3"/>
                  </a:moveTo>
                  <a:cubicBezTo>
                    <a:pt x="0" y="5"/>
                    <a:pt x="3" y="8"/>
                    <a:pt x="4" y="8"/>
                  </a:cubicBezTo>
                  <a:cubicBezTo>
                    <a:pt x="7" y="8"/>
                    <a:pt x="14" y="8"/>
                    <a:pt x="15" y="4"/>
                  </a:cubicBezTo>
                  <a:cubicBezTo>
                    <a:pt x="13" y="3"/>
                    <a:pt x="7" y="0"/>
                    <a:pt x="6" y="0"/>
                  </a:cubicBezTo>
                  <a:cubicBezTo>
                    <a:pt x="4" y="0"/>
                    <a:pt x="0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6307279" y="1937990"/>
              <a:ext cx="176685" cy="125212"/>
            </a:xfrm>
            <a:custGeom>
              <a:avLst/>
              <a:gdLst>
                <a:gd name="T0" fmla="*/ 26 w 54"/>
                <a:gd name="T1" fmla="*/ 19 h 38"/>
                <a:gd name="T2" fmla="*/ 9 w 54"/>
                <a:gd name="T3" fmla="*/ 26 h 38"/>
                <a:gd name="T4" fmla="*/ 21 w 54"/>
                <a:gd name="T5" fmla="*/ 34 h 38"/>
                <a:gd name="T6" fmla="*/ 46 w 54"/>
                <a:gd name="T7" fmla="*/ 38 h 38"/>
                <a:gd name="T8" fmla="*/ 51 w 54"/>
                <a:gd name="T9" fmla="*/ 35 h 38"/>
                <a:gd name="T10" fmla="*/ 47 w 54"/>
                <a:gd name="T11" fmla="*/ 32 h 38"/>
                <a:gd name="T12" fmla="*/ 52 w 54"/>
                <a:gd name="T13" fmla="*/ 29 h 38"/>
                <a:gd name="T14" fmla="*/ 54 w 54"/>
                <a:gd name="T15" fmla="*/ 24 h 38"/>
                <a:gd name="T16" fmla="*/ 46 w 54"/>
                <a:gd name="T17" fmla="*/ 19 h 38"/>
                <a:gd name="T18" fmla="*/ 41 w 54"/>
                <a:gd name="T19" fmla="*/ 19 h 38"/>
                <a:gd name="T20" fmla="*/ 35 w 54"/>
                <a:gd name="T21" fmla="*/ 17 h 38"/>
                <a:gd name="T22" fmla="*/ 30 w 54"/>
                <a:gd name="T23" fmla="*/ 18 h 38"/>
                <a:gd name="T24" fmla="*/ 34 w 54"/>
                <a:gd name="T25" fmla="*/ 14 h 38"/>
                <a:gd name="T26" fmla="*/ 34 w 54"/>
                <a:gd name="T27" fmla="*/ 9 h 38"/>
                <a:gd name="T28" fmla="*/ 37 w 54"/>
                <a:gd name="T29" fmla="*/ 9 h 38"/>
                <a:gd name="T30" fmla="*/ 23 w 54"/>
                <a:gd name="T31" fmla="*/ 0 h 38"/>
                <a:gd name="T32" fmla="*/ 0 w 54"/>
                <a:gd name="T33" fmla="*/ 14 h 38"/>
                <a:gd name="T34" fmla="*/ 16 w 54"/>
                <a:gd name="T35" fmla="*/ 18 h 38"/>
                <a:gd name="T36" fmla="*/ 26 w 54"/>
                <a:gd name="T3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38">
                  <a:moveTo>
                    <a:pt x="26" y="19"/>
                  </a:moveTo>
                  <a:cubicBezTo>
                    <a:pt x="18" y="21"/>
                    <a:pt x="16" y="24"/>
                    <a:pt x="9" y="26"/>
                  </a:cubicBezTo>
                  <a:cubicBezTo>
                    <a:pt x="12" y="28"/>
                    <a:pt x="18" y="34"/>
                    <a:pt x="21" y="34"/>
                  </a:cubicBezTo>
                  <a:cubicBezTo>
                    <a:pt x="29" y="34"/>
                    <a:pt x="36" y="38"/>
                    <a:pt x="46" y="38"/>
                  </a:cubicBezTo>
                  <a:cubicBezTo>
                    <a:pt x="48" y="38"/>
                    <a:pt x="51" y="37"/>
                    <a:pt x="51" y="35"/>
                  </a:cubicBezTo>
                  <a:cubicBezTo>
                    <a:pt x="51" y="33"/>
                    <a:pt x="49" y="33"/>
                    <a:pt x="47" y="32"/>
                  </a:cubicBezTo>
                  <a:cubicBezTo>
                    <a:pt x="49" y="32"/>
                    <a:pt x="52" y="32"/>
                    <a:pt x="52" y="29"/>
                  </a:cubicBezTo>
                  <a:cubicBezTo>
                    <a:pt x="52" y="27"/>
                    <a:pt x="51" y="26"/>
                    <a:pt x="54" y="24"/>
                  </a:cubicBezTo>
                  <a:cubicBezTo>
                    <a:pt x="51" y="21"/>
                    <a:pt x="51" y="19"/>
                    <a:pt x="46" y="19"/>
                  </a:cubicBezTo>
                  <a:cubicBezTo>
                    <a:pt x="44" y="19"/>
                    <a:pt x="43" y="19"/>
                    <a:pt x="41" y="19"/>
                  </a:cubicBezTo>
                  <a:cubicBezTo>
                    <a:pt x="39" y="19"/>
                    <a:pt x="37" y="17"/>
                    <a:pt x="35" y="17"/>
                  </a:cubicBezTo>
                  <a:cubicBezTo>
                    <a:pt x="33" y="17"/>
                    <a:pt x="32" y="17"/>
                    <a:pt x="30" y="18"/>
                  </a:cubicBezTo>
                  <a:cubicBezTo>
                    <a:pt x="32" y="17"/>
                    <a:pt x="34" y="15"/>
                    <a:pt x="34" y="14"/>
                  </a:cubicBezTo>
                  <a:cubicBezTo>
                    <a:pt x="34" y="13"/>
                    <a:pt x="34" y="12"/>
                    <a:pt x="34" y="9"/>
                  </a:cubicBezTo>
                  <a:cubicBezTo>
                    <a:pt x="35" y="9"/>
                    <a:pt x="35" y="10"/>
                    <a:pt x="37" y="9"/>
                  </a:cubicBezTo>
                  <a:cubicBezTo>
                    <a:pt x="33" y="6"/>
                    <a:pt x="30" y="0"/>
                    <a:pt x="23" y="0"/>
                  </a:cubicBezTo>
                  <a:cubicBezTo>
                    <a:pt x="12" y="0"/>
                    <a:pt x="9" y="11"/>
                    <a:pt x="0" y="14"/>
                  </a:cubicBezTo>
                  <a:cubicBezTo>
                    <a:pt x="5" y="17"/>
                    <a:pt x="10" y="18"/>
                    <a:pt x="16" y="18"/>
                  </a:cubicBezTo>
                  <a:cubicBezTo>
                    <a:pt x="17" y="18"/>
                    <a:pt x="23" y="19"/>
                    <a:pt x="26" y="1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6382405" y="2135547"/>
              <a:ext cx="23651" cy="16695"/>
            </a:xfrm>
            <a:custGeom>
              <a:avLst/>
              <a:gdLst>
                <a:gd name="T0" fmla="*/ 2 w 7"/>
                <a:gd name="T1" fmla="*/ 5 h 5"/>
                <a:gd name="T2" fmla="*/ 7 w 7"/>
                <a:gd name="T3" fmla="*/ 0 h 5"/>
                <a:gd name="T4" fmla="*/ 3 w 7"/>
                <a:gd name="T5" fmla="*/ 0 h 5"/>
                <a:gd name="T6" fmla="*/ 0 w 7"/>
                <a:gd name="T7" fmla="*/ 3 h 5"/>
                <a:gd name="T8" fmla="*/ 2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2" y="5"/>
                  </a:moveTo>
                  <a:cubicBezTo>
                    <a:pt x="5" y="5"/>
                    <a:pt x="6" y="4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99" name="Freeform 76"/>
            <p:cNvSpPr>
              <a:spLocks/>
            </p:cNvSpPr>
            <p:nvPr/>
          </p:nvSpPr>
          <p:spPr bwMode="auto">
            <a:xfrm>
              <a:off x="6271107" y="1947729"/>
              <a:ext cx="29216" cy="5565"/>
            </a:xfrm>
            <a:custGeom>
              <a:avLst/>
              <a:gdLst>
                <a:gd name="T0" fmla="*/ 9 w 9"/>
                <a:gd name="T1" fmla="*/ 2 h 2"/>
                <a:gd name="T2" fmla="*/ 8 w 9"/>
                <a:gd name="T3" fmla="*/ 0 h 2"/>
                <a:gd name="T4" fmla="*/ 0 w 9"/>
                <a:gd name="T5" fmla="*/ 0 h 2"/>
                <a:gd name="T6" fmla="*/ 9 w 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6" y="2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6623085" y="2085462"/>
              <a:ext cx="22259" cy="13912"/>
            </a:xfrm>
            <a:custGeom>
              <a:avLst/>
              <a:gdLst>
                <a:gd name="T0" fmla="*/ 4 w 7"/>
                <a:gd name="T1" fmla="*/ 4 h 4"/>
                <a:gd name="T2" fmla="*/ 7 w 7"/>
                <a:gd name="T3" fmla="*/ 0 h 4"/>
                <a:gd name="T4" fmla="*/ 0 w 7"/>
                <a:gd name="T5" fmla="*/ 1 h 4"/>
                <a:gd name="T6" fmla="*/ 4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6" y="4"/>
                    <a:pt x="7" y="2"/>
                    <a:pt x="7" y="0"/>
                  </a:cubicBezTo>
                  <a:cubicBezTo>
                    <a:pt x="5" y="1"/>
                    <a:pt x="5" y="0"/>
                    <a:pt x="0" y="1"/>
                  </a:cubicBezTo>
                  <a:cubicBezTo>
                    <a:pt x="1" y="2"/>
                    <a:pt x="2" y="4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5418291" y="1983901"/>
              <a:ext cx="6956" cy="6956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1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5295864" y="1960250"/>
              <a:ext cx="151643" cy="45911"/>
            </a:xfrm>
            <a:custGeom>
              <a:avLst/>
              <a:gdLst>
                <a:gd name="T0" fmla="*/ 15 w 46"/>
                <a:gd name="T1" fmla="*/ 2 h 14"/>
                <a:gd name="T2" fmla="*/ 20 w 46"/>
                <a:gd name="T3" fmla="*/ 4 h 14"/>
                <a:gd name="T4" fmla="*/ 17 w 46"/>
                <a:gd name="T5" fmla="*/ 6 h 14"/>
                <a:gd name="T6" fmla="*/ 21 w 46"/>
                <a:gd name="T7" fmla="*/ 7 h 14"/>
                <a:gd name="T8" fmla="*/ 16 w 46"/>
                <a:gd name="T9" fmla="*/ 9 h 14"/>
                <a:gd name="T10" fmla="*/ 23 w 46"/>
                <a:gd name="T11" fmla="*/ 12 h 14"/>
                <a:gd name="T12" fmla="*/ 23 w 46"/>
                <a:gd name="T13" fmla="*/ 12 h 14"/>
                <a:gd name="T14" fmla="*/ 25 w 46"/>
                <a:gd name="T15" fmla="*/ 14 h 14"/>
                <a:gd name="T16" fmla="*/ 29 w 46"/>
                <a:gd name="T17" fmla="*/ 9 h 14"/>
                <a:gd name="T18" fmla="*/ 37 w 46"/>
                <a:gd name="T19" fmla="*/ 8 h 14"/>
                <a:gd name="T20" fmla="*/ 37 w 46"/>
                <a:gd name="T21" fmla="*/ 6 h 14"/>
                <a:gd name="T22" fmla="*/ 40 w 46"/>
                <a:gd name="T23" fmla="*/ 6 h 14"/>
                <a:gd name="T24" fmla="*/ 46 w 46"/>
                <a:gd name="T25" fmla="*/ 2 h 14"/>
                <a:gd name="T26" fmla="*/ 39 w 46"/>
                <a:gd name="T27" fmla="*/ 0 h 14"/>
                <a:gd name="T28" fmla="*/ 31 w 46"/>
                <a:gd name="T29" fmla="*/ 3 h 14"/>
                <a:gd name="T30" fmla="*/ 18 w 46"/>
                <a:gd name="T31" fmla="*/ 0 h 14"/>
                <a:gd name="T32" fmla="*/ 0 w 46"/>
                <a:gd name="T33" fmla="*/ 4 h 14"/>
                <a:gd name="T34" fmla="*/ 5 w 46"/>
                <a:gd name="T35" fmla="*/ 5 h 14"/>
                <a:gd name="T36" fmla="*/ 15 w 46"/>
                <a:gd name="T3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14">
                  <a:moveTo>
                    <a:pt x="15" y="2"/>
                  </a:moveTo>
                  <a:cubicBezTo>
                    <a:pt x="17" y="2"/>
                    <a:pt x="18" y="4"/>
                    <a:pt x="20" y="4"/>
                  </a:cubicBezTo>
                  <a:cubicBezTo>
                    <a:pt x="19" y="5"/>
                    <a:pt x="18" y="6"/>
                    <a:pt x="17" y="6"/>
                  </a:cubicBezTo>
                  <a:cubicBezTo>
                    <a:pt x="18" y="7"/>
                    <a:pt x="19" y="7"/>
                    <a:pt x="21" y="7"/>
                  </a:cubicBezTo>
                  <a:cubicBezTo>
                    <a:pt x="19" y="7"/>
                    <a:pt x="18" y="8"/>
                    <a:pt x="16" y="9"/>
                  </a:cubicBezTo>
                  <a:cubicBezTo>
                    <a:pt x="17" y="11"/>
                    <a:pt x="19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4" y="14"/>
                    <a:pt x="25" y="14"/>
                  </a:cubicBezTo>
                  <a:cubicBezTo>
                    <a:pt x="27" y="14"/>
                    <a:pt x="27" y="10"/>
                    <a:pt x="29" y="9"/>
                  </a:cubicBezTo>
                  <a:cubicBezTo>
                    <a:pt x="32" y="7"/>
                    <a:pt x="33" y="9"/>
                    <a:pt x="37" y="8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9" y="7"/>
                    <a:pt x="40" y="6"/>
                  </a:cubicBezTo>
                  <a:cubicBezTo>
                    <a:pt x="42" y="4"/>
                    <a:pt x="45" y="6"/>
                    <a:pt x="46" y="2"/>
                  </a:cubicBezTo>
                  <a:cubicBezTo>
                    <a:pt x="44" y="2"/>
                    <a:pt x="42" y="0"/>
                    <a:pt x="39" y="0"/>
                  </a:cubicBezTo>
                  <a:cubicBezTo>
                    <a:pt x="36" y="0"/>
                    <a:pt x="34" y="3"/>
                    <a:pt x="31" y="3"/>
                  </a:cubicBezTo>
                  <a:cubicBezTo>
                    <a:pt x="26" y="3"/>
                    <a:pt x="23" y="0"/>
                    <a:pt x="18" y="0"/>
                  </a:cubicBezTo>
                  <a:cubicBezTo>
                    <a:pt x="13" y="0"/>
                    <a:pt x="2" y="1"/>
                    <a:pt x="0" y="4"/>
                  </a:cubicBezTo>
                  <a:cubicBezTo>
                    <a:pt x="2" y="5"/>
                    <a:pt x="3" y="5"/>
                    <a:pt x="5" y="5"/>
                  </a:cubicBezTo>
                  <a:cubicBezTo>
                    <a:pt x="8" y="5"/>
                    <a:pt x="13" y="2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5688187" y="1931034"/>
              <a:ext cx="52866" cy="33390"/>
            </a:xfrm>
            <a:custGeom>
              <a:avLst/>
              <a:gdLst>
                <a:gd name="T0" fmla="*/ 4 w 16"/>
                <a:gd name="T1" fmla="*/ 10 h 10"/>
                <a:gd name="T2" fmla="*/ 16 w 16"/>
                <a:gd name="T3" fmla="*/ 7 h 10"/>
                <a:gd name="T4" fmla="*/ 13 w 16"/>
                <a:gd name="T5" fmla="*/ 0 h 10"/>
                <a:gd name="T6" fmla="*/ 0 w 16"/>
                <a:gd name="T7" fmla="*/ 7 h 10"/>
                <a:gd name="T8" fmla="*/ 4 w 1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4" y="10"/>
                  </a:moveTo>
                  <a:cubicBezTo>
                    <a:pt x="6" y="10"/>
                    <a:pt x="14" y="8"/>
                    <a:pt x="16" y="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0" y="4"/>
                    <a:pt x="0" y="7"/>
                  </a:cubicBezTo>
                  <a:cubicBezTo>
                    <a:pt x="0" y="9"/>
                    <a:pt x="1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5618627" y="1947729"/>
              <a:ext cx="55649" cy="38955"/>
            </a:xfrm>
            <a:custGeom>
              <a:avLst/>
              <a:gdLst>
                <a:gd name="T0" fmla="*/ 12 w 17"/>
                <a:gd name="T1" fmla="*/ 11 h 12"/>
                <a:gd name="T2" fmla="*/ 11 w 17"/>
                <a:gd name="T3" fmla="*/ 8 h 12"/>
                <a:gd name="T4" fmla="*/ 17 w 17"/>
                <a:gd name="T5" fmla="*/ 7 h 12"/>
                <a:gd name="T6" fmla="*/ 17 w 17"/>
                <a:gd name="T7" fmla="*/ 4 h 12"/>
                <a:gd name="T8" fmla="*/ 11 w 17"/>
                <a:gd name="T9" fmla="*/ 3 h 12"/>
                <a:gd name="T10" fmla="*/ 12 w 17"/>
                <a:gd name="T11" fmla="*/ 0 h 12"/>
                <a:gd name="T12" fmla="*/ 5 w 17"/>
                <a:gd name="T13" fmla="*/ 0 h 12"/>
                <a:gd name="T14" fmla="*/ 5 w 17"/>
                <a:gd name="T15" fmla="*/ 4 h 12"/>
                <a:gd name="T16" fmla="*/ 0 w 17"/>
                <a:gd name="T17" fmla="*/ 10 h 12"/>
                <a:gd name="T18" fmla="*/ 12 w 17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2">
                  <a:moveTo>
                    <a:pt x="12" y="1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3" y="8"/>
                    <a:pt x="16" y="9"/>
                    <a:pt x="17" y="7"/>
                  </a:cubicBezTo>
                  <a:cubicBezTo>
                    <a:pt x="17" y="6"/>
                    <a:pt x="17" y="6"/>
                    <a:pt x="17" y="4"/>
                  </a:cubicBezTo>
                  <a:cubicBezTo>
                    <a:pt x="15" y="4"/>
                    <a:pt x="12" y="3"/>
                    <a:pt x="11" y="3"/>
                  </a:cubicBezTo>
                  <a:cubicBezTo>
                    <a:pt x="11" y="3"/>
                    <a:pt x="12" y="2"/>
                    <a:pt x="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4"/>
                    <a:pt x="4" y="2"/>
                    <a:pt x="5" y="4"/>
                  </a:cubicBezTo>
                  <a:cubicBezTo>
                    <a:pt x="2" y="5"/>
                    <a:pt x="0" y="7"/>
                    <a:pt x="0" y="10"/>
                  </a:cubicBezTo>
                  <a:cubicBezTo>
                    <a:pt x="0" y="12"/>
                    <a:pt x="11" y="12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5" name="Freeform 82"/>
            <p:cNvSpPr>
              <a:spLocks/>
            </p:cNvSpPr>
            <p:nvPr/>
          </p:nvSpPr>
          <p:spPr bwMode="auto">
            <a:xfrm>
              <a:off x="5543501" y="1979727"/>
              <a:ext cx="58431" cy="23651"/>
            </a:xfrm>
            <a:custGeom>
              <a:avLst/>
              <a:gdLst>
                <a:gd name="T0" fmla="*/ 12 w 18"/>
                <a:gd name="T1" fmla="*/ 0 h 7"/>
                <a:gd name="T2" fmla="*/ 0 w 18"/>
                <a:gd name="T3" fmla="*/ 5 h 7"/>
                <a:gd name="T4" fmla="*/ 3 w 18"/>
                <a:gd name="T5" fmla="*/ 7 h 7"/>
                <a:gd name="T6" fmla="*/ 6 w 18"/>
                <a:gd name="T7" fmla="*/ 4 h 7"/>
                <a:gd name="T8" fmla="*/ 11 w 18"/>
                <a:gd name="T9" fmla="*/ 7 h 7"/>
                <a:gd name="T10" fmla="*/ 18 w 18"/>
                <a:gd name="T11" fmla="*/ 3 h 7"/>
                <a:gd name="T12" fmla="*/ 12 w 1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7">
                  <a:moveTo>
                    <a:pt x="12" y="0"/>
                  </a:moveTo>
                  <a:cubicBezTo>
                    <a:pt x="9" y="0"/>
                    <a:pt x="0" y="2"/>
                    <a:pt x="0" y="5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5" y="7"/>
                    <a:pt x="6" y="7"/>
                    <a:pt x="6" y="4"/>
                  </a:cubicBezTo>
                  <a:cubicBezTo>
                    <a:pt x="7" y="4"/>
                    <a:pt x="9" y="7"/>
                    <a:pt x="11" y="7"/>
                  </a:cubicBezTo>
                  <a:cubicBezTo>
                    <a:pt x="14" y="7"/>
                    <a:pt x="13" y="3"/>
                    <a:pt x="18" y="3"/>
                  </a:cubicBezTo>
                  <a:cubicBezTo>
                    <a:pt x="17" y="2"/>
                    <a:pt x="15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5510112" y="1914339"/>
              <a:ext cx="89038" cy="59824"/>
            </a:xfrm>
            <a:custGeom>
              <a:avLst/>
              <a:gdLst>
                <a:gd name="T0" fmla="*/ 21 w 27"/>
                <a:gd name="T1" fmla="*/ 16 h 18"/>
                <a:gd name="T2" fmla="*/ 27 w 27"/>
                <a:gd name="T3" fmla="*/ 15 h 18"/>
                <a:gd name="T4" fmla="*/ 14 w 27"/>
                <a:gd name="T5" fmla="*/ 12 h 18"/>
                <a:gd name="T6" fmla="*/ 25 w 27"/>
                <a:gd name="T7" fmla="*/ 6 h 18"/>
                <a:gd name="T8" fmla="*/ 27 w 27"/>
                <a:gd name="T9" fmla="*/ 3 h 18"/>
                <a:gd name="T10" fmla="*/ 26 w 27"/>
                <a:gd name="T11" fmla="*/ 0 h 18"/>
                <a:gd name="T12" fmla="*/ 22 w 27"/>
                <a:gd name="T13" fmla="*/ 4 h 18"/>
                <a:gd name="T14" fmla="*/ 8 w 27"/>
                <a:gd name="T15" fmla="*/ 8 h 18"/>
                <a:gd name="T16" fmla="*/ 8 w 27"/>
                <a:gd name="T17" fmla="*/ 10 h 18"/>
                <a:gd name="T18" fmla="*/ 3 w 27"/>
                <a:gd name="T19" fmla="*/ 10 h 18"/>
                <a:gd name="T20" fmla="*/ 0 w 27"/>
                <a:gd name="T21" fmla="*/ 13 h 18"/>
                <a:gd name="T22" fmla="*/ 11 w 27"/>
                <a:gd name="T23" fmla="*/ 18 h 18"/>
                <a:gd name="T24" fmla="*/ 21 w 27"/>
                <a:gd name="T25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" h="18">
                  <a:moveTo>
                    <a:pt x="21" y="16"/>
                  </a:moveTo>
                  <a:cubicBezTo>
                    <a:pt x="23" y="16"/>
                    <a:pt x="26" y="16"/>
                    <a:pt x="27" y="15"/>
                  </a:cubicBezTo>
                  <a:cubicBezTo>
                    <a:pt x="22" y="13"/>
                    <a:pt x="21" y="12"/>
                    <a:pt x="14" y="12"/>
                  </a:cubicBezTo>
                  <a:cubicBezTo>
                    <a:pt x="17" y="9"/>
                    <a:pt x="21" y="8"/>
                    <a:pt x="25" y="6"/>
                  </a:cubicBezTo>
                  <a:cubicBezTo>
                    <a:pt x="25" y="5"/>
                    <a:pt x="26" y="3"/>
                    <a:pt x="27" y="3"/>
                  </a:cubicBezTo>
                  <a:cubicBezTo>
                    <a:pt x="27" y="2"/>
                    <a:pt x="27" y="0"/>
                    <a:pt x="26" y="0"/>
                  </a:cubicBezTo>
                  <a:cubicBezTo>
                    <a:pt x="24" y="0"/>
                    <a:pt x="22" y="2"/>
                    <a:pt x="22" y="4"/>
                  </a:cubicBezTo>
                  <a:cubicBezTo>
                    <a:pt x="15" y="4"/>
                    <a:pt x="16" y="8"/>
                    <a:pt x="8" y="8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4"/>
                    <a:pt x="1" y="12"/>
                    <a:pt x="0" y="13"/>
                  </a:cubicBezTo>
                  <a:cubicBezTo>
                    <a:pt x="1" y="14"/>
                    <a:pt x="10" y="18"/>
                    <a:pt x="11" y="18"/>
                  </a:cubicBezTo>
                  <a:cubicBezTo>
                    <a:pt x="14" y="18"/>
                    <a:pt x="18" y="16"/>
                    <a:pt x="21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586344" y="2003379"/>
              <a:ext cx="294938" cy="164167"/>
            </a:xfrm>
            <a:custGeom>
              <a:avLst/>
              <a:gdLst>
                <a:gd name="T0" fmla="*/ 6 w 90"/>
                <a:gd name="T1" fmla="*/ 14 h 50"/>
                <a:gd name="T2" fmla="*/ 8 w 90"/>
                <a:gd name="T3" fmla="*/ 15 h 50"/>
                <a:gd name="T4" fmla="*/ 14 w 90"/>
                <a:gd name="T5" fmla="*/ 22 h 50"/>
                <a:gd name="T6" fmla="*/ 12 w 90"/>
                <a:gd name="T7" fmla="*/ 23 h 50"/>
                <a:gd name="T8" fmla="*/ 19 w 90"/>
                <a:gd name="T9" fmla="*/ 26 h 50"/>
                <a:gd name="T10" fmla="*/ 26 w 90"/>
                <a:gd name="T11" fmla="*/ 19 h 50"/>
                <a:gd name="T12" fmla="*/ 28 w 90"/>
                <a:gd name="T13" fmla="*/ 19 h 50"/>
                <a:gd name="T14" fmla="*/ 31 w 90"/>
                <a:gd name="T15" fmla="*/ 23 h 50"/>
                <a:gd name="T16" fmla="*/ 37 w 90"/>
                <a:gd name="T17" fmla="*/ 23 h 50"/>
                <a:gd name="T18" fmla="*/ 26 w 90"/>
                <a:gd name="T19" fmla="*/ 28 h 50"/>
                <a:gd name="T20" fmla="*/ 19 w 90"/>
                <a:gd name="T21" fmla="*/ 30 h 50"/>
                <a:gd name="T22" fmla="*/ 28 w 90"/>
                <a:gd name="T23" fmla="*/ 33 h 50"/>
                <a:gd name="T24" fmla="*/ 38 w 90"/>
                <a:gd name="T25" fmla="*/ 34 h 50"/>
                <a:gd name="T26" fmla="*/ 31 w 90"/>
                <a:gd name="T27" fmla="*/ 36 h 50"/>
                <a:gd name="T28" fmla="*/ 22 w 90"/>
                <a:gd name="T29" fmla="*/ 36 h 50"/>
                <a:gd name="T30" fmla="*/ 40 w 90"/>
                <a:gd name="T31" fmla="*/ 50 h 50"/>
                <a:gd name="T32" fmla="*/ 47 w 90"/>
                <a:gd name="T33" fmla="*/ 38 h 50"/>
                <a:gd name="T34" fmla="*/ 50 w 90"/>
                <a:gd name="T35" fmla="*/ 36 h 50"/>
                <a:gd name="T36" fmla="*/ 62 w 90"/>
                <a:gd name="T37" fmla="*/ 20 h 50"/>
                <a:gd name="T38" fmla="*/ 68 w 90"/>
                <a:gd name="T39" fmla="*/ 23 h 50"/>
                <a:gd name="T40" fmla="*/ 65 w 90"/>
                <a:gd name="T41" fmla="*/ 24 h 50"/>
                <a:gd name="T42" fmla="*/ 69 w 90"/>
                <a:gd name="T43" fmla="*/ 30 h 50"/>
                <a:gd name="T44" fmla="*/ 66 w 90"/>
                <a:gd name="T45" fmla="*/ 36 h 50"/>
                <a:gd name="T46" fmla="*/ 76 w 90"/>
                <a:gd name="T47" fmla="*/ 37 h 50"/>
                <a:gd name="T48" fmla="*/ 76 w 90"/>
                <a:gd name="T49" fmla="*/ 41 h 50"/>
                <a:gd name="T50" fmla="*/ 90 w 90"/>
                <a:gd name="T51" fmla="*/ 34 h 50"/>
                <a:gd name="T52" fmla="*/ 82 w 90"/>
                <a:gd name="T53" fmla="*/ 27 h 50"/>
                <a:gd name="T54" fmla="*/ 74 w 90"/>
                <a:gd name="T55" fmla="*/ 27 h 50"/>
                <a:gd name="T56" fmla="*/ 74 w 90"/>
                <a:gd name="T57" fmla="*/ 23 h 50"/>
                <a:gd name="T58" fmla="*/ 70 w 90"/>
                <a:gd name="T59" fmla="*/ 22 h 50"/>
                <a:gd name="T60" fmla="*/ 73 w 90"/>
                <a:gd name="T61" fmla="*/ 22 h 50"/>
                <a:gd name="T62" fmla="*/ 54 w 90"/>
                <a:gd name="T63" fmla="*/ 12 h 50"/>
                <a:gd name="T64" fmla="*/ 52 w 90"/>
                <a:gd name="T65" fmla="*/ 12 h 50"/>
                <a:gd name="T66" fmla="*/ 49 w 90"/>
                <a:gd name="T67" fmla="*/ 6 h 50"/>
                <a:gd name="T68" fmla="*/ 45 w 90"/>
                <a:gd name="T69" fmla="*/ 9 h 50"/>
                <a:gd name="T70" fmla="*/ 46 w 90"/>
                <a:gd name="T71" fmla="*/ 5 h 50"/>
                <a:gd name="T72" fmla="*/ 37 w 90"/>
                <a:gd name="T73" fmla="*/ 0 h 50"/>
                <a:gd name="T74" fmla="*/ 32 w 90"/>
                <a:gd name="T75" fmla="*/ 4 h 50"/>
                <a:gd name="T76" fmla="*/ 35 w 90"/>
                <a:gd name="T77" fmla="*/ 14 h 50"/>
                <a:gd name="T78" fmla="*/ 25 w 90"/>
                <a:gd name="T79" fmla="*/ 4 h 50"/>
                <a:gd name="T80" fmla="*/ 21 w 90"/>
                <a:gd name="T81" fmla="*/ 7 h 50"/>
                <a:gd name="T82" fmla="*/ 23 w 90"/>
                <a:gd name="T83" fmla="*/ 10 h 50"/>
                <a:gd name="T84" fmla="*/ 17 w 90"/>
                <a:gd name="T85" fmla="*/ 7 h 50"/>
                <a:gd name="T86" fmla="*/ 19 w 90"/>
                <a:gd name="T87" fmla="*/ 4 h 50"/>
                <a:gd name="T88" fmla="*/ 8 w 90"/>
                <a:gd name="T89" fmla="*/ 3 h 50"/>
                <a:gd name="T90" fmla="*/ 0 w 90"/>
                <a:gd name="T91" fmla="*/ 8 h 50"/>
                <a:gd name="T92" fmla="*/ 6 w 90"/>
                <a:gd name="T93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" h="50">
                  <a:moveTo>
                    <a:pt x="6" y="14"/>
                  </a:moveTo>
                  <a:cubicBezTo>
                    <a:pt x="6" y="14"/>
                    <a:pt x="7" y="14"/>
                    <a:pt x="8" y="15"/>
                  </a:cubicBezTo>
                  <a:cubicBezTo>
                    <a:pt x="7" y="18"/>
                    <a:pt x="10" y="20"/>
                    <a:pt x="14" y="22"/>
                  </a:cubicBezTo>
                  <a:cubicBezTo>
                    <a:pt x="13" y="22"/>
                    <a:pt x="13" y="22"/>
                    <a:pt x="12" y="23"/>
                  </a:cubicBezTo>
                  <a:cubicBezTo>
                    <a:pt x="13" y="25"/>
                    <a:pt x="16" y="26"/>
                    <a:pt x="19" y="26"/>
                  </a:cubicBezTo>
                  <a:cubicBezTo>
                    <a:pt x="24" y="26"/>
                    <a:pt x="24" y="23"/>
                    <a:pt x="26" y="19"/>
                  </a:cubicBezTo>
                  <a:cubicBezTo>
                    <a:pt x="27" y="19"/>
                    <a:pt x="27" y="19"/>
                    <a:pt x="28" y="19"/>
                  </a:cubicBezTo>
                  <a:cubicBezTo>
                    <a:pt x="29" y="19"/>
                    <a:pt x="31" y="23"/>
                    <a:pt x="31" y="23"/>
                  </a:cubicBezTo>
                  <a:cubicBezTo>
                    <a:pt x="32" y="23"/>
                    <a:pt x="34" y="23"/>
                    <a:pt x="37" y="23"/>
                  </a:cubicBezTo>
                  <a:cubicBezTo>
                    <a:pt x="35" y="23"/>
                    <a:pt x="29" y="27"/>
                    <a:pt x="26" y="28"/>
                  </a:cubicBezTo>
                  <a:cubicBezTo>
                    <a:pt x="25" y="28"/>
                    <a:pt x="19" y="28"/>
                    <a:pt x="19" y="30"/>
                  </a:cubicBezTo>
                  <a:cubicBezTo>
                    <a:pt x="19" y="36"/>
                    <a:pt x="25" y="33"/>
                    <a:pt x="28" y="33"/>
                  </a:cubicBezTo>
                  <a:cubicBezTo>
                    <a:pt x="30" y="33"/>
                    <a:pt x="37" y="33"/>
                    <a:pt x="38" y="34"/>
                  </a:cubicBezTo>
                  <a:cubicBezTo>
                    <a:pt x="35" y="35"/>
                    <a:pt x="33" y="34"/>
                    <a:pt x="31" y="36"/>
                  </a:cubicBezTo>
                  <a:cubicBezTo>
                    <a:pt x="31" y="36"/>
                    <a:pt x="25" y="35"/>
                    <a:pt x="22" y="36"/>
                  </a:cubicBezTo>
                  <a:cubicBezTo>
                    <a:pt x="22" y="44"/>
                    <a:pt x="35" y="46"/>
                    <a:pt x="40" y="50"/>
                  </a:cubicBezTo>
                  <a:cubicBezTo>
                    <a:pt x="43" y="47"/>
                    <a:pt x="43" y="41"/>
                    <a:pt x="47" y="38"/>
                  </a:cubicBezTo>
                  <a:cubicBezTo>
                    <a:pt x="48" y="37"/>
                    <a:pt x="49" y="37"/>
                    <a:pt x="50" y="36"/>
                  </a:cubicBezTo>
                  <a:cubicBezTo>
                    <a:pt x="52" y="30"/>
                    <a:pt x="55" y="20"/>
                    <a:pt x="62" y="20"/>
                  </a:cubicBezTo>
                  <a:cubicBezTo>
                    <a:pt x="62" y="20"/>
                    <a:pt x="64" y="23"/>
                    <a:pt x="68" y="23"/>
                  </a:cubicBezTo>
                  <a:cubicBezTo>
                    <a:pt x="67" y="23"/>
                    <a:pt x="66" y="24"/>
                    <a:pt x="65" y="24"/>
                  </a:cubicBezTo>
                  <a:cubicBezTo>
                    <a:pt x="66" y="26"/>
                    <a:pt x="68" y="30"/>
                    <a:pt x="69" y="30"/>
                  </a:cubicBezTo>
                  <a:cubicBezTo>
                    <a:pt x="69" y="34"/>
                    <a:pt x="66" y="32"/>
                    <a:pt x="66" y="36"/>
                  </a:cubicBezTo>
                  <a:cubicBezTo>
                    <a:pt x="69" y="37"/>
                    <a:pt x="73" y="36"/>
                    <a:pt x="76" y="37"/>
                  </a:cubicBezTo>
                  <a:cubicBezTo>
                    <a:pt x="76" y="38"/>
                    <a:pt x="76" y="39"/>
                    <a:pt x="76" y="41"/>
                  </a:cubicBezTo>
                  <a:cubicBezTo>
                    <a:pt x="82" y="39"/>
                    <a:pt x="84" y="36"/>
                    <a:pt x="90" y="34"/>
                  </a:cubicBezTo>
                  <a:cubicBezTo>
                    <a:pt x="88" y="31"/>
                    <a:pt x="82" y="31"/>
                    <a:pt x="82" y="27"/>
                  </a:cubicBezTo>
                  <a:cubicBezTo>
                    <a:pt x="79" y="27"/>
                    <a:pt x="78" y="27"/>
                    <a:pt x="74" y="27"/>
                  </a:cubicBezTo>
                  <a:cubicBezTo>
                    <a:pt x="75" y="23"/>
                    <a:pt x="75" y="24"/>
                    <a:pt x="74" y="23"/>
                  </a:cubicBezTo>
                  <a:cubicBezTo>
                    <a:pt x="73" y="23"/>
                    <a:pt x="72" y="23"/>
                    <a:pt x="70" y="22"/>
                  </a:cubicBezTo>
                  <a:cubicBezTo>
                    <a:pt x="71" y="22"/>
                    <a:pt x="72" y="22"/>
                    <a:pt x="73" y="22"/>
                  </a:cubicBezTo>
                  <a:cubicBezTo>
                    <a:pt x="70" y="19"/>
                    <a:pt x="58" y="12"/>
                    <a:pt x="54" y="12"/>
                  </a:cubicBezTo>
                  <a:cubicBezTo>
                    <a:pt x="54" y="12"/>
                    <a:pt x="53" y="12"/>
                    <a:pt x="52" y="12"/>
                  </a:cubicBezTo>
                  <a:cubicBezTo>
                    <a:pt x="53" y="10"/>
                    <a:pt x="53" y="6"/>
                    <a:pt x="49" y="6"/>
                  </a:cubicBezTo>
                  <a:cubicBezTo>
                    <a:pt x="48" y="6"/>
                    <a:pt x="47" y="8"/>
                    <a:pt x="45" y="9"/>
                  </a:cubicBezTo>
                  <a:cubicBezTo>
                    <a:pt x="45" y="8"/>
                    <a:pt x="46" y="6"/>
                    <a:pt x="46" y="5"/>
                  </a:cubicBezTo>
                  <a:cubicBezTo>
                    <a:pt x="46" y="2"/>
                    <a:pt x="40" y="0"/>
                    <a:pt x="37" y="0"/>
                  </a:cubicBezTo>
                  <a:cubicBezTo>
                    <a:pt x="34" y="0"/>
                    <a:pt x="32" y="0"/>
                    <a:pt x="32" y="4"/>
                  </a:cubicBezTo>
                  <a:cubicBezTo>
                    <a:pt x="32" y="8"/>
                    <a:pt x="34" y="10"/>
                    <a:pt x="35" y="14"/>
                  </a:cubicBezTo>
                  <a:cubicBezTo>
                    <a:pt x="30" y="12"/>
                    <a:pt x="31" y="4"/>
                    <a:pt x="25" y="4"/>
                  </a:cubicBezTo>
                  <a:cubicBezTo>
                    <a:pt x="23" y="4"/>
                    <a:pt x="21" y="5"/>
                    <a:pt x="21" y="7"/>
                  </a:cubicBezTo>
                  <a:cubicBezTo>
                    <a:pt x="21" y="9"/>
                    <a:pt x="22" y="10"/>
                    <a:pt x="23" y="10"/>
                  </a:cubicBezTo>
                  <a:cubicBezTo>
                    <a:pt x="21" y="9"/>
                    <a:pt x="19" y="9"/>
                    <a:pt x="17" y="7"/>
                  </a:cubicBezTo>
                  <a:cubicBezTo>
                    <a:pt x="17" y="6"/>
                    <a:pt x="18" y="5"/>
                    <a:pt x="19" y="4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6" y="3"/>
                    <a:pt x="1" y="7"/>
                    <a:pt x="0" y="8"/>
                  </a:cubicBezTo>
                  <a:cubicBezTo>
                    <a:pt x="2" y="10"/>
                    <a:pt x="4" y="14"/>
                    <a:pt x="6" y="1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4740769" y="1974162"/>
              <a:ext cx="193379" cy="75127"/>
            </a:xfrm>
            <a:custGeom>
              <a:avLst/>
              <a:gdLst>
                <a:gd name="T0" fmla="*/ 4 w 59"/>
                <a:gd name="T1" fmla="*/ 10 h 23"/>
                <a:gd name="T2" fmla="*/ 12 w 59"/>
                <a:gd name="T3" fmla="*/ 13 h 23"/>
                <a:gd name="T4" fmla="*/ 22 w 59"/>
                <a:gd name="T5" fmla="*/ 14 h 23"/>
                <a:gd name="T6" fmla="*/ 17 w 59"/>
                <a:gd name="T7" fmla="*/ 15 h 23"/>
                <a:gd name="T8" fmla="*/ 12 w 59"/>
                <a:gd name="T9" fmla="*/ 16 h 23"/>
                <a:gd name="T10" fmla="*/ 15 w 59"/>
                <a:gd name="T11" fmla="*/ 20 h 23"/>
                <a:gd name="T12" fmla="*/ 28 w 59"/>
                <a:gd name="T13" fmla="*/ 20 h 23"/>
                <a:gd name="T14" fmla="*/ 36 w 59"/>
                <a:gd name="T15" fmla="*/ 23 h 23"/>
                <a:gd name="T16" fmla="*/ 59 w 59"/>
                <a:gd name="T17" fmla="*/ 11 h 23"/>
                <a:gd name="T18" fmla="*/ 49 w 59"/>
                <a:gd name="T19" fmla="*/ 4 h 23"/>
                <a:gd name="T20" fmla="*/ 41 w 59"/>
                <a:gd name="T21" fmla="*/ 4 h 23"/>
                <a:gd name="T22" fmla="*/ 35 w 59"/>
                <a:gd name="T23" fmla="*/ 6 h 23"/>
                <a:gd name="T24" fmla="*/ 35 w 59"/>
                <a:gd name="T25" fmla="*/ 0 h 23"/>
                <a:gd name="T26" fmla="*/ 32 w 59"/>
                <a:gd name="T27" fmla="*/ 0 h 23"/>
                <a:gd name="T28" fmla="*/ 26 w 59"/>
                <a:gd name="T29" fmla="*/ 7 h 23"/>
                <a:gd name="T30" fmla="*/ 17 w 59"/>
                <a:gd name="T31" fmla="*/ 4 h 23"/>
                <a:gd name="T32" fmla="*/ 12 w 59"/>
                <a:gd name="T33" fmla="*/ 4 h 23"/>
                <a:gd name="T34" fmla="*/ 11 w 59"/>
                <a:gd name="T35" fmla="*/ 4 h 23"/>
                <a:gd name="T36" fmla="*/ 10 w 59"/>
                <a:gd name="T37" fmla="*/ 4 h 23"/>
                <a:gd name="T38" fmla="*/ 10 w 59"/>
                <a:gd name="T39" fmla="*/ 6 h 23"/>
                <a:gd name="T40" fmla="*/ 4 w 59"/>
                <a:gd name="T41" fmla="*/ 4 h 23"/>
                <a:gd name="T42" fmla="*/ 0 w 59"/>
                <a:gd name="T43" fmla="*/ 4 h 23"/>
                <a:gd name="T44" fmla="*/ 4 w 59"/>
                <a:gd name="T4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23">
                  <a:moveTo>
                    <a:pt x="4" y="10"/>
                  </a:moveTo>
                  <a:cubicBezTo>
                    <a:pt x="3" y="15"/>
                    <a:pt x="8" y="13"/>
                    <a:pt x="12" y="13"/>
                  </a:cubicBezTo>
                  <a:cubicBezTo>
                    <a:pt x="12" y="13"/>
                    <a:pt x="21" y="14"/>
                    <a:pt x="22" y="14"/>
                  </a:cubicBezTo>
                  <a:cubicBezTo>
                    <a:pt x="21" y="14"/>
                    <a:pt x="19" y="14"/>
                    <a:pt x="17" y="15"/>
                  </a:cubicBezTo>
                  <a:cubicBezTo>
                    <a:pt x="16" y="15"/>
                    <a:pt x="14" y="15"/>
                    <a:pt x="12" y="16"/>
                  </a:cubicBezTo>
                  <a:cubicBezTo>
                    <a:pt x="12" y="18"/>
                    <a:pt x="13" y="20"/>
                    <a:pt x="15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20"/>
                    <a:pt x="32" y="23"/>
                    <a:pt x="36" y="23"/>
                  </a:cubicBezTo>
                  <a:cubicBezTo>
                    <a:pt x="42" y="23"/>
                    <a:pt x="54" y="15"/>
                    <a:pt x="59" y="11"/>
                  </a:cubicBezTo>
                  <a:cubicBezTo>
                    <a:pt x="58" y="8"/>
                    <a:pt x="53" y="4"/>
                    <a:pt x="49" y="4"/>
                  </a:cubicBezTo>
                  <a:cubicBezTo>
                    <a:pt x="46" y="4"/>
                    <a:pt x="47" y="4"/>
                    <a:pt x="41" y="4"/>
                  </a:cubicBezTo>
                  <a:cubicBezTo>
                    <a:pt x="38" y="4"/>
                    <a:pt x="37" y="6"/>
                    <a:pt x="35" y="6"/>
                  </a:cubicBezTo>
                  <a:cubicBezTo>
                    <a:pt x="34" y="4"/>
                    <a:pt x="35" y="4"/>
                    <a:pt x="3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4"/>
                    <a:pt x="29" y="7"/>
                    <a:pt x="26" y="7"/>
                  </a:cubicBezTo>
                  <a:cubicBezTo>
                    <a:pt x="25" y="7"/>
                    <a:pt x="19" y="4"/>
                    <a:pt x="17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6" y="6"/>
                    <a:pt x="5" y="8"/>
                    <a:pt x="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2" y="9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4586344" y="205902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4586344" y="2059029"/>
              <a:ext cx="278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575214" y="2059029"/>
              <a:ext cx="36172" cy="30607"/>
            </a:xfrm>
            <a:custGeom>
              <a:avLst/>
              <a:gdLst>
                <a:gd name="T0" fmla="*/ 11 w 11"/>
                <a:gd name="T1" fmla="*/ 9 h 9"/>
                <a:gd name="T2" fmla="*/ 3 w 11"/>
                <a:gd name="T3" fmla="*/ 0 h 9"/>
                <a:gd name="T4" fmla="*/ 11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9"/>
                  </a:moveTo>
                  <a:cubicBezTo>
                    <a:pt x="9" y="4"/>
                    <a:pt x="6" y="3"/>
                    <a:pt x="3" y="0"/>
                  </a:cubicBezTo>
                  <a:cubicBezTo>
                    <a:pt x="0" y="2"/>
                    <a:pt x="6" y="8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50893" y="2935516"/>
              <a:ext cx="95994" cy="108517"/>
            </a:xfrm>
            <a:custGeom>
              <a:avLst/>
              <a:gdLst>
                <a:gd name="T0" fmla="*/ 0 w 29"/>
                <a:gd name="T1" fmla="*/ 28 h 33"/>
                <a:gd name="T2" fmla="*/ 6 w 29"/>
                <a:gd name="T3" fmla="*/ 33 h 33"/>
                <a:gd name="T4" fmla="*/ 10 w 29"/>
                <a:gd name="T5" fmla="*/ 33 h 33"/>
                <a:gd name="T6" fmla="*/ 18 w 29"/>
                <a:gd name="T7" fmla="*/ 28 h 33"/>
                <a:gd name="T8" fmla="*/ 25 w 29"/>
                <a:gd name="T9" fmla="*/ 26 h 33"/>
                <a:gd name="T10" fmla="*/ 25 w 29"/>
                <a:gd name="T11" fmla="*/ 20 h 33"/>
                <a:gd name="T12" fmla="*/ 25 w 29"/>
                <a:gd name="T13" fmla="*/ 12 h 33"/>
                <a:gd name="T14" fmla="*/ 29 w 29"/>
                <a:gd name="T15" fmla="*/ 9 h 33"/>
                <a:gd name="T16" fmla="*/ 21 w 29"/>
                <a:gd name="T17" fmla="*/ 0 h 33"/>
                <a:gd name="T18" fmla="*/ 17 w 29"/>
                <a:gd name="T19" fmla="*/ 0 h 33"/>
                <a:gd name="T20" fmla="*/ 10 w 29"/>
                <a:gd name="T21" fmla="*/ 4 h 33"/>
                <a:gd name="T22" fmla="*/ 12 w 29"/>
                <a:gd name="T23" fmla="*/ 7 h 33"/>
                <a:gd name="T24" fmla="*/ 5 w 29"/>
                <a:gd name="T25" fmla="*/ 9 h 33"/>
                <a:gd name="T26" fmla="*/ 3 w 29"/>
                <a:gd name="T27" fmla="*/ 12 h 33"/>
                <a:gd name="T28" fmla="*/ 7 w 29"/>
                <a:gd name="T29" fmla="*/ 17 h 33"/>
                <a:gd name="T30" fmla="*/ 0 w 29"/>
                <a:gd name="T31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3">
                  <a:moveTo>
                    <a:pt x="0" y="28"/>
                  </a:moveTo>
                  <a:cubicBezTo>
                    <a:pt x="0" y="31"/>
                    <a:pt x="3" y="33"/>
                    <a:pt x="6" y="33"/>
                  </a:cubicBezTo>
                  <a:cubicBezTo>
                    <a:pt x="7" y="33"/>
                    <a:pt x="9" y="33"/>
                    <a:pt x="10" y="33"/>
                  </a:cubicBezTo>
                  <a:cubicBezTo>
                    <a:pt x="12" y="31"/>
                    <a:pt x="15" y="28"/>
                    <a:pt x="18" y="28"/>
                  </a:cubicBezTo>
                  <a:cubicBezTo>
                    <a:pt x="21" y="28"/>
                    <a:pt x="23" y="28"/>
                    <a:pt x="25" y="26"/>
                  </a:cubicBezTo>
                  <a:cubicBezTo>
                    <a:pt x="26" y="25"/>
                    <a:pt x="25" y="22"/>
                    <a:pt x="25" y="20"/>
                  </a:cubicBezTo>
                  <a:cubicBezTo>
                    <a:pt x="25" y="20"/>
                    <a:pt x="25" y="14"/>
                    <a:pt x="25" y="12"/>
                  </a:cubicBezTo>
                  <a:cubicBezTo>
                    <a:pt x="25" y="11"/>
                    <a:pt x="29" y="11"/>
                    <a:pt x="29" y="9"/>
                  </a:cubicBezTo>
                  <a:cubicBezTo>
                    <a:pt x="29" y="5"/>
                    <a:pt x="26" y="0"/>
                    <a:pt x="21" y="0"/>
                  </a:cubicBezTo>
                  <a:cubicBezTo>
                    <a:pt x="20" y="0"/>
                    <a:pt x="18" y="0"/>
                    <a:pt x="17" y="0"/>
                  </a:cubicBezTo>
                  <a:cubicBezTo>
                    <a:pt x="15" y="0"/>
                    <a:pt x="10" y="3"/>
                    <a:pt x="10" y="4"/>
                  </a:cubicBezTo>
                  <a:cubicBezTo>
                    <a:pt x="10" y="5"/>
                    <a:pt x="11" y="6"/>
                    <a:pt x="12" y="7"/>
                  </a:cubicBezTo>
                  <a:cubicBezTo>
                    <a:pt x="10" y="8"/>
                    <a:pt x="6" y="9"/>
                    <a:pt x="5" y="9"/>
                  </a:cubicBezTo>
                  <a:cubicBezTo>
                    <a:pt x="4" y="9"/>
                    <a:pt x="3" y="9"/>
                    <a:pt x="3" y="12"/>
                  </a:cubicBezTo>
                  <a:cubicBezTo>
                    <a:pt x="3" y="14"/>
                    <a:pt x="5" y="16"/>
                    <a:pt x="7" y="17"/>
                  </a:cubicBezTo>
                  <a:cubicBezTo>
                    <a:pt x="6" y="22"/>
                    <a:pt x="0" y="23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4213497" y="2840911"/>
              <a:ext cx="19477" cy="15304"/>
            </a:xfrm>
            <a:custGeom>
              <a:avLst/>
              <a:gdLst>
                <a:gd name="T0" fmla="*/ 2 w 6"/>
                <a:gd name="T1" fmla="*/ 5 h 5"/>
                <a:gd name="T2" fmla="*/ 6 w 6"/>
                <a:gd name="T3" fmla="*/ 0 h 5"/>
                <a:gd name="T4" fmla="*/ 0 w 6"/>
                <a:gd name="T5" fmla="*/ 2 h 5"/>
                <a:gd name="T6" fmla="*/ 2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4" y="5"/>
                    <a:pt x="6" y="2"/>
                    <a:pt x="6" y="0"/>
                  </a:cubicBezTo>
                  <a:cubicBezTo>
                    <a:pt x="4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4246887" y="3080206"/>
              <a:ext cx="2782" cy="41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15" name="Freeform 92"/>
            <p:cNvSpPr>
              <a:spLocks noEditPoints="1"/>
            </p:cNvSpPr>
            <p:nvPr/>
          </p:nvSpPr>
          <p:spPr bwMode="auto">
            <a:xfrm>
              <a:off x="4227410" y="2829781"/>
              <a:ext cx="173902" cy="250425"/>
            </a:xfrm>
            <a:custGeom>
              <a:avLst/>
              <a:gdLst>
                <a:gd name="T0" fmla="*/ 6 w 53"/>
                <a:gd name="T1" fmla="*/ 16 h 76"/>
                <a:gd name="T2" fmla="*/ 6 w 53"/>
                <a:gd name="T3" fmla="*/ 21 h 76"/>
                <a:gd name="T4" fmla="*/ 6 w 53"/>
                <a:gd name="T5" fmla="*/ 25 h 76"/>
                <a:gd name="T6" fmla="*/ 8 w 53"/>
                <a:gd name="T7" fmla="*/ 28 h 76"/>
                <a:gd name="T8" fmla="*/ 12 w 53"/>
                <a:gd name="T9" fmla="*/ 26 h 76"/>
                <a:gd name="T10" fmla="*/ 9 w 53"/>
                <a:gd name="T11" fmla="*/ 35 h 76"/>
                <a:gd name="T12" fmla="*/ 18 w 53"/>
                <a:gd name="T13" fmla="*/ 36 h 76"/>
                <a:gd name="T14" fmla="*/ 20 w 53"/>
                <a:gd name="T15" fmla="*/ 39 h 76"/>
                <a:gd name="T16" fmla="*/ 26 w 53"/>
                <a:gd name="T17" fmla="*/ 45 h 76"/>
                <a:gd name="T18" fmla="*/ 16 w 53"/>
                <a:gd name="T19" fmla="*/ 56 h 76"/>
                <a:gd name="T20" fmla="*/ 11 w 53"/>
                <a:gd name="T21" fmla="*/ 64 h 76"/>
                <a:gd name="T22" fmla="*/ 19 w 53"/>
                <a:gd name="T23" fmla="*/ 66 h 76"/>
                <a:gd name="T24" fmla="*/ 24 w 53"/>
                <a:gd name="T25" fmla="*/ 65 h 76"/>
                <a:gd name="T26" fmla="*/ 7 w 53"/>
                <a:gd name="T27" fmla="*/ 76 h 76"/>
                <a:gd name="T28" fmla="*/ 13 w 53"/>
                <a:gd name="T29" fmla="*/ 76 h 76"/>
                <a:gd name="T30" fmla="*/ 20 w 53"/>
                <a:gd name="T31" fmla="*/ 72 h 76"/>
                <a:gd name="T32" fmla="*/ 35 w 53"/>
                <a:gd name="T33" fmla="*/ 72 h 76"/>
                <a:gd name="T34" fmla="*/ 50 w 53"/>
                <a:gd name="T35" fmla="*/ 68 h 76"/>
                <a:gd name="T36" fmla="*/ 46 w 53"/>
                <a:gd name="T37" fmla="*/ 66 h 76"/>
                <a:gd name="T38" fmla="*/ 49 w 53"/>
                <a:gd name="T39" fmla="*/ 52 h 76"/>
                <a:gd name="T40" fmla="*/ 46 w 53"/>
                <a:gd name="T41" fmla="*/ 52 h 76"/>
                <a:gd name="T42" fmla="*/ 43 w 53"/>
                <a:gd name="T43" fmla="*/ 46 h 76"/>
                <a:gd name="T44" fmla="*/ 27 w 53"/>
                <a:gd name="T45" fmla="*/ 26 h 76"/>
                <a:gd name="T46" fmla="*/ 24 w 53"/>
                <a:gd name="T47" fmla="*/ 23 h 76"/>
                <a:gd name="T48" fmla="*/ 16 w 53"/>
                <a:gd name="T49" fmla="*/ 8 h 76"/>
                <a:gd name="T50" fmla="*/ 21 w 53"/>
                <a:gd name="T51" fmla="*/ 2 h 76"/>
                <a:gd name="T52" fmla="*/ 12 w 53"/>
                <a:gd name="T53" fmla="*/ 0 h 76"/>
                <a:gd name="T54" fmla="*/ 8 w 53"/>
                <a:gd name="T55" fmla="*/ 7 h 76"/>
                <a:gd name="T56" fmla="*/ 6 w 53"/>
                <a:gd name="T57" fmla="*/ 11 h 76"/>
                <a:gd name="T58" fmla="*/ 3 w 53"/>
                <a:gd name="T59" fmla="*/ 12 h 76"/>
                <a:gd name="T60" fmla="*/ 6 w 53"/>
                <a:gd name="T61" fmla="*/ 15 h 76"/>
                <a:gd name="T62" fmla="*/ 48 w 53"/>
                <a:gd name="T63" fmla="*/ 52 h 76"/>
                <a:gd name="T64" fmla="*/ 46 w 53"/>
                <a:gd name="T65" fmla="*/ 5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76">
                  <a:moveTo>
                    <a:pt x="6" y="15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17"/>
                    <a:pt x="3" y="18"/>
                    <a:pt x="3" y="19"/>
                  </a:cubicBezTo>
                  <a:cubicBezTo>
                    <a:pt x="3" y="20"/>
                    <a:pt x="6" y="21"/>
                    <a:pt x="6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5"/>
                  </a:cubicBezTo>
                  <a:cubicBezTo>
                    <a:pt x="6" y="26"/>
                    <a:pt x="6" y="28"/>
                    <a:pt x="6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7"/>
                    <a:pt x="8" y="25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1" y="28"/>
                    <a:pt x="12" y="28"/>
                    <a:pt x="12" y="30"/>
                  </a:cubicBezTo>
                  <a:cubicBezTo>
                    <a:pt x="12" y="32"/>
                    <a:pt x="9" y="33"/>
                    <a:pt x="9" y="35"/>
                  </a:cubicBezTo>
                  <a:cubicBezTo>
                    <a:pt x="9" y="37"/>
                    <a:pt x="11" y="37"/>
                    <a:pt x="13" y="37"/>
                  </a:cubicBezTo>
                  <a:cubicBezTo>
                    <a:pt x="15" y="37"/>
                    <a:pt x="16" y="36"/>
                    <a:pt x="18" y="36"/>
                  </a:cubicBezTo>
                  <a:cubicBezTo>
                    <a:pt x="19" y="36"/>
                    <a:pt x="20" y="36"/>
                    <a:pt x="20" y="36"/>
                  </a:cubicBezTo>
                  <a:cubicBezTo>
                    <a:pt x="20" y="37"/>
                    <a:pt x="20" y="38"/>
                    <a:pt x="20" y="39"/>
                  </a:cubicBezTo>
                  <a:cubicBezTo>
                    <a:pt x="20" y="42"/>
                    <a:pt x="22" y="42"/>
                    <a:pt x="26" y="42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2" y="48"/>
                    <a:pt x="19" y="50"/>
                    <a:pt x="15" y="50"/>
                  </a:cubicBezTo>
                  <a:cubicBezTo>
                    <a:pt x="15" y="52"/>
                    <a:pt x="16" y="53"/>
                    <a:pt x="16" y="56"/>
                  </a:cubicBezTo>
                  <a:cubicBezTo>
                    <a:pt x="16" y="60"/>
                    <a:pt x="10" y="60"/>
                    <a:pt x="10" y="63"/>
                  </a:cubicBezTo>
                  <a:cubicBezTo>
                    <a:pt x="10" y="64"/>
                    <a:pt x="10" y="64"/>
                    <a:pt x="11" y="64"/>
                  </a:cubicBezTo>
                  <a:cubicBezTo>
                    <a:pt x="12" y="64"/>
                    <a:pt x="11" y="63"/>
                    <a:pt x="13" y="63"/>
                  </a:cubicBezTo>
                  <a:cubicBezTo>
                    <a:pt x="15" y="63"/>
                    <a:pt x="16" y="66"/>
                    <a:pt x="19" y="66"/>
                  </a:cubicBezTo>
                  <a:cubicBezTo>
                    <a:pt x="21" y="66"/>
                    <a:pt x="22" y="65"/>
                    <a:pt x="23" y="64"/>
                  </a:cubicBezTo>
                  <a:cubicBezTo>
                    <a:pt x="23" y="64"/>
                    <a:pt x="24" y="65"/>
                    <a:pt x="24" y="65"/>
                  </a:cubicBezTo>
                  <a:cubicBezTo>
                    <a:pt x="24" y="68"/>
                    <a:pt x="18" y="67"/>
                    <a:pt x="15" y="68"/>
                  </a:cubicBezTo>
                  <a:cubicBezTo>
                    <a:pt x="14" y="68"/>
                    <a:pt x="11" y="74"/>
                    <a:pt x="7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6"/>
                    <a:pt x="11" y="76"/>
                    <a:pt x="13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76"/>
                    <a:pt x="17" y="72"/>
                    <a:pt x="20" y="72"/>
                  </a:cubicBezTo>
                  <a:cubicBezTo>
                    <a:pt x="21" y="72"/>
                    <a:pt x="22" y="74"/>
                    <a:pt x="24" y="74"/>
                  </a:cubicBezTo>
                  <a:cubicBezTo>
                    <a:pt x="27" y="74"/>
                    <a:pt x="33" y="72"/>
                    <a:pt x="35" y="72"/>
                  </a:cubicBezTo>
                  <a:cubicBezTo>
                    <a:pt x="37" y="72"/>
                    <a:pt x="42" y="72"/>
                    <a:pt x="44" y="72"/>
                  </a:cubicBezTo>
                  <a:cubicBezTo>
                    <a:pt x="47" y="72"/>
                    <a:pt x="50" y="70"/>
                    <a:pt x="50" y="68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7"/>
                    <a:pt x="48" y="66"/>
                    <a:pt x="46" y="66"/>
                  </a:cubicBezTo>
                  <a:cubicBezTo>
                    <a:pt x="48" y="63"/>
                    <a:pt x="53" y="61"/>
                    <a:pt x="53" y="57"/>
                  </a:cubicBezTo>
                  <a:cubicBezTo>
                    <a:pt x="53" y="54"/>
                    <a:pt x="51" y="52"/>
                    <a:pt x="49" y="52"/>
                  </a:cubicBezTo>
                  <a:cubicBezTo>
                    <a:pt x="47" y="52"/>
                    <a:pt x="47" y="52"/>
                    <a:pt x="46" y="53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6" y="52"/>
                    <a:pt x="46" y="51"/>
                    <a:pt x="46" y="51"/>
                  </a:cubicBezTo>
                  <a:cubicBezTo>
                    <a:pt x="46" y="49"/>
                    <a:pt x="43" y="48"/>
                    <a:pt x="43" y="46"/>
                  </a:cubicBezTo>
                  <a:cubicBezTo>
                    <a:pt x="43" y="41"/>
                    <a:pt x="37" y="39"/>
                    <a:pt x="34" y="35"/>
                  </a:cubicBezTo>
                  <a:cubicBezTo>
                    <a:pt x="31" y="33"/>
                    <a:pt x="31" y="27"/>
                    <a:pt x="27" y="26"/>
                  </a:cubicBezTo>
                  <a:cubicBezTo>
                    <a:pt x="25" y="25"/>
                    <a:pt x="24" y="26"/>
                    <a:pt x="22" y="26"/>
                  </a:cubicBezTo>
                  <a:cubicBezTo>
                    <a:pt x="22" y="25"/>
                    <a:pt x="23" y="23"/>
                    <a:pt x="24" y="23"/>
                  </a:cubicBezTo>
                  <a:cubicBezTo>
                    <a:pt x="24" y="18"/>
                    <a:pt x="31" y="16"/>
                    <a:pt x="3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7"/>
                  </a:cubicBezTo>
                  <a:cubicBezTo>
                    <a:pt x="16" y="4"/>
                    <a:pt x="21" y="5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7" y="0"/>
                    <a:pt x="15" y="0"/>
                    <a:pt x="12" y="0"/>
                  </a:cubicBezTo>
                  <a:cubicBezTo>
                    <a:pt x="11" y="0"/>
                    <a:pt x="9" y="2"/>
                    <a:pt x="9" y="3"/>
                  </a:cubicBezTo>
                  <a:cubicBezTo>
                    <a:pt x="9" y="4"/>
                    <a:pt x="8" y="5"/>
                    <a:pt x="8" y="7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5" y="10"/>
                    <a:pt x="5" y="11"/>
                    <a:pt x="6" y="11"/>
                  </a:cubicBezTo>
                  <a:cubicBezTo>
                    <a:pt x="6" y="11"/>
                    <a:pt x="5" y="13"/>
                    <a:pt x="5" y="13"/>
                  </a:cubicBezTo>
                  <a:cubicBezTo>
                    <a:pt x="5" y="13"/>
                    <a:pt x="3" y="12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2" y="14"/>
                    <a:pt x="6" y="15"/>
                  </a:cubicBezTo>
                  <a:close/>
                  <a:moveTo>
                    <a:pt x="46" y="53"/>
                  </a:moveTo>
                  <a:cubicBezTo>
                    <a:pt x="48" y="52"/>
                    <a:pt x="48" y="52"/>
                    <a:pt x="48" y="52"/>
                  </a:cubicBezTo>
                  <a:cubicBezTo>
                    <a:pt x="47" y="53"/>
                    <a:pt x="46" y="53"/>
                    <a:pt x="46" y="54"/>
                  </a:cubicBezTo>
                  <a:lnTo>
                    <a:pt x="46" y="5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4263581" y="2961949"/>
              <a:ext cx="9739" cy="9739"/>
            </a:xfrm>
            <a:custGeom>
              <a:avLst/>
              <a:gdLst>
                <a:gd name="T0" fmla="*/ 2 w 3"/>
                <a:gd name="T1" fmla="*/ 0 h 3"/>
                <a:gd name="T2" fmla="*/ 0 w 3"/>
                <a:gd name="T3" fmla="*/ 3 h 3"/>
                <a:gd name="T4" fmla="*/ 3 w 3"/>
                <a:gd name="T5" fmla="*/ 3 h 3"/>
                <a:gd name="T6" fmla="*/ 3 w 3"/>
                <a:gd name="T7" fmla="*/ 0 h 3"/>
                <a:gd name="T8" fmla="*/ 2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61519" y="2566835"/>
              <a:ext cx="214247" cy="98779"/>
            </a:xfrm>
            <a:custGeom>
              <a:avLst/>
              <a:gdLst>
                <a:gd name="T0" fmla="*/ 65 w 65"/>
                <a:gd name="T1" fmla="*/ 16 h 30"/>
                <a:gd name="T2" fmla="*/ 65 w 65"/>
                <a:gd name="T3" fmla="*/ 16 h 30"/>
                <a:gd name="T4" fmla="*/ 57 w 65"/>
                <a:gd name="T5" fmla="*/ 5 h 30"/>
                <a:gd name="T6" fmla="*/ 58 w 65"/>
                <a:gd name="T7" fmla="*/ 3 h 30"/>
                <a:gd name="T8" fmla="*/ 53 w 65"/>
                <a:gd name="T9" fmla="*/ 4 h 30"/>
                <a:gd name="T10" fmla="*/ 49 w 65"/>
                <a:gd name="T11" fmla="*/ 1 h 30"/>
                <a:gd name="T12" fmla="*/ 46 w 65"/>
                <a:gd name="T13" fmla="*/ 1 h 30"/>
                <a:gd name="T14" fmla="*/ 45 w 65"/>
                <a:gd name="T15" fmla="*/ 4 h 30"/>
                <a:gd name="T16" fmla="*/ 38 w 65"/>
                <a:gd name="T17" fmla="*/ 5 h 30"/>
                <a:gd name="T18" fmla="*/ 31 w 65"/>
                <a:gd name="T19" fmla="*/ 4 h 30"/>
                <a:gd name="T20" fmla="*/ 31 w 65"/>
                <a:gd name="T21" fmla="*/ 6 h 30"/>
                <a:gd name="T22" fmla="*/ 27 w 65"/>
                <a:gd name="T23" fmla="*/ 5 h 30"/>
                <a:gd name="T24" fmla="*/ 22 w 65"/>
                <a:gd name="T25" fmla="*/ 6 h 30"/>
                <a:gd name="T26" fmla="*/ 19 w 65"/>
                <a:gd name="T27" fmla="*/ 4 h 30"/>
                <a:gd name="T28" fmla="*/ 19 w 65"/>
                <a:gd name="T29" fmla="*/ 7 h 30"/>
                <a:gd name="T30" fmla="*/ 15 w 65"/>
                <a:gd name="T31" fmla="*/ 9 h 30"/>
                <a:gd name="T32" fmla="*/ 11 w 65"/>
                <a:gd name="T33" fmla="*/ 4 h 30"/>
                <a:gd name="T34" fmla="*/ 10 w 65"/>
                <a:gd name="T35" fmla="*/ 0 h 30"/>
                <a:gd name="T36" fmla="*/ 8 w 65"/>
                <a:gd name="T37" fmla="*/ 0 h 30"/>
                <a:gd name="T38" fmla="*/ 5 w 65"/>
                <a:gd name="T39" fmla="*/ 3 h 30"/>
                <a:gd name="T40" fmla="*/ 5 w 65"/>
                <a:gd name="T41" fmla="*/ 5 h 30"/>
                <a:gd name="T42" fmla="*/ 0 w 65"/>
                <a:gd name="T43" fmla="*/ 4 h 30"/>
                <a:gd name="T44" fmla="*/ 11 w 65"/>
                <a:gd name="T45" fmla="*/ 9 h 30"/>
                <a:gd name="T46" fmla="*/ 12 w 65"/>
                <a:gd name="T47" fmla="*/ 11 h 30"/>
                <a:gd name="T48" fmla="*/ 0 w 65"/>
                <a:gd name="T49" fmla="*/ 13 h 30"/>
                <a:gd name="T50" fmla="*/ 10 w 65"/>
                <a:gd name="T51" fmla="*/ 14 h 30"/>
                <a:gd name="T52" fmla="*/ 9 w 65"/>
                <a:gd name="T53" fmla="*/ 21 h 30"/>
                <a:gd name="T54" fmla="*/ 7 w 65"/>
                <a:gd name="T55" fmla="*/ 22 h 30"/>
                <a:gd name="T56" fmla="*/ 17 w 65"/>
                <a:gd name="T57" fmla="*/ 26 h 30"/>
                <a:gd name="T58" fmla="*/ 37 w 65"/>
                <a:gd name="T59" fmla="*/ 30 h 30"/>
                <a:gd name="T60" fmla="*/ 55 w 65"/>
                <a:gd name="T61" fmla="*/ 25 h 30"/>
                <a:gd name="T62" fmla="*/ 65 w 65"/>
                <a:gd name="T63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" h="30">
                  <a:moveTo>
                    <a:pt x="65" y="16"/>
                  </a:moveTo>
                  <a:cubicBezTo>
                    <a:pt x="65" y="16"/>
                    <a:pt x="65" y="16"/>
                    <a:pt x="65" y="16"/>
                  </a:cubicBezTo>
                  <a:cubicBezTo>
                    <a:pt x="65" y="10"/>
                    <a:pt x="57" y="11"/>
                    <a:pt x="57" y="5"/>
                  </a:cubicBezTo>
                  <a:cubicBezTo>
                    <a:pt x="57" y="4"/>
                    <a:pt x="58" y="3"/>
                    <a:pt x="58" y="3"/>
                  </a:cubicBezTo>
                  <a:cubicBezTo>
                    <a:pt x="56" y="3"/>
                    <a:pt x="55" y="4"/>
                    <a:pt x="53" y="4"/>
                  </a:cubicBezTo>
                  <a:cubicBezTo>
                    <a:pt x="51" y="4"/>
                    <a:pt x="49" y="4"/>
                    <a:pt x="49" y="1"/>
                  </a:cubicBezTo>
                  <a:cubicBezTo>
                    <a:pt x="48" y="2"/>
                    <a:pt x="48" y="1"/>
                    <a:pt x="46" y="1"/>
                  </a:cubicBezTo>
                  <a:cubicBezTo>
                    <a:pt x="46" y="2"/>
                    <a:pt x="45" y="2"/>
                    <a:pt x="45" y="4"/>
                  </a:cubicBezTo>
                  <a:cubicBezTo>
                    <a:pt x="43" y="2"/>
                    <a:pt x="41" y="5"/>
                    <a:pt x="38" y="5"/>
                  </a:cubicBezTo>
                  <a:cubicBezTo>
                    <a:pt x="36" y="5"/>
                    <a:pt x="34" y="4"/>
                    <a:pt x="31" y="4"/>
                  </a:cubicBezTo>
                  <a:cubicBezTo>
                    <a:pt x="31" y="5"/>
                    <a:pt x="30" y="6"/>
                    <a:pt x="31" y="6"/>
                  </a:cubicBezTo>
                  <a:cubicBezTo>
                    <a:pt x="30" y="6"/>
                    <a:pt x="29" y="5"/>
                    <a:pt x="27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6"/>
                    <a:pt x="20" y="5"/>
                    <a:pt x="19" y="4"/>
                  </a:cubicBezTo>
                  <a:cubicBezTo>
                    <a:pt x="18" y="5"/>
                    <a:pt x="19" y="6"/>
                    <a:pt x="19" y="7"/>
                  </a:cubicBezTo>
                  <a:cubicBezTo>
                    <a:pt x="18" y="7"/>
                    <a:pt x="16" y="9"/>
                    <a:pt x="15" y="9"/>
                  </a:cubicBezTo>
                  <a:cubicBezTo>
                    <a:pt x="13" y="9"/>
                    <a:pt x="11" y="5"/>
                    <a:pt x="11" y="4"/>
                  </a:cubicBezTo>
                  <a:cubicBezTo>
                    <a:pt x="11" y="2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7" y="0"/>
                    <a:pt x="5" y="3"/>
                    <a:pt x="5" y="3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1" y="4"/>
                    <a:pt x="2" y="4"/>
                    <a:pt x="0" y="4"/>
                  </a:cubicBezTo>
                  <a:cubicBezTo>
                    <a:pt x="1" y="7"/>
                    <a:pt x="9" y="9"/>
                    <a:pt x="11" y="9"/>
                  </a:cubicBezTo>
                  <a:cubicBezTo>
                    <a:pt x="11" y="10"/>
                    <a:pt x="12" y="11"/>
                    <a:pt x="12" y="11"/>
                  </a:cubicBezTo>
                  <a:cubicBezTo>
                    <a:pt x="10" y="12"/>
                    <a:pt x="4" y="13"/>
                    <a:pt x="0" y="13"/>
                  </a:cubicBezTo>
                  <a:cubicBezTo>
                    <a:pt x="3" y="16"/>
                    <a:pt x="7" y="13"/>
                    <a:pt x="10" y="14"/>
                  </a:cubicBezTo>
                  <a:cubicBezTo>
                    <a:pt x="10" y="17"/>
                    <a:pt x="9" y="18"/>
                    <a:pt x="9" y="21"/>
                  </a:cubicBezTo>
                  <a:cubicBezTo>
                    <a:pt x="8" y="21"/>
                    <a:pt x="8" y="22"/>
                    <a:pt x="7" y="22"/>
                  </a:cubicBezTo>
                  <a:cubicBezTo>
                    <a:pt x="12" y="22"/>
                    <a:pt x="14" y="25"/>
                    <a:pt x="17" y="26"/>
                  </a:cubicBezTo>
                  <a:cubicBezTo>
                    <a:pt x="23" y="28"/>
                    <a:pt x="29" y="30"/>
                    <a:pt x="37" y="30"/>
                  </a:cubicBezTo>
                  <a:cubicBezTo>
                    <a:pt x="45" y="30"/>
                    <a:pt x="49" y="26"/>
                    <a:pt x="55" y="25"/>
                  </a:cubicBezTo>
                  <a:cubicBezTo>
                    <a:pt x="58" y="24"/>
                    <a:pt x="63" y="20"/>
                    <a:pt x="65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569079" y="3759135"/>
              <a:ext cx="219812" cy="72345"/>
            </a:xfrm>
            <a:custGeom>
              <a:avLst/>
              <a:gdLst>
                <a:gd name="T0" fmla="*/ 67 w 67"/>
                <a:gd name="T1" fmla="*/ 20 h 22"/>
                <a:gd name="T2" fmla="*/ 62 w 67"/>
                <a:gd name="T3" fmla="*/ 15 h 22"/>
                <a:gd name="T4" fmla="*/ 58 w 67"/>
                <a:gd name="T5" fmla="*/ 15 h 22"/>
                <a:gd name="T6" fmla="*/ 58 w 67"/>
                <a:gd name="T7" fmla="*/ 13 h 22"/>
                <a:gd name="T8" fmla="*/ 44 w 67"/>
                <a:gd name="T9" fmla="*/ 8 h 22"/>
                <a:gd name="T10" fmla="*/ 40 w 67"/>
                <a:gd name="T11" fmla="*/ 5 h 22"/>
                <a:gd name="T12" fmla="*/ 18 w 67"/>
                <a:gd name="T13" fmla="*/ 0 h 22"/>
                <a:gd name="T14" fmla="*/ 0 w 67"/>
                <a:gd name="T15" fmla="*/ 10 h 22"/>
                <a:gd name="T16" fmla="*/ 2 w 67"/>
                <a:gd name="T17" fmla="*/ 10 h 22"/>
                <a:gd name="T18" fmla="*/ 14 w 67"/>
                <a:gd name="T19" fmla="*/ 4 h 22"/>
                <a:gd name="T20" fmla="*/ 18 w 67"/>
                <a:gd name="T21" fmla="*/ 4 h 22"/>
                <a:gd name="T22" fmla="*/ 18 w 67"/>
                <a:gd name="T23" fmla="*/ 6 h 22"/>
                <a:gd name="T24" fmla="*/ 25 w 67"/>
                <a:gd name="T25" fmla="*/ 6 h 22"/>
                <a:gd name="T26" fmla="*/ 32 w 67"/>
                <a:gd name="T27" fmla="*/ 10 h 22"/>
                <a:gd name="T28" fmla="*/ 37 w 67"/>
                <a:gd name="T29" fmla="*/ 10 h 22"/>
                <a:gd name="T30" fmla="*/ 40 w 67"/>
                <a:gd name="T31" fmla="*/ 13 h 22"/>
                <a:gd name="T32" fmla="*/ 48 w 67"/>
                <a:gd name="T33" fmla="*/ 17 h 22"/>
                <a:gd name="T34" fmla="*/ 46 w 67"/>
                <a:gd name="T35" fmla="*/ 19 h 22"/>
                <a:gd name="T36" fmla="*/ 46 w 67"/>
                <a:gd name="T37" fmla="*/ 21 h 22"/>
                <a:gd name="T38" fmla="*/ 59 w 67"/>
                <a:gd name="T39" fmla="*/ 22 h 22"/>
                <a:gd name="T40" fmla="*/ 67 w 67"/>
                <a:gd name="T4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" h="22">
                  <a:moveTo>
                    <a:pt x="67" y="20"/>
                  </a:moveTo>
                  <a:cubicBezTo>
                    <a:pt x="65" y="19"/>
                    <a:pt x="64" y="16"/>
                    <a:pt x="62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8" y="14"/>
                    <a:pt x="58" y="13"/>
                  </a:cubicBezTo>
                  <a:cubicBezTo>
                    <a:pt x="53" y="13"/>
                    <a:pt x="47" y="11"/>
                    <a:pt x="44" y="8"/>
                  </a:cubicBezTo>
                  <a:cubicBezTo>
                    <a:pt x="44" y="7"/>
                    <a:pt x="42" y="5"/>
                    <a:pt x="40" y="5"/>
                  </a:cubicBezTo>
                  <a:cubicBezTo>
                    <a:pt x="33" y="5"/>
                    <a:pt x="28" y="0"/>
                    <a:pt x="18" y="0"/>
                  </a:cubicBezTo>
                  <a:cubicBezTo>
                    <a:pt x="8" y="0"/>
                    <a:pt x="3" y="2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6"/>
                    <a:pt x="10" y="4"/>
                    <a:pt x="14" y="4"/>
                  </a:cubicBezTo>
                  <a:cubicBezTo>
                    <a:pt x="15" y="4"/>
                    <a:pt x="17" y="3"/>
                    <a:pt x="18" y="4"/>
                  </a:cubicBezTo>
                  <a:cubicBezTo>
                    <a:pt x="17" y="5"/>
                    <a:pt x="17" y="6"/>
                    <a:pt x="18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6"/>
                    <a:pt x="29" y="10"/>
                    <a:pt x="32" y="10"/>
                  </a:cubicBezTo>
                  <a:cubicBezTo>
                    <a:pt x="34" y="10"/>
                    <a:pt x="35" y="9"/>
                    <a:pt x="37" y="10"/>
                  </a:cubicBezTo>
                  <a:cubicBezTo>
                    <a:pt x="38" y="11"/>
                    <a:pt x="38" y="13"/>
                    <a:pt x="40" y="13"/>
                  </a:cubicBezTo>
                  <a:cubicBezTo>
                    <a:pt x="40" y="16"/>
                    <a:pt x="44" y="16"/>
                    <a:pt x="48" y="17"/>
                  </a:cubicBezTo>
                  <a:cubicBezTo>
                    <a:pt x="48" y="18"/>
                    <a:pt x="46" y="19"/>
                    <a:pt x="46" y="19"/>
                  </a:cubicBezTo>
                  <a:cubicBezTo>
                    <a:pt x="46" y="20"/>
                    <a:pt x="46" y="20"/>
                    <a:pt x="46" y="21"/>
                  </a:cubicBezTo>
                  <a:cubicBezTo>
                    <a:pt x="50" y="21"/>
                    <a:pt x="54" y="22"/>
                    <a:pt x="59" y="22"/>
                  </a:cubicBezTo>
                  <a:cubicBezTo>
                    <a:pt x="61" y="22"/>
                    <a:pt x="65" y="22"/>
                    <a:pt x="67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598294" y="3785569"/>
              <a:ext cx="12521" cy="13912"/>
            </a:xfrm>
            <a:custGeom>
              <a:avLst/>
              <a:gdLst>
                <a:gd name="T0" fmla="*/ 2 w 4"/>
                <a:gd name="T1" fmla="*/ 0 h 4"/>
                <a:gd name="T2" fmla="*/ 2 w 4"/>
                <a:gd name="T3" fmla="*/ 1 h 4"/>
                <a:gd name="T4" fmla="*/ 0 w 4"/>
                <a:gd name="T5" fmla="*/ 4 h 4"/>
                <a:gd name="T6" fmla="*/ 3 w 4"/>
                <a:gd name="T7" fmla="*/ 4 h 4"/>
                <a:gd name="T8" fmla="*/ 3 w 4"/>
                <a:gd name="T9" fmla="*/ 0 h 4"/>
                <a:gd name="T10" fmla="*/ 2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4"/>
                    <a:pt x="3" y="4"/>
                    <a:pt x="3" y="4"/>
                  </a:cubicBezTo>
                  <a:cubicBezTo>
                    <a:pt x="4" y="2"/>
                    <a:pt x="3" y="1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20" name="Freeform 97"/>
            <p:cNvSpPr>
              <a:spLocks/>
            </p:cNvSpPr>
            <p:nvPr/>
          </p:nvSpPr>
          <p:spPr bwMode="auto">
            <a:xfrm>
              <a:off x="2709592" y="3862088"/>
              <a:ext cx="36172" cy="15304"/>
            </a:xfrm>
            <a:custGeom>
              <a:avLst/>
              <a:gdLst>
                <a:gd name="T0" fmla="*/ 0 w 11"/>
                <a:gd name="T1" fmla="*/ 1 h 5"/>
                <a:gd name="T2" fmla="*/ 3 w 11"/>
                <a:gd name="T3" fmla="*/ 5 h 5"/>
                <a:gd name="T4" fmla="*/ 11 w 11"/>
                <a:gd name="T5" fmla="*/ 3 h 5"/>
                <a:gd name="T6" fmla="*/ 9 w 11"/>
                <a:gd name="T7" fmla="*/ 1 h 5"/>
                <a:gd name="T8" fmla="*/ 9 w 11"/>
                <a:gd name="T9" fmla="*/ 2 h 5"/>
                <a:gd name="T10" fmla="*/ 2 w 11"/>
                <a:gd name="T11" fmla="*/ 0 h 5"/>
                <a:gd name="T12" fmla="*/ 0 w 11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5">
                  <a:moveTo>
                    <a:pt x="0" y="1"/>
                  </a:moveTo>
                  <a:cubicBezTo>
                    <a:pt x="0" y="3"/>
                    <a:pt x="2" y="5"/>
                    <a:pt x="3" y="5"/>
                  </a:cubicBezTo>
                  <a:cubicBezTo>
                    <a:pt x="6" y="5"/>
                    <a:pt x="8" y="4"/>
                    <a:pt x="11" y="3"/>
                  </a:cubicBezTo>
                  <a:cubicBezTo>
                    <a:pt x="11" y="2"/>
                    <a:pt x="10" y="2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5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21" name="Freeform 98"/>
            <p:cNvSpPr>
              <a:spLocks/>
            </p:cNvSpPr>
            <p:nvPr/>
          </p:nvSpPr>
          <p:spPr bwMode="auto">
            <a:xfrm>
              <a:off x="2943316" y="3857914"/>
              <a:ext cx="29216" cy="13912"/>
            </a:xfrm>
            <a:custGeom>
              <a:avLst/>
              <a:gdLst>
                <a:gd name="T0" fmla="*/ 0 w 9"/>
                <a:gd name="T1" fmla="*/ 2 h 4"/>
                <a:gd name="T2" fmla="*/ 6 w 9"/>
                <a:gd name="T3" fmla="*/ 4 h 4"/>
                <a:gd name="T4" fmla="*/ 9 w 9"/>
                <a:gd name="T5" fmla="*/ 3 h 4"/>
                <a:gd name="T6" fmla="*/ 3 w 9"/>
                <a:gd name="T7" fmla="*/ 0 h 4"/>
                <a:gd name="T8" fmla="*/ 0 w 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2"/>
                  </a:moveTo>
                  <a:cubicBezTo>
                    <a:pt x="0" y="4"/>
                    <a:pt x="3" y="4"/>
                    <a:pt x="6" y="4"/>
                  </a:cubicBezTo>
                  <a:cubicBezTo>
                    <a:pt x="7" y="4"/>
                    <a:pt x="9" y="4"/>
                    <a:pt x="9" y="3"/>
                  </a:cubicBezTo>
                  <a:cubicBezTo>
                    <a:pt x="9" y="1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22" name="Freeform 99"/>
            <p:cNvSpPr>
              <a:spLocks/>
            </p:cNvSpPr>
            <p:nvPr/>
          </p:nvSpPr>
          <p:spPr bwMode="auto">
            <a:xfrm>
              <a:off x="2788891" y="3828698"/>
              <a:ext cx="127992" cy="48694"/>
            </a:xfrm>
            <a:custGeom>
              <a:avLst/>
              <a:gdLst>
                <a:gd name="T0" fmla="*/ 0 w 39"/>
                <a:gd name="T1" fmla="*/ 10 h 15"/>
                <a:gd name="T2" fmla="*/ 3 w 39"/>
                <a:gd name="T3" fmla="*/ 13 h 15"/>
                <a:gd name="T4" fmla="*/ 3 w 39"/>
                <a:gd name="T5" fmla="*/ 12 h 15"/>
                <a:gd name="T6" fmla="*/ 6 w 39"/>
                <a:gd name="T7" fmla="*/ 12 h 15"/>
                <a:gd name="T8" fmla="*/ 16 w 39"/>
                <a:gd name="T9" fmla="*/ 12 h 15"/>
                <a:gd name="T10" fmla="*/ 19 w 39"/>
                <a:gd name="T11" fmla="*/ 15 h 15"/>
                <a:gd name="T12" fmla="*/ 24 w 39"/>
                <a:gd name="T13" fmla="*/ 11 h 15"/>
                <a:gd name="T14" fmla="*/ 26 w 39"/>
                <a:gd name="T15" fmla="*/ 12 h 15"/>
                <a:gd name="T16" fmla="*/ 31 w 39"/>
                <a:gd name="T17" fmla="*/ 9 h 15"/>
                <a:gd name="T18" fmla="*/ 39 w 39"/>
                <a:gd name="T19" fmla="*/ 9 h 15"/>
                <a:gd name="T20" fmla="*/ 33 w 39"/>
                <a:gd name="T21" fmla="*/ 5 h 15"/>
                <a:gd name="T22" fmla="*/ 34 w 39"/>
                <a:gd name="T23" fmla="*/ 6 h 15"/>
                <a:gd name="T24" fmla="*/ 21 w 39"/>
                <a:gd name="T25" fmla="*/ 0 h 15"/>
                <a:gd name="T26" fmla="*/ 14 w 39"/>
                <a:gd name="T27" fmla="*/ 1 h 15"/>
                <a:gd name="T28" fmla="*/ 9 w 39"/>
                <a:gd name="T29" fmla="*/ 0 h 15"/>
                <a:gd name="T30" fmla="*/ 7 w 39"/>
                <a:gd name="T31" fmla="*/ 1 h 15"/>
                <a:gd name="T32" fmla="*/ 10 w 39"/>
                <a:gd name="T33" fmla="*/ 4 h 15"/>
                <a:gd name="T34" fmla="*/ 12 w 39"/>
                <a:gd name="T35" fmla="*/ 9 h 15"/>
                <a:gd name="T36" fmla="*/ 2 w 39"/>
                <a:gd name="T37" fmla="*/ 9 h 15"/>
                <a:gd name="T38" fmla="*/ 0 w 39"/>
                <a:gd name="T3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15">
                  <a:moveTo>
                    <a:pt x="0" y="10"/>
                  </a:moveTo>
                  <a:cubicBezTo>
                    <a:pt x="0" y="11"/>
                    <a:pt x="2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4" y="12"/>
                    <a:pt x="4" y="12"/>
                    <a:pt x="6" y="12"/>
                  </a:cubicBezTo>
                  <a:cubicBezTo>
                    <a:pt x="9" y="12"/>
                    <a:pt x="14" y="11"/>
                    <a:pt x="16" y="12"/>
                  </a:cubicBezTo>
                  <a:cubicBezTo>
                    <a:pt x="17" y="13"/>
                    <a:pt x="17" y="15"/>
                    <a:pt x="19" y="15"/>
                  </a:cubicBezTo>
                  <a:cubicBezTo>
                    <a:pt x="21" y="15"/>
                    <a:pt x="21" y="11"/>
                    <a:pt x="24" y="11"/>
                  </a:cubicBezTo>
                  <a:cubicBezTo>
                    <a:pt x="25" y="11"/>
                    <a:pt x="25" y="12"/>
                    <a:pt x="26" y="12"/>
                  </a:cubicBezTo>
                  <a:cubicBezTo>
                    <a:pt x="28" y="12"/>
                    <a:pt x="29" y="13"/>
                    <a:pt x="31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7" y="9"/>
                    <a:pt x="35" y="7"/>
                    <a:pt x="33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4"/>
                    <a:pt x="29" y="0"/>
                    <a:pt x="21" y="0"/>
                  </a:cubicBezTo>
                  <a:cubicBezTo>
                    <a:pt x="19" y="0"/>
                    <a:pt x="17" y="1"/>
                    <a:pt x="14" y="1"/>
                  </a:cubicBezTo>
                  <a:cubicBezTo>
                    <a:pt x="12" y="1"/>
                    <a:pt x="11" y="0"/>
                    <a:pt x="9" y="0"/>
                  </a:cubicBezTo>
                  <a:cubicBezTo>
                    <a:pt x="8" y="0"/>
                    <a:pt x="7" y="1"/>
                    <a:pt x="7" y="1"/>
                  </a:cubicBezTo>
                  <a:cubicBezTo>
                    <a:pt x="7" y="3"/>
                    <a:pt x="9" y="4"/>
                    <a:pt x="10" y="4"/>
                  </a:cubicBezTo>
                  <a:cubicBezTo>
                    <a:pt x="10" y="6"/>
                    <a:pt x="10" y="7"/>
                    <a:pt x="12" y="9"/>
                  </a:cubicBezTo>
                  <a:cubicBezTo>
                    <a:pt x="9" y="10"/>
                    <a:pt x="7" y="9"/>
                    <a:pt x="2" y="9"/>
                  </a:cubicBezTo>
                  <a:cubicBezTo>
                    <a:pt x="1" y="9"/>
                    <a:pt x="1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23" name="Freeform 100"/>
            <p:cNvSpPr>
              <a:spLocks/>
            </p:cNvSpPr>
            <p:nvPr/>
          </p:nvSpPr>
          <p:spPr bwMode="auto">
            <a:xfrm>
              <a:off x="3058787" y="4033211"/>
              <a:ext cx="16695" cy="16695"/>
            </a:xfrm>
            <a:custGeom>
              <a:avLst/>
              <a:gdLst>
                <a:gd name="T0" fmla="*/ 0 w 5"/>
                <a:gd name="T1" fmla="*/ 4 h 5"/>
                <a:gd name="T2" fmla="*/ 2 w 5"/>
                <a:gd name="T3" fmla="*/ 4 h 5"/>
                <a:gd name="T4" fmla="*/ 5 w 5"/>
                <a:gd name="T5" fmla="*/ 1 h 5"/>
                <a:gd name="T6" fmla="*/ 5 w 5"/>
                <a:gd name="T7" fmla="*/ 0 h 5"/>
                <a:gd name="T8" fmla="*/ 3 w 5"/>
                <a:gd name="T9" fmla="*/ 0 h 5"/>
                <a:gd name="T10" fmla="*/ 0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0" y="4"/>
                  </a:moveTo>
                  <a:cubicBezTo>
                    <a:pt x="0" y="5"/>
                    <a:pt x="2" y="4"/>
                    <a:pt x="2" y="4"/>
                  </a:cubicBezTo>
                  <a:cubicBezTo>
                    <a:pt x="4" y="4"/>
                    <a:pt x="5" y="2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24" name="Freeform 101"/>
            <p:cNvSpPr>
              <a:spLocks/>
            </p:cNvSpPr>
            <p:nvPr/>
          </p:nvSpPr>
          <p:spPr bwMode="auto">
            <a:xfrm>
              <a:off x="3292512" y="4253029"/>
              <a:ext cx="48693" cy="43129"/>
            </a:xfrm>
            <a:custGeom>
              <a:avLst/>
              <a:gdLst>
                <a:gd name="T0" fmla="*/ 4 w 15"/>
                <a:gd name="T1" fmla="*/ 0 h 13"/>
                <a:gd name="T2" fmla="*/ 0 w 15"/>
                <a:gd name="T3" fmla="*/ 6 h 13"/>
                <a:gd name="T4" fmla="*/ 9 w 15"/>
                <a:gd name="T5" fmla="*/ 13 h 13"/>
                <a:gd name="T6" fmla="*/ 15 w 15"/>
                <a:gd name="T7" fmla="*/ 6 h 13"/>
                <a:gd name="T8" fmla="*/ 14 w 15"/>
                <a:gd name="T9" fmla="*/ 4 h 13"/>
                <a:gd name="T10" fmla="*/ 10 w 15"/>
                <a:gd name="T11" fmla="*/ 3 h 13"/>
                <a:gd name="T12" fmla="*/ 5 w 15"/>
                <a:gd name="T13" fmla="*/ 0 h 13"/>
                <a:gd name="T14" fmla="*/ 4 w 15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4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6" y="13"/>
                    <a:pt x="9" y="13"/>
                  </a:cubicBezTo>
                  <a:cubicBezTo>
                    <a:pt x="12" y="13"/>
                    <a:pt x="15" y="8"/>
                    <a:pt x="15" y="6"/>
                  </a:cubicBezTo>
                  <a:cubicBezTo>
                    <a:pt x="15" y="5"/>
                    <a:pt x="14" y="4"/>
                    <a:pt x="14" y="4"/>
                  </a:cubicBezTo>
                  <a:cubicBezTo>
                    <a:pt x="12" y="4"/>
                    <a:pt x="10" y="6"/>
                    <a:pt x="10" y="3"/>
                  </a:cubicBezTo>
                  <a:cubicBezTo>
                    <a:pt x="8" y="3"/>
                    <a:pt x="7" y="4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25" name="Freeform 102"/>
            <p:cNvSpPr>
              <a:spLocks/>
            </p:cNvSpPr>
            <p:nvPr/>
          </p:nvSpPr>
          <p:spPr bwMode="auto">
            <a:xfrm>
              <a:off x="2798630" y="5218556"/>
              <a:ext cx="16695" cy="36172"/>
            </a:xfrm>
            <a:custGeom>
              <a:avLst/>
              <a:gdLst>
                <a:gd name="T0" fmla="*/ 4 w 5"/>
                <a:gd name="T1" fmla="*/ 11 h 11"/>
                <a:gd name="T2" fmla="*/ 4 w 5"/>
                <a:gd name="T3" fmla="*/ 6 h 11"/>
                <a:gd name="T4" fmla="*/ 5 w 5"/>
                <a:gd name="T5" fmla="*/ 4 h 11"/>
                <a:gd name="T6" fmla="*/ 2 w 5"/>
                <a:gd name="T7" fmla="*/ 0 h 11"/>
                <a:gd name="T8" fmla="*/ 0 w 5"/>
                <a:gd name="T9" fmla="*/ 7 h 11"/>
                <a:gd name="T10" fmla="*/ 0 w 5"/>
                <a:gd name="T11" fmla="*/ 10 h 11"/>
                <a:gd name="T12" fmla="*/ 1 w 5"/>
                <a:gd name="T13" fmla="*/ 11 h 11"/>
                <a:gd name="T14" fmla="*/ 4 w 5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1">
                  <a:moveTo>
                    <a:pt x="4" y="11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5" y="2"/>
                    <a:pt x="4" y="0"/>
                    <a:pt x="2" y="0"/>
                  </a:cubicBezTo>
                  <a:cubicBezTo>
                    <a:pt x="1" y="0"/>
                    <a:pt x="0" y="7"/>
                    <a:pt x="0" y="7"/>
                  </a:cubicBezTo>
                  <a:cubicBezTo>
                    <a:pt x="0" y="7"/>
                    <a:pt x="0" y="8"/>
                    <a:pt x="0" y="10"/>
                  </a:cubicBezTo>
                  <a:cubicBezTo>
                    <a:pt x="0" y="11"/>
                    <a:pt x="0" y="11"/>
                    <a:pt x="1" y="11"/>
                  </a:cubicBezTo>
                  <a:lnTo>
                    <a:pt x="4" y="1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26" name="Freeform 103"/>
            <p:cNvSpPr>
              <a:spLocks noEditPoints="1"/>
            </p:cNvSpPr>
            <p:nvPr/>
          </p:nvSpPr>
          <p:spPr bwMode="auto">
            <a:xfrm>
              <a:off x="807798" y="2372060"/>
              <a:ext cx="2826953" cy="3226307"/>
            </a:xfrm>
            <a:custGeom>
              <a:avLst/>
              <a:gdLst>
                <a:gd name="T0" fmla="*/ 776 w 859"/>
                <a:gd name="T1" fmla="*/ 577 h 979"/>
                <a:gd name="T2" fmla="*/ 741 w 859"/>
                <a:gd name="T3" fmla="*/ 539 h 979"/>
                <a:gd name="T4" fmla="*/ 680 w 859"/>
                <a:gd name="T5" fmla="*/ 504 h 979"/>
                <a:gd name="T6" fmla="*/ 622 w 859"/>
                <a:gd name="T7" fmla="*/ 503 h 979"/>
                <a:gd name="T8" fmla="*/ 587 w 859"/>
                <a:gd name="T9" fmla="*/ 516 h 979"/>
                <a:gd name="T10" fmla="*/ 545 w 859"/>
                <a:gd name="T11" fmla="*/ 474 h 979"/>
                <a:gd name="T12" fmla="*/ 511 w 859"/>
                <a:gd name="T13" fmla="*/ 431 h 979"/>
                <a:gd name="T14" fmla="*/ 449 w 859"/>
                <a:gd name="T15" fmla="*/ 413 h 979"/>
                <a:gd name="T16" fmla="*/ 504 w 859"/>
                <a:gd name="T17" fmla="*/ 378 h 979"/>
                <a:gd name="T18" fmla="*/ 564 w 859"/>
                <a:gd name="T19" fmla="*/ 398 h 979"/>
                <a:gd name="T20" fmla="*/ 592 w 859"/>
                <a:gd name="T21" fmla="*/ 329 h 979"/>
                <a:gd name="T22" fmla="*/ 598 w 859"/>
                <a:gd name="T23" fmla="*/ 310 h 979"/>
                <a:gd name="T24" fmla="*/ 625 w 859"/>
                <a:gd name="T25" fmla="*/ 286 h 979"/>
                <a:gd name="T26" fmla="*/ 649 w 859"/>
                <a:gd name="T27" fmla="*/ 259 h 979"/>
                <a:gd name="T28" fmla="*/ 665 w 859"/>
                <a:gd name="T29" fmla="*/ 236 h 979"/>
                <a:gd name="T30" fmla="*/ 717 w 859"/>
                <a:gd name="T31" fmla="*/ 183 h 979"/>
                <a:gd name="T32" fmla="*/ 675 w 859"/>
                <a:gd name="T33" fmla="*/ 140 h 979"/>
                <a:gd name="T34" fmla="*/ 575 w 859"/>
                <a:gd name="T35" fmla="*/ 107 h 979"/>
                <a:gd name="T36" fmla="*/ 530 w 859"/>
                <a:gd name="T37" fmla="*/ 171 h 979"/>
                <a:gd name="T38" fmla="*/ 497 w 859"/>
                <a:gd name="T39" fmla="*/ 92 h 979"/>
                <a:gd name="T40" fmla="*/ 540 w 859"/>
                <a:gd name="T41" fmla="*/ 63 h 979"/>
                <a:gd name="T42" fmla="*/ 521 w 859"/>
                <a:gd name="T43" fmla="*/ 50 h 979"/>
                <a:gd name="T44" fmla="*/ 464 w 859"/>
                <a:gd name="T45" fmla="*/ 5 h 979"/>
                <a:gd name="T46" fmla="*/ 424 w 859"/>
                <a:gd name="T47" fmla="*/ 47 h 979"/>
                <a:gd name="T48" fmla="*/ 335 w 859"/>
                <a:gd name="T49" fmla="*/ 45 h 979"/>
                <a:gd name="T50" fmla="*/ 216 w 859"/>
                <a:gd name="T51" fmla="*/ 29 h 979"/>
                <a:gd name="T52" fmla="*/ 97 w 859"/>
                <a:gd name="T53" fmla="*/ 15 h 979"/>
                <a:gd name="T54" fmla="*/ 19 w 859"/>
                <a:gd name="T55" fmla="*/ 47 h 979"/>
                <a:gd name="T56" fmla="*/ 30 w 859"/>
                <a:gd name="T57" fmla="*/ 85 h 979"/>
                <a:gd name="T58" fmla="*/ 35 w 859"/>
                <a:gd name="T59" fmla="*/ 130 h 979"/>
                <a:gd name="T60" fmla="*/ 76 w 859"/>
                <a:gd name="T61" fmla="*/ 139 h 979"/>
                <a:gd name="T62" fmla="*/ 89 w 859"/>
                <a:gd name="T63" fmla="*/ 138 h 979"/>
                <a:gd name="T64" fmla="*/ 154 w 859"/>
                <a:gd name="T65" fmla="*/ 127 h 979"/>
                <a:gd name="T66" fmla="*/ 214 w 859"/>
                <a:gd name="T67" fmla="*/ 158 h 979"/>
                <a:gd name="T68" fmla="*/ 227 w 859"/>
                <a:gd name="T69" fmla="*/ 171 h 979"/>
                <a:gd name="T70" fmla="*/ 287 w 859"/>
                <a:gd name="T71" fmla="*/ 227 h 979"/>
                <a:gd name="T72" fmla="*/ 300 w 859"/>
                <a:gd name="T73" fmla="*/ 334 h 979"/>
                <a:gd name="T74" fmla="*/ 360 w 859"/>
                <a:gd name="T75" fmla="*/ 412 h 979"/>
                <a:gd name="T76" fmla="*/ 350 w 859"/>
                <a:gd name="T77" fmla="*/ 365 h 979"/>
                <a:gd name="T78" fmla="*/ 404 w 859"/>
                <a:gd name="T79" fmla="*/ 446 h 979"/>
                <a:gd name="T80" fmla="*/ 476 w 859"/>
                <a:gd name="T81" fmla="*/ 471 h 979"/>
                <a:gd name="T82" fmla="*/ 542 w 859"/>
                <a:gd name="T83" fmla="*/ 515 h 979"/>
                <a:gd name="T84" fmla="*/ 579 w 859"/>
                <a:gd name="T85" fmla="*/ 524 h 979"/>
                <a:gd name="T86" fmla="*/ 563 w 859"/>
                <a:gd name="T87" fmla="*/ 591 h 979"/>
                <a:gd name="T88" fmla="*/ 590 w 859"/>
                <a:gd name="T89" fmla="*/ 669 h 979"/>
                <a:gd name="T90" fmla="*/ 621 w 859"/>
                <a:gd name="T91" fmla="*/ 781 h 979"/>
                <a:gd name="T92" fmla="*/ 614 w 859"/>
                <a:gd name="T93" fmla="*/ 862 h 979"/>
                <a:gd name="T94" fmla="*/ 601 w 859"/>
                <a:gd name="T95" fmla="*/ 936 h 979"/>
                <a:gd name="T96" fmla="*/ 645 w 859"/>
                <a:gd name="T97" fmla="*/ 979 h 979"/>
                <a:gd name="T98" fmla="*/ 659 w 859"/>
                <a:gd name="T99" fmla="*/ 910 h 979"/>
                <a:gd name="T100" fmla="*/ 665 w 859"/>
                <a:gd name="T101" fmla="*/ 856 h 979"/>
                <a:gd name="T102" fmla="*/ 706 w 859"/>
                <a:gd name="T103" fmla="*/ 807 h 979"/>
                <a:gd name="T104" fmla="*/ 778 w 859"/>
                <a:gd name="T105" fmla="*/ 736 h 979"/>
                <a:gd name="T106" fmla="*/ 832 w 859"/>
                <a:gd name="T107" fmla="*/ 658 h 979"/>
                <a:gd name="T108" fmla="*/ 566 w 859"/>
                <a:gd name="T109" fmla="*/ 274 h 979"/>
                <a:gd name="T110" fmla="*/ 504 w 859"/>
                <a:gd name="T111" fmla="*/ 234 h 979"/>
                <a:gd name="T112" fmla="*/ 562 w 859"/>
                <a:gd name="T113" fmla="*/ 263 h 979"/>
                <a:gd name="T114" fmla="*/ 514 w 859"/>
                <a:gd name="T115" fmla="*/ 282 h 979"/>
                <a:gd name="T116" fmla="*/ 503 w 859"/>
                <a:gd name="T117" fmla="*/ 245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9" h="979">
                  <a:moveTo>
                    <a:pt x="853" y="606"/>
                  </a:moveTo>
                  <a:cubicBezTo>
                    <a:pt x="850" y="605"/>
                    <a:pt x="848" y="606"/>
                    <a:pt x="844" y="605"/>
                  </a:cubicBezTo>
                  <a:cubicBezTo>
                    <a:pt x="841" y="604"/>
                    <a:pt x="834" y="598"/>
                    <a:pt x="832" y="595"/>
                  </a:cubicBezTo>
                  <a:cubicBezTo>
                    <a:pt x="829" y="593"/>
                    <a:pt x="825" y="592"/>
                    <a:pt x="821" y="591"/>
                  </a:cubicBezTo>
                  <a:cubicBezTo>
                    <a:pt x="813" y="592"/>
                    <a:pt x="813" y="592"/>
                    <a:pt x="813" y="592"/>
                  </a:cubicBezTo>
                  <a:cubicBezTo>
                    <a:pt x="808" y="592"/>
                    <a:pt x="807" y="588"/>
                    <a:pt x="802" y="588"/>
                  </a:cubicBezTo>
                  <a:cubicBezTo>
                    <a:pt x="800" y="588"/>
                    <a:pt x="799" y="591"/>
                    <a:pt x="797" y="591"/>
                  </a:cubicBezTo>
                  <a:cubicBezTo>
                    <a:pt x="796" y="591"/>
                    <a:pt x="796" y="591"/>
                    <a:pt x="796" y="591"/>
                  </a:cubicBezTo>
                  <a:cubicBezTo>
                    <a:pt x="796" y="587"/>
                    <a:pt x="796" y="587"/>
                    <a:pt x="795" y="585"/>
                  </a:cubicBezTo>
                  <a:cubicBezTo>
                    <a:pt x="795" y="583"/>
                    <a:pt x="793" y="584"/>
                    <a:pt x="791" y="583"/>
                  </a:cubicBezTo>
                  <a:cubicBezTo>
                    <a:pt x="788" y="581"/>
                    <a:pt x="780" y="577"/>
                    <a:pt x="776" y="577"/>
                  </a:cubicBezTo>
                  <a:cubicBezTo>
                    <a:pt x="772" y="577"/>
                    <a:pt x="769" y="581"/>
                    <a:pt x="767" y="585"/>
                  </a:cubicBezTo>
                  <a:cubicBezTo>
                    <a:pt x="767" y="586"/>
                    <a:pt x="766" y="589"/>
                    <a:pt x="765" y="589"/>
                  </a:cubicBezTo>
                  <a:cubicBezTo>
                    <a:pt x="764" y="589"/>
                    <a:pt x="764" y="587"/>
                    <a:pt x="764" y="587"/>
                  </a:cubicBezTo>
                  <a:cubicBezTo>
                    <a:pt x="758" y="587"/>
                    <a:pt x="758" y="587"/>
                    <a:pt x="758" y="587"/>
                  </a:cubicBezTo>
                  <a:cubicBezTo>
                    <a:pt x="758" y="583"/>
                    <a:pt x="757" y="582"/>
                    <a:pt x="754" y="581"/>
                  </a:cubicBezTo>
                  <a:cubicBezTo>
                    <a:pt x="753" y="580"/>
                    <a:pt x="751" y="580"/>
                    <a:pt x="751" y="578"/>
                  </a:cubicBezTo>
                  <a:cubicBezTo>
                    <a:pt x="751" y="571"/>
                    <a:pt x="758" y="569"/>
                    <a:pt x="761" y="564"/>
                  </a:cubicBezTo>
                  <a:cubicBezTo>
                    <a:pt x="761" y="562"/>
                    <a:pt x="758" y="562"/>
                    <a:pt x="757" y="560"/>
                  </a:cubicBezTo>
                  <a:cubicBezTo>
                    <a:pt x="756" y="557"/>
                    <a:pt x="753" y="550"/>
                    <a:pt x="753" y="547"/>
                  </a:cubicBezTo>
                  <a:cubicBezTo>
                    <a:pt x="749" y="546"/>
                    <a:pt x="745" y="539"/>
                    <a:pt x="741" y="539"/>
                  </a:cubicBezTo>
                  <a:cubicBezTo>
                    <a:pt x="741" y="539"/>
                    <a:pt x="741" y="539"/>
                    <a:pt x="741" y="539"/>
                  </a:cubicBezTo>
                  <a:cubicBezTo>
                    <a:pt x="741" y="538"/>
                    <a:pt x="741" y="538"/>
                    <a:pt x="741" y="538"/>
                  </a:cubicBezTo>
                  <a:cubicBezTo>
                    <a:pt x="737" y="538"/>
                    <a:pt x="734" y="535"/>
                    <a:pt x="732" y="535"/>
                  </a:cubicBezTo>
                  <a:cubicBezTo>
                    <a:pt x="726" y="535"/>
                    <a:pt x="726" y="535"/>
                    <a:pt x="726" y="535"/>
                  </a:cubicBezTo>
                  <a:cubicBezTo>
                    <a:pt x="720" y="535"/>
                    <a:pt x="711" y="535"/>
                    <a:pt x="709" y="529"/>
                  </a:cubicBezTo>
                  <a:cubicBezTo>
                    <a:pt x="708" y="529"/>
                    <a:pt x="706" y="529"/>
                    <a:pt x="706" y="528"/>
                  </a:cubicBezTo>
                  <a:cubicBezTo>
                    <a:pt x="703" y="522"/>
                    <a:pt x="701" y="523"/>
                    <a:pt x="696" y="519"/>
                  </a:cubicBezTo>
                  <a:cubicBezTo>
                    <a:pt x="690" y="519"/>
                    <a:pt x="690" y="519"/>
                    <a:pt x="690" y="519"/>
                  </a:cubicBezTo>
                  <a:cubicBezTo>
                    <a:pt x="689" y="515"/>
                    <a:pt x="690" y="512"/>
                    <a:pt x="687" y="511"/>
                  </a:cubicBezTo>
                  <a:cubicBezTo>
                    <a:pt x="683" y="510"/>
                    <a:pt x="677" y="509"/>
                    <a:pt x="677" y="506"/>
                  </a:cubicBezTo>
                  <a:cubicBezTo>
                    <a:pt x="677" y="504"/>
                    <a:pt x="677" y="504"/>
                    <a:pt x="677" y="504"/>
                  </a:cubicBezTo>
                  <a:cubicBezTo>
                    <a:pt x="677" y="505"/>
                    <a:pt x="680" y="504"/>
                    <a:pt x="680" y="504"/>
                  </a:cubicBezTo>
                  <a:cubicBezTo>
                    <a:pt x="680" y="504"/>
                    <a:pt x="676" y="503"/>
                    <a:pt x="674" y="503"/>
                  </a:cubicBezTo>
                  <a:cubicBezTo>
                    <a:pt x="674" y="503"/>
                    <a:pt x="669" y="503"/>
                    <a:pt x="669" y="504"/>
                  </a:cubicBezTo>
                  <a:cubicBezTo>
                    <a:pt x="667" y="507"/>
                    <a:pt x="665" y="506"/>
                    <a:pt x="662" y="506"/>
                  </a:cubicBezTo>
                  <a:cubicBezTo>
                    <a:pt x="660" y="506"/>
                    <a:pt x="657" y="507"/>
                    <a:pt x="657" y="503"/>
                  </a:cubicBezTo>
                  <a:cubicBezTo>
                    <a:pt x="655" y="503"/>
                    <a:pt x="648" y="503"/>
                    <a:pt x="645" y="503"/>
                  </a:cubicBezTo>
                  <a:cubicBezTo>
                    <a:pt x="643" y="503"/>
                    <a:pt x="642" y="502"/>
                    <a:pt x="642" y="500"/>
                  </a:cubicBezTo>
                  <a:cubicBezTo>
                    <a:pt x="639" y="499"/>
                    <a:pt x="634" y="499"/>
                    <a:pt x="633" y="495"/>
                  </a:cubicBezTo>
                  <a:cubicBezTo>
                    <a:pt x="629" y="495"/>
                    <a:pt x="629" y="495"/>
                    <a:pt x="629" y="495"/>
                  </a:cubicBezTo>
                  <a:cubicBezTo>
                    <a:pt x="629" y="499"/>
                    <a:pt x="632" y="495"/>
                    <a:pt x="633" y="499"/>
                  </a:cubicBezTo>
                  <a:cubicBezTo>
                    <a:pt x="628" y="499"/>
                    <a:pt x="628" y="499"/>
                    <a:pt x="628" y="499"/>
                  </a:cubicBezTo>
                  <a:cubicBezTo>
                    <a:pt x="626" y="499"/>
                    <a:pt x="622" y="500"/>
                    <a:pt x="622" y="503"/>
                  </a:cubicBezTo>
                  <a:cubicBezTo>
                    <a:pt x="622" y="506"/>
                    <a:pt x="625" y="508"/>
                    <a:pt x="625" y="511"/>
                  </a:cubicBezTo>
                  <a:cubicBezTo>
                    <a:pt x="625" y="512"/>
                    <a:pt x="623" y="514"/>
                    <a:pt x="622" y="514"/>
                  </a:cubicBezTo>
                  <a:cubicBezTo>
                    <a:pt x="620" y="514"/>
                    <a:pt x="619" y="510"/>
                    <a:pt x="619" y="508"/>
                  </a:cubicBezTo>
                  <a:cubicBezTo>
                    <a:pt x="619" y="505"/>
                    <a:pt x="620" y="502"/>
                    <a:pt x="621" y="498"/>
                  </a:cubicBezTo>
                  <a:cubicBezTo>
                    <a:pt x="622" y="498"/>
                    <a:pt x="623" y="497"/>
                    <a:pt x="623" y="496"/>
                  </a:cubicBezTo>
                  <a:cubicBezTo>
                    <a:pt x="623" y="495"/>
                    <a:pt x="622" y="493"/>
                    <a:pt x="621" y="493"/>
                  </a:cubicBezTo>
                  <a:cubicBezTo>
                    <a:pt x="618" y="493"/>
                    <a:pt x="617" y="496"/>
                    <a:pt x="614" y="497"/>
                  </a:cubicBezTo>
                  <a:cubicBezTo>
                    <a:pt x="609" y="499"/>
                    <a:pt x="605" y="500"/>
                    <a:pt x="600" y="502"/>
                  </a:cubicBezTo>
                  <a:cubicBezTo>
                    <a:pt x="597" y="503"/>
                    <a:pt x="595" y="503"/>
                    <a:pt x="594" y="507"/>
                  </a:cubicBezTo>
                  <a:cubicBezTo>
                    <a:pt x="593" y="509"/>
                    <a:pt x="593" y="512"/>
                    <a:pt x="592" y="513"/>
                  </a:cubicBezTo>
                  <a:cubicBezTo>
                    <a:pt x="590" y="513"/>
                    <a:pt x="587" y="514"/>
                    <a:pt x="587" y="516"/>
                  </a:cubicBezTo>
                  <a:cubicBezTo>
                    <a:pt x="587" y="516"/>
                    <a:pt x="585" y="517"/>
                    <a:pt x="585" y="518"/>
                  </a:cubicBezTo>
                  <a:cubicBezTo>
                    <a:pt x="585" y="518"/>
                    <a:pt x="585" y="518"/>
                    <a:pt x="585" y="519"/>
                  </a:cubicBezTo>
                  <a:cubicBezTo>
                    <a:pt x="585" y="519"/>
                    <a:pt x="585" y="519"/>
                    <a:pt x="583" y="519"/>
                  </a:cubicBezTo>
                  <a:cubicBezTo>
                    <a:pt x="583" y="519"/>
                    <a:pt x="583" y="519"/>
                    <a:pt x="583" y="519"/>
                  </a:cubicBezTo>
                  <a:cubicBezTo>
                    <a:pt x="580" y="516"/>
                    <a:pt x="577" y="511"/>
                    <a:pt x="571" y="511"/>
                  </a:cubicBezTo>
                  <a:cubicBezTo>
                    <a:pt x="565" y="511"/>
                    <a:pt x="562" y="516"/>
                    <a:pt x="557" y="516"/>
                  </a:cubicBezTo>
                  <a:cubicBezTo>
                    <a:pt x="553" y="516"/>
                    <a:pt x="552" y="512"/>
                    <a:pt x="550" y="510"/>
                  </a:cubicBezTo>
                  <a:cubicBezTo>
                    <a:pt x="546" y="509"/>
                    <a:pt x="541" y="507"/>
                    <a:pt x="541" y="502"/>
                  </a:cubicBezTo>
                  <a:cubicBezTo>
                    <a:pt x="541" y="498"/>
                    <a:pt x="541" y="493"/>
                    <a:pt x="541" y="488"/>
                  </a:cubicBezTo>
                  <a:cubicBezTo>
                    <a:pt x="545" y="486"/>
                    <a:pt x="545" y="480"/>
                    <a:pt x="545" y="478"/>
                  </a:cubicBezTo>
                  <a:cubicBezTo>
                    <a:pt x="545" y="477"/>
                    <a:pt x="545" y="476"/>
                    <a:pt x="545" y="474"/>
                  </a:cubicBezTo>
                  <a:cubicBezTo>
                    <a:pt x="541" y="474"/>
                    <a:pt x="539" y="470"/>
                    <a:pt x="533" y="470"/>
                  </a:cubicBezTo>
                  <a:cubicBezTo>
                    <a:pt x="525" y="470"/>
                    <a:pt x="519" y="471"/>
                    <a:pt x="512" y="471"/>
                  </a:cubicBezTo>
                  <a:cubicBezTo>
                    <a:pt x="510" y="471"/>
                    <a:pt x="509" y="470"/>
                    <a:pt x="509" y="469"/>
                  </a:cubicBezTo>
                  <a:cubicBezTo>
                    <a:pt x="509" y="468"/>
                    <a:pt x="509" y="468"/>
                    <a:pt x="509" y="467"/>
                  </a:cubicBezTo>
                  <a:cubicBezTo>
                    <a:pt x="509" y="466"/>
                    <a:pt x="513" y="465"/>
                    <a:pt x="513" y="463"/>
                  </a:cubicBezTo>
                  <a:cubicBezTo>
                    <a:pt x="513" y="460"/>
                    <a:pt x="513" y="457"/>
                    <a:pt x="513" y="454"/>
                  </a:cubicBezTo>
                  <a:cubicBezTo>
                    <a:pt x="517" y="451"/>
                    <a:pt x="516" y="450"/>
                    <a:pt x="516" y="446"/>
                  </a:cubicBezTo>
                  <a:cubicBezTo>
                    <a:pt x="516" y="442"/>
                    <a:pt x="521" y="438"/>
                    <a:pt x="521" y="435"/>
                  </a:cubicBezTo>
                  <a:cubicBezTo>
                    <a:pt x="521" y="434"/>
                    <a:pt x="521" y="433"/>
                    <a:pt x="521" y="433"/>
                  </a:cubicBezTo>
                  <a:cubicBezTo>
                    <a:pt x="521" y="433"/>
                    <a:pt x="517" y="432"/>
                    <a:pt x="516" y="432"/>
                  </a:cubicBezTo>
                  <a:cubicBezTo>
                    <a:pt x="515" y="432"/>
                    <a:pt x="513" y="431"/>
                    <a:pt x="511" y="431"/>
                  </a:cubicBezTo>
                  <a:cubicBezTo>
                    <a:pt x="505" y="431"/>
                    <a:pt x="497" y="434"/>
                    <a:pt x="497" y="440"/>
                  </a:cubicBezTo>
                  <a:cubicBezTo>
                    <a:pt x="497" y="444"/>
                    <a:pt x="494" y="447"/>
                    <a:pt x="493" y="449"/>
                  </a:cubicBezTo>
                  <a:cubicBezTo>
                    <a:pt x="492" y="450"/>
                    <a:pt x="491" y="453"/>
                    <a:pt x="490" y="453"/>
                  </a:cubicBezTo>
                  <a:cubicBezTo>
                    <a:pt x="489" y="453"/>
                    <a:pt x="488" y="452"/>
                    <a:pt x="485" y="452"/>
                  </a:cubicBezTo>
                  <a:cubicBezTo>
                    <a:pt x="481" y="452"/>
                    <a:pt x="477" y="455"/>
                    <a:pt x="473" y="455"/>
                  </a:cubicBezTo>
                  <a:cubicBezTo>
                    <a:pt x="471" y="455"/>
                    <a:pt x="471" y="453"/>
                    <a:pt x="469" y="452"/>
                  </a:cubicBezTo>
                  <a:cubicBezTo>
                    <a:pt x="463" y="450"/>
                    <a:pt x="463" y="446"/>
                    <a:pt x="459" y="442"/>
                  </a:cubicBezTo>
                  <a:cubicBezTo>
                    <a:pt x="457" y="441"/>
                    <a:pt x="454" y="437"/>
                    <a:pt x="453" y="436"/>
                  </a:cubicBezTo>
                  <a:cubicBezTo>
                    <a:pt x="453" y="434"/>
                    <a:pt x="453" y="432"/>
                    <a:pt x="452" y="430"/>
                  </a:cubicBezTo>
                  <a:cubicBezTo>
                    <a:pt x="451" y="429"/>
                    <a:pt x="449" y="428"/>
                    <a:pt x="449" y="426"/>
                  </a:cubicBezTo>
                  <a:cubicBezTo>
                    <a:pt x="449" y="413"/>
                    <a:pt x="449" y="413"/>
                    <a:pt x="449" y="413"/>
                  </a:cubicBezTo>
                  <a:cubicBezTo>
                    <a:pt x="453" y="410"/>
                    <a:pt x="452" y="408"/>
                    <a:pt x="452" y="404"/>
                  </a:cubicBezTo>
                  <a:cubicBezTo>
                    <a:pt x="452" y="403"/>
                    <a:pt x="452" y="402"/>
                    <a:pt x="452" y="400"/>
                  </a:cubicBezTo>
                  <a:cubicBezTo>
                    <a:pt x="452" y="400"/>
                    <a:pt x="452" y="400"/>
                    <a:pt x="452" y="400"/>
                  </a:cubicBezTo>
                  <a:cubicBezTo>
                    <a:pt x="452" y="400"/>
                    <a:pt x="452" y="400"/>
                    <a:pt x="453" y="400"/>
                  </a:cubicBezTo>
                  <a:cubicBezTo>
                    <a:pt x="453" y="399"/>
                    <a:pt x="452" y="398"/>
                    <a:pt x="452" y="398"/>
                  </a:cubicBezTo>
                  <a:cubicBezTo>
                    <a:pt x="452" y="391"/>
                    <a:pt x="455" y="385"/>
                    <a:pt x="460" y="383"/>
                  </a:cubicBezTo>
                  <a:cubicBezTo>
                    <a:pt x="462" y="382"/>
                    <a:pt x="464" y="384"/>
                    <a:pt x="466" y="382"/>
                  </a:cubicBezTo>
                  <a:cubicBezTo>
                    <a:pt x="468" y="379"/>
                    <a:pt x="472" y="373"/>
                    <a:pt x="478" y="373"/>
                  </a:cubicBezTo>
                  <a:cubicBezTo>
                    <a:pt x="481" y="373"/>
                    <a:pt x="482" y="376"/>
                    <a:pt x="485" y="376"/>
                  </a:cubicBezTo>
                  <a:cubicBezTo>
                    <a:pt x="486" y="376"/>
                    <a:pt x="487" y="374"/>
                    <a:pt x="488" y="374"/>
                  </a:cubicBezTo>
                  <a:cubicBezTo>
                    <a:pt x="492" y="374"/>
                    <a:pt x="498" y="381"/>
                    <a:pt x="504" y="378"/>
                  </a:cubicBezTo>
                  <a:cubicBezTo>
                    <a:pt x="502" y="377"/>
                    <a:pt x="504" y="374"/>
                    <a:pt x="504" y="371"/>
                  </a:cubicBezTo>
                  <a:cubicBezTo>
                    <a:pt x="502" y="372"/>
                    <a:pt x="503" y="372"/>
                    <a:pt x="501" y="371"/>
                  </a:cubicBezTo>
                  <a:cubicBezTo>
                    <a:pt x="504" y="370"/>
                    <a:pt x="509" y="370"/>
                    <a:pt x="513" y="369"/>
                  </a:cubicBezTo>
                  <a:cubicBezTo>
                    <a:pt x="513" y="370"/>
                    <a:pt x="514" y="371"/>
                    <a:pt x="514" y="371"/>
                  </a:cubicBezTo>
                  <a:cubicBezTo>
                    <a:pt x="516" y="371"/>
                    <a:pt x="517" y="369"/>
                    <a:pt x="520" y="369"/>
                  </a:cubicBezTo>
                  <a:cubicBezTo>
                    <a:pt x="526" y="369"/>
                    <a:pt x="528" y="374"/>
                    <a:pt x="532" y="374"/>
                  </a:cubicBezTo>
                  <a:cubicBezTo>
                    <a:pt x="534" y="374"/>
                    <a:pt x="535" y="372"/>
                    <a:pt x="537" y="372"/>
                  </a:cubicBezTo>
                  <a:cubicBezTo>
                    <a:pt x="547" y="372"/>
                    <a:pt x="544" y="385"/>
                    <a:pt x="548" y="393"/>
                  </a:cubicBezTo>
                  <a:cubicBezTo>
                    <a:pt x="550" y="396"/>
                    <a:pt x="552" y="397"/>
                    <a:pt x="555" y="401"/>
                  </a:cubicBezTo>
                  <a:cubicBezTo>
                    <a:pt x="556" y="403"/>
                    <a:pt x="556" y="407"/>
                    <a:pt x="559" y="407"/>
                  </a:cubicBezTo>
                  <a:cubicBezTo>
                    <a:pt x="563" y="407"/>
                    <a:pt x="564" y="402"/>
                    <a:pt x="564" y="398"/>
                  </a:cubicBezTo>
                  <a:cubicBezTo>
                    <a:pt x="564" y="394"/>
                    <a:pt x="561" y="391"/>
                    <a:pt x="561" y="389"/>
                  </a:cubicBezTo>
                  <a:cubicBezTo>
                    <a:pt x="561" y="387"/>
                    <a:pt x="561" y="387"/>
                    <a:pt x="561" y="387"/>
                  </a:cubicBezTo>
                  <a:cubicBezTo>
                    <a:pt x="561" y="380"/>
                    <a:pt x="555" y="378"/>
                    <a:pt x="555" y="370"/>
                  </a:cubicBezTo>
                  <a:cubicBezTo>
                    <a:pt x="555" y="354"/>
                    <a:pt x="569" y="350"/>
                    <a:pt x="579" y="344"/>
                  </a:cubicBezTo>
                  <a:cubicBezTo>
                    <a:pt x="579" y="343"/>
                    <a:pt x="579" y="343"/>
                    <a:pt x="579" y="343"/>
                  </a:cubicBezTo>
                  <a:cubicBezTo>
                    <a:pt x="580" y="342"/>
                    <a:pt x="580" y="341"/>
                    <a:pt x="583" y="340"/>
                  </a:cubicBezTo>
                  <a:cubicBezTo>
                    <a:pt x="584" y="340"/>
                    <a:pt x="586" y="338"/>
                    <a:pt x="588" y="338"/>
                  </a:cubicBezTo>
                  <a:cubicBezTo>
                    <a:pt x="590" y="337"/>
                    <a:pt x="591" y="336"/>
                    <a:pt x="591" y="335"/>
                  </a:cubicBezTo>
                  <a:cubicBezTo>
                    <a:pt x="589" y="333"/>
                    <a:pt x="589" y="333"/>
                    <a:pt x="589" y="333"/>
                  </a:cubicBezTo>
                  <a:cubicBezTo>
                    <a:pt x="589" y="332"/>
                    <a:pt x="589" y="332"/>
                    <a:pt x="589" y="332"/>
                  </a:cubicBezTo>
                  <a:cubicBezTo>
                    <a:pt x="589" y="332"/>
                    <a:pt x="592" y="332"/>
                    <a:pt x="592" y="329"/>
                  </a:cubicBezTo>
                  <a:cubicBezTo>
                    <a:pt x="591" y="329"/>
                    <a:pt x="590" y="329"/>
                    <a:pt x="590" y="327"/>
                  </a:cubicBezTo>
                  <a:cubicBezTo>
                    <a:pt x="591" y="327"/>
                    <a:pt x="593" y="326"/>
                    <a:pt x="593" y="325"/>
                  </a:cubicBezTo>
                  <a:cubicBezTo>
                    <a:pt x="593" y="324"/>
                    <a:pt x="593" y="323"/>
                    <a:pt x="593" y="323"/>
                  </a:cubicBezTo>
                  <a:cubicBezTo>
                    <a:pt x="593" y="323"/>
                    <a:pt x="591" y="323"/>
                    <a:pt x="590" y="323"/>
                  </a:cubicBezTo>
                  <a:cubicBezTo>
                    <a:pt x="589" y="319"/>
                    <a:pt x="590" y="322"/>
                    <a:pt x="590" y="319"/>
                  </a:cubicBezTo>
                  <a:cubicBezTo>
                    <a:pt x="590" y="317"/>
                    <a:pt x="589" y="313"/>
                    <a:pt x="589" y="311"/>
                  </a:cubicBezTo>
                  <a:cubicBezTo>
                    <a:pt x="589" y="311"/>
                    <a:pt x="589" y="309"/>
                    <a:pt x="590" y="308"/>
                  </a:cubicBezTo>
                  <a:cubicBezTo>
                    <a:pt x="590" y="310"/>
                    <a:pt x="593" y="314"/>
                    <a:pt x="593" y="316"/>
                  </a:cubicBezTo>
                  <a:cubicBezTo>
                    <a:pt x="593" y="316"/>
                    <a:pt x="593" y="317"/>
                    <a:pt x="593" y="318"/>
                  </a:cubicBezTo>
                  <a:cubicBezTo>
                    <a:pt x="593" y="318"/>
                    <a:pt x="593" y="319"/>
                    <a:pt x="593" y="319"/>
                  </a:cubicBezTo>
                  <a:cubicBezTo>
                    <a:pt x="594" y="319"/>
                    <a:pt x="598" y="311"/>
                    <a:pt x="598" y="310"/>
                  </a:cubicBezTo>
                  <a:cubicBezTo>
                    <a:pt x="598" y="308"/>
                    <a:pt x="596" y="308"/>
                    <a:pt x="596" y="306"/>
                  </a:cubicBezTo>
                  <a:cubicBezTo>
                    <a:pt x="597" y="305"/>
                    <a:pt x="597" y="305"/>
                    <a:pt x="597" y="305"/>
                  </a:cubicBezTo>
                  <a:cubicBezTo>
                    <a:pt x="597" y="305"/>
                    <a:pt x="598" y="306"/>
                    <a:pt x="599" y="306"/>
                  </a:cubicBezTo>
                  <a:cubicBezTo>
                    <a:pt x="600" y="306"/>
                    <a:pt x="604" y="299"/>
                    <a:pt x="605" y="297"/>
                  </a:cubicBezTo>
                  <a:cubicBezTo>
                    <a:pt x="605" y="297"/>
                    <a:pt x="603" y="295"/>
                    <a:pt x="603" y="294"/>
                  </a:cubicBezTo>
                  <a:cubicBezTo>
                    <a:pt x="603" y="293"/>
                    <a:pt x="604" y="293"/>
                    <a:pt x="604" y="292"/>
                  </a:cubicBezTo>
                  <a:cubicBezTo>
                    <a:pt x="605" y="292"/>
                    <a:pt x="606" y="293"/>
                    <a:pt x="606" y="293"/>
                  </a:cubicBezTo>
                  <a:cubicBezTo>
                    <a:pt x="609" y="293"/>
                    <a:pt x="612" y="292"/>
                    <a:pt x="615" y="291"/>
                  </a:cubicBezTo>
                  <a:cubicBezTo>
                    <a:pt x="613" y="290"/>
                    <a:pt x="611" y="291"/>
                    <a:pt x="609" y="291"/>
                  </a:cubicBezTo>
                  <a:cubicBezTo>
                    <a:pt x="607" y="291"/>
                    <a:pt x="607" y="291"/>
                    <a:pt x="607" y="291"/>
                  </a:cubicBezTo>
                  <a:cubicBezTo>
                    <a:pt x="611" y="287"/>
                    <a:pt x="620" y="290"/>
                    <a:pt x="625" y="286"/>
                  </a:cubicBezTo>
                  <a:cubicBezTo>
                    <a:pt x="626" y="287"/>
                    <a:pt x="629" y="287"/>
                    <a:pt x="633" y="286"/>
                  </a:cubicBezTo>
                  <a:cubicBezTo>
                    <a:pt x="633" y="284"/>
                    <a:pt x="633" y="284"/>
                    <a:pt x="633" y="284"/>
                  </a:cubicBezTo>
                  <a:cubicBezTo>
                    <a:pt x="633" y="284"/>
                    <a:pt x="630" y="286"/>
                    <a:pt x="630" y="286"/>
                  </a:cubicBezTo>
                  <a:cubicBezTo>
                    <a:pt x="628" y="286"/>
                    <a:pt x="627" y="283"/>
                    <a:pt x="627" y="282"/>
                  </a:cubicBezTo>
                  <a:cubicBezTo>
                    <a:pt x="626" y="282"/>
                    <a:pt x="626" y="280"/>
                    <a:pt x="626" y="280"/>
                  </a:cubicBezTo>
                  <a:cubicBezTo>
                    <a:pt x="626" y="271"/>
                    <a:pt x="633" y="269"/>
                    <a:pt x="637" y="265"/>
                  </a:cubicBezTo>
                  <a:cubicBezTo>
                    <a:pt x="639" y="264"/>
                    <a:pt x="639" y="265"/>
                    <a:pt x="642" y="265"/>
                  </a:cubicBezTo>
                  <a:cubicBezTo>
                    <a:pt x="645" y="265"/>
                    <a:pt x="648" y="264"/>
                    <a:pt x="649" y="261"/>
                  </a:cubicBezTo>
                  <a:cubicBezTo>
                    <a:pt x="649" y="261"/>
                    <a:pt x="649" y="260"/>
                    <a:pt x="649" y="259"/>
                  </a:cubicBezTo>
                  <a:cubicBezTo>
                    <a:pt x="649" y="259"/>
                    <a:pt x="649" y="259"/>
                    <a:pt x="649" y="259"/>
                  </a:cubicBezTo>
                  <a:cubicBezTo>
                    <a:pt x="649" y="259"/>
                    <a:pt x="649" y="259"/>
                    <a:pt x="649" y="259"/>
                  </a:cubicBezTo>
                  <a:cubicBezTo>
                    <a:pt x="649" y="259"/>
                    <a:pt x="650" y="259"/>
                    <a:pt x="651" y="259"/>
                  </a:cubicBezTo>
                  <a:cubicBezTo>
                    <a:pt x="652" y="259"/>
                    <a:pt x="658" y="259"/>
                    <a:pt x="660" y="258"/>
                  </a:cubicBezTo>
                  <a:cubicBezTo>
                    <a:pt x="662" y="257"/>
                    <a:pt x="662" y="254"/>
                    <a:pt x="665" y="253"/>
                  </a:cubicBezTo>
                  <a:cubicBezTo>
                    <a:pt x="665" y="257"/>
                    <a:pt x="665" y="257"/>
                    <a:pt x="668" y="257"/>
                  </a:cubicBezTo>
                  <a:cubicBezTo>
                    <a:pt x="663" y="257"/>
                    <a:pt x="655" y="261"/>
                    <a:pt x="655" y="266"/>
                  </a:cubicBezTo>
                  <a:cubicBezTo>
                    <a:pt x="655" y="268"/>
                    <a:pt x="658" y="271"/>
                    <a:pt x="660" y="271"/>
                  </a:cubicBezTo>
                  <a:cubicBezTo>
                    <a:pt x="661" y="271"/>
                    <a:pt x="666" y="265"/>
                    <a:pt x="670" y="264"/>
                  </a:cubicBezTo>
                  <a:cubicBezTo>
                    <a:pt x="671" y="264"/>
                    <a:pt x="687" y="258"/>
                    <a:pt x="687" y="256"/>
                  </a:cubicBezTo>
                  <a:cubicBezTo>
                    <a:pt x="687" y="253"/>
                    <a:pt x="681" y="253"/>
                    <a:pt x="679" y="253"/>
                  </a:cubicBezTo>
                  <a:cubicBezTo>
                    <a:pt x="673" y="253"/>
                    <a:pt x="662" y="247"/>
                    <a:pt x="662" y="241"/>
                  </a:cubicBezTo>
                  <a:cubicBezTo>
                    <a:pt x="662" y="240"/>
                    <a:pt x="664" y="238"/>
                    <a:pt x="665" y="236"/>
                  </a:cubicBezTo>
                  <a:cubicBezTo>
                    <a:pt x="664" y="236"/>
                    <a:pt x="661" y="235"/>
                    <a:pt x="659" y="235"/>
                  </a:cubicBezTo>
                  <a:cubicBezTo>
                    <a:pt x="660" y="233"/>
                    <a:pt x="669" y="232"/>
                    <a:pt x="669" y="228"/>
                  </a:cubicBezTo>
                  <a:cubicBezTo>
                    <a:pt x="669" y="223"/>
                    <a:pt x="662" y="224"/>
                    <a:pt x="657" y="224"/>
                  </a:cubicBezTo>
                  <a:cubicBezTo>
                    <a:pt x="647" y="224"/>
                    <a:pt x="642" y="231"/>
                    <a:pt x="636" y="232"/>
                  </a:cubicBezTo>
                  <a:cubicBezTo>
                    <a:pt x="638" y="226"/>
                    <a:pt x="643" y="228"/>
                    <a:pt x="648" y="223"/>
                  </a:cubicBezTo>
                  <a:cubicBezTo>
                    <a:pt x="651" y="220"/>
                    <a:pt x="649" y="218"/>
                    <a:pt x="654" y="216"/>
                  </a:cubicBezTo>
                  <a:cubicBezTo>
                    <a:pt x="662" y="214"/>
                    <a:pt x="667" y="215"/>
                    <a:pt x="676" y="215"/>
                  </a:cubicBezTo>
                  <a:cubicBezTo>
                    <a:pt x="687" y="215"/>
                    <a:pt x="694" y="219"/>
                    <a:pt x="700" y="210"/>
                  </a:cubicBezTo>
                  <a:cubicBezTo>
                    <a:pt x="704" y="206"/>
                    <a:pt x="722" y="205"/>
                    <a:pt x="722" y="198"/>
                  </a:cubicBezTo>
                  <a:cubicBezTo>
                    <a:pt x="722" y="192"/>
                    <a:pt x="720" y="190"/>
                    <a:pt x="718" y="187"/>
                  </a:cubicBezTo>
                  <a:cubicBezTo>
                    <a:pt x="717" y="187"/>
                    <a:pt x="717" y="185"/>
                    <a:pt x="717" y="183"/>
                  </a:cubicBezTo>
                  <a:cubicBezTo>
                    <a:pt x="717" y="181"/>
                    <a:pt x="717" y="181"/>
                    <a:pt x="717" y="181"/>
                  </a:cubicBezTo>
                  <a:cubicBezTo>
                    <a:pt x="709" y="184"/>
                    <a:pt x="701" y="187"/>
                    <a:pt x="695" y="187"/>
                  </a:cubicBezTo>
                  <a:cubicBezTo>
                    <a:pt x="694" y="187"/>
                    <a:pt x="693" y="187"/>
                    <a:pt x="693" y="187"/>
                  </a:cubicBezTo>
                  <a:cubicBezTo>
                    <a:pt x="697" y="184"/>
                    <a:pt x="710" y="182"/>
                    <a:pt x="711" y="178"/>
                  </a:cubicBezTo>
                  <a:cubicBezTo>
                    <a:pt x="711" y="177"/>
                    <a:pt x="710" y="177"/>
                    <a:pt x="710" y="175"/>
                  </a:cubicBezTo>
                  <a:cubicBezTo>
                    <a:pt x="704" y="176"/>
                    <a:pt x="693" y="174"/>
                    <a:pt x="693" y="166"/>
                  </a:cubicBezTo>
                  <a:cubicBezTo>
                    <a:pt x="693" y="165"/>
                    <a:pt x="693" y="165"/>
                    <a:pt x="693" y="165"/>
                  </a:cubicBezTo>
                  <a:cubicBezTo>
                    <a:pt x="685" y="165"/>
                    <a:pt x="685" y="162"/>
                    <a:pt x="682" y="160"/>
                  </a:cubicBezTo>
                  <a:cubicBezTo>
                    <a:pt x="683" y="159"/>
                    <a:pt x="685" y="158"/>
                    <a:pt x="685" y="156"/>
                  </a:cubicBezTo>
                  <a:cubicBezTo>
                    <a:pt x="685" y="153"/>
                    <a:pt x="683" y="152"/>
                    <a:pt x="683" y="149"/>
                  </a:cubicBezTo>
                  <a:cubicBezTo>
                    <a:pt x="681" y="149"/>
                    <a:pt x="674" y="144"/>
                    <a:pt x="675" y="140"/>
                  </a:cubicBezTo>
                  <a:cubicBezTo>
                    <a:pt x="678" y="135"/>
                    <a:pt x="668" y="133"/>
                    <a:pt x="667" y="127"/>
                  </a:cubicBezTo>
                  <a:cubicBezTo>
                    <a:pt x="667" y="127"/>
                    <a:pt x="665" y="125"/>
                    <a:pt x="664" y="124"/>
                  </a:cubicBezTo>
                  <a:cubicBezTo>
                    <a:pt x="662" y="126"/>
                    <a:pt x="658" y="128"/>
                    <a:pt x="658" y="131"/>
                  </a:cubicBezTo>
                  <a:cubicBezTo>
                    <a:pt x="658" y="134"/>
                    <a:pt x="651" y="143"/>
                    <a:pt x="645" y="143"/>
                  </a:cubicBezTo>
                  <a:cubicBezTo>
                    <a:pt x="641" y="143"/>
                    <a:pt x="641" y="138"/>
                    <a:pt x="638" y="138"/>
                  </a:cubicBezTo>
                  <a:cubicBezTo>
                    <a:pt x="634" y="138"/>
                    <a:pt x="633" y="126"/>
                    <a:pt x="632" y="122"/>
                  </a:cubicBezTo>
                  <a:cubicBezTo>
                    <a:pt x="631" y="115"/>
                    <a:pt x="619" y="120"/>
                    <a:pt x="619" y="112"/>
                  </a:cubicBezTo>
                  <a:cubicBezTo>
                    <a:pt x="612" y="111"/>
                    <a:pt x="611" y="103"/>
                    <a:pt x="605" y="103"/>
                  </a:cubicBezTo>
                  <a:cubicBezTo>
                    <a:pt x="602" y="103"/>
                    <a:pt x="602" y="105"/>
                    <a:pt x="598" y="105"/>
                  </a:cubicBezTo>
                  <a:cubicBezTo>
                    <a:pt x="592" y="105"/>
                    <a:pt x="588" y="101"/>
                    <a:pt x="581" y="101"/>
                  </a:cubicBezTo>
                  <a:cubicBezTo>
                    <a:pt x="578" y="101"/>
                    <a:pt x="575" y="103"/>
                    <a:pt x="575" y="107"/>
                  </a:cubicBezTo>
                  <a:cubicBezTo>
                    <a:pt x="575" y="109"/>
                    <a:pt x="583" y="113"/>
                    <a:pt x="575" y="117"/>
                  </a:cubicBezTo>
                  <a:cubicBezTo>
                    <a:pt x="572" y="119"/>
                    <a:pt x="579" y="124"/>
                    <a:pt x="580" y="127"/>
                  </a:cubicBezTo>
                  <a:cubicBezTo>
                    <a:pt x="581" y="134"/>
                    <a:pt x="574" y="136"/>
                    <a:pt x="571" y="137"/>
                  </a:cubicBezTo>
                  <a:cubicBezTo>
                    <a:pt x="576" y="146"/>
                    <a:pt x="584" y="149"/>
                    <a:pt x="584" y="164"/>
                  </a:cubicBezTo>
                  <a:cubicBezTo>
                    <a:pt x="584" y="168"/>
                    <a:pt x="571" y="178"/>
                    <a:pt x="566" y="179"/>
                  </a:cubicBezTo>
                  <a:cubicBezTo>
                    <a:pt x="574" y="183"/>
                    <a:pt x="571" y="195"/>
                    <a:pt x="574" y="199"/>
                  </a:cubicBezTo>
                  <a:cubicBezTo>
                    <a:pt x="573" y="200"/>
                    <a:pt x="570" y="202"/>
                    <a:pt x="570" y="204"/>
                  </a:cubicBezTo>
                  <a:cubicBezTo>
                    <a:pt x="567" y="204"/>
                    <a:pt x="565" y="209"/>
                    <a:pt x="563" y="207"/>
                  </a:cubicBezTo>
                  <a:cubicBezTo>
                    <a:pt x="558" y="203"/>
                    <a:pt x="550" y="195"/>
                    <a:pt x="550" y="189"/>
                  </a:cubicBezTo>
                  <a:cubicBezTo>
                    <a:pt x="550" y="181"/>
                    <a:pt x="551" y="175"/>
                    <a:pt x="545" y="171"/>
                  </a:cubicBezTo>
                  <a:cubicBezTo>
                    <a:pt x="530" y="171"/>
                    <a:pt x="530" y="171"/>
                    <a:pt x="530" y="171"/>
                  </a:cubicBezTo>
                  <a:cubicBezTo>
                    <a:pt x="521" y="167"/>
                    <a:pt x="512" y="162"/>
                    <a:pt x="502" y="158"/>
                  </a:cubicBezTo>
                  <a:cubicBezTo>
                    <a:pt x="500" y="157"/>
                    <a:pt x="495" y="154"/>
                    <a:pt x="492" y="154"/>
                  </a:cubicBezTo>
                  <a:cubicBezTo>
                    <a:pt x="488" y="154"/>
                    <a:pt x="487" y="157"/>
                    <a:pt x="483" y="157"/>
                  </a:cubicBezTo>
                  <a:cubicBezTo>
                    <a:pt x="483" y="152"/>
                    <a:pt x="480" y="139"/>
                    <a:pt x="475" y="139"/>
                  </a:cubicBezTo>
                  <a:cubicBezTo>
                    <a:pt x="472" y="139"/>
                    <a:pt x="471" y="141"/>
                    <a:pt x="469" y="141"/>
                  </a:cubicBezTo>
                  <a:cubicBezTo>
                    <a:pt x="470" y="139"/>
                    <a:pt x="469" y="138"/>
                    <a:pt x="469" y="131"/>
                  </a:cubicBezTo>
                  <a:cubicBezTo>
                    <a:pt x="469" y="122"/>
                    <a:pt x="472" y="117"/>
                    <a:pt x="477" y="112"/>
                  </a:cubicBezTo>
                  <a:cubicBezTo>
                    <a:pt x="479" y="110"/>
                    <a:pt x="483" y="101"/>
                    <a:pt x="485" y="100"/>
                  </a:cubicBezTo>
                  <a:cubicBezTo>
                    <a:pt x="488" y="99"/>
                    <a:pt x="495" y="101"/>
                    <a:pt x="495" y="96"/>
                  </a:cubicBezTo>
                  <a:cubicBezTo>
                    <a:pt x="495" y="92"/>
                    <a:pt x="486" y="92"/>
                    <a:pt x="483" y="90"/>
                  </a:cubicBezTo>
                  <a:cubicBezTo>
                    <a:pt x="485" y="91"/>
                    <a:pt x="479" y="86"/>
                    <a:pt x="497" y="92"/>
                  </a:cubicBezTo>
                  <a:cubicBezTo>
                    <a:pt x="502" y="93"/>
                    <a:pt x="499" y="87"/>
                    <a:pt x="502" y="87"/>
                  </a:cubicBezTo>
                  <a:cubicBezTo>
                    <a:pt x="502" y="87"/>
                    <a:pt x="504" y="87"/>
                    <a:pt x="507" y="87"/>
                  </a:cubicBezTo>
                  <a:cubicBezTo>
                    <a:pt x="512" y="87"/>
                    <a:pt x="513" y="81"/>
                    <a:pt x="517" y="79"/>
                  </a:cubicBezTo>
                  <a:cubicBezTo>
                    <a:pt x="517" y="75"/>
                    <a:pt x="517" y="75"/>
                    <a:pt x="517" y="75"/>
                  </a:cubicBezTo>
                  <a:cubicBezTo>
                    <a:pt x="509" y="73"/>
                    <a:pt x="503" y="75"/>
                    <a:pt x="500" y="67"/>
                  </a:cubicBezTo>
                  <a:cubicBezTo>
                    <a:pt x="500" y="67"/>
                    <a:pt x="502" y="67"/>
                    <a:pt x="504" y="67"/>
                  </a:cubicBezTo>
                  <a:cubicBezTo>
                    <a:pt x="507" y="71"/>
                    <a:pt x="510" y="73"/>
                    <a:pt x="514" y="73"/>
                  </a:cubicBezTo>
                  <a:cubicBezTo>
                    <a:pt x="518" y="73"/>
                    <a:pt x="524" y="68"/>
                    <a:pt x="524" y="65"/>
                  </a:cubicBezTo>
                  <a:cubicBezTo>
                    <a:pt x="524" y="64"/>
                    <a:pt x="521" y="60"/>
                    <a:pt x="523" y="60"/>
                  </a:cubicBezTo>
                  <a:cubicBezTo>
                    <a:pt x="528" y="60"/>
                    <a:pt x="529" y="65"/>
                    <a:pt x="533" y="65"/>
                  </a:cubicBezTo>
                  <a:cubicBezTo>
                    <a:pt x="535" y="65"/>
                    <a:pt x="536" y="63"/>
                    <a:pt x="540" y="63"/>
                  </a:cubicBezTo>
                  <a:cubicBezTo>
                    <a:pt x="539" y="62"/>
                    <a:pt x="540" y="58"/>
                    <a:pt x="543" y="62"/>
                  </a:cubicBezTo>
                  <a:cubicBezTo>
                    <a:pt x="544" y="64"/>
                    <a:pt x="556" y="54"/>
                    <a:pt x="556" y="51"/>
                  </a:cubicBezTo>
                  <a:cubicBezTo>
                    <a:pt x="556" y="49"/>
                    <a:pt x="551" y="47"/>
                    <a:pt x="551" y="46"/>
                  </a:cubicBezTo>
                  <a:cubicBezTo>
                    <a:pt x="551" y="44"/>
                    <a:pt x="548" y="41"/>
                    <a:pt x="555" y="37"/>
                  </a:cubicBezTo>
                  <a:cubicBezTo>
                    <a:pt x="556" y="35"/>
                    <a:pt x="555" y="35"/>
                    <a:pt x="555" y="31"/>
                  </a:cubicBezTo>
                  <a:cubicBezTo>
                    <a:pt x="548" y="31"/>
                    <a:pt x="549" y="26"/>
                    <a:pt x="540" y="26"/>
                  </a:cubicBezTo>
                  <a:cubicBezTo>
                    <a:pt x="538" y="26"/>
                    <a:pt x="536" y="24"/>
                    <a:pt x="534" y="24"/>
                  </a:cubicBezTo>
                  <a:cubicBezTo>
                    <a:pt x="532" y="24"/>
                    <a:pt x="529" y="26"/>
                    <a:pt x="529" y="29"/>
                  </a:cubicBezTo>
                  <a:cubicBezTo>
                    <a:pt x="529" y="32"/>
                    <a:pt x="532" y="33"/>
                    <a:pt x="532" y="35"/>
                  </a:cubicBezTo>
                  <a:cubicBezTo>
                    <a:pt x="532" y="37"/>
                    <a:pt x="527" y="37"/>
                    <a:pt x="526" y="39"/>
                  </a:cubicBezTo>
                  <a:cubicBezTo>
                    <a:pt x="524" y="43"/>
                    <a:pt x="525" y="46"/>
                    <a:pt x="521" y="50"/>
                  </a:cubicBezTo>
                  <a:cubicBezTo>
                    <a:pt x="516" y="57"/>
                    <a:pt x="509" y="46"/>
                    <a:pt x="509" y="44"/>
                  </a:cubicBezTo>
                  <a:cubicBezTo>
                    <a:pt x="509" y="41"/>
                    <a:pt x="513" y="42"/>
                    <a:pt x="513" y="38"/>
                  </a:cubicBezTo>
                  <a:cubicBezTo>
                    <a:pt x="513" y="37"/>
                    <a:pt x="507" y="30"/>
                    <a:pt x="505" y="30"/>
                  </a:cubicBezTo>
                  <a:cubicBezTo>
                    <a:pt x="498" y="30"/>
                    <a:pt x="503" y="40"/>
                    <a:pt x="496" y="40"/>
                  </a:cubicBezTo>
                  <a:cubicBezTo>
                    <a:pt x="496" y="36"/>
                    <a:pt x="495" y="34"/>
                    <a:pt x="491" y="31"/>
                  </a:cubicBezTo>
                  <a:cubicBezTo>
                    <a:pt x="491" y="30"/>
                    <a:pt x="492" y="29"/>
                    <a:pt x="493" y="29"/>
                  </a:cubicBezTo>
                  <a:cubicBezTo>
                    <a:pt x="489" y="26"/>
                    <a:pt x="484" y="29"/>
                    <a:pt x="482" y="25"/>
                  </a:cubicBezTo>
                  <a:cubicBezTo>
                    <a:pt x="483" y="24"/>
                    <a:pt x="487" y="23"/>
                    <a:pt x="487" y="20"/>
                  </a:cubicBezTo>
                  <a:cubicBezTo>
                    <a:pt x="487" y="15"/>
                    <a:pt x="481" y="16"/>
                    <a:pt x="480" y="12"/>
                  </a:cubicBezTo>
                  <a:cubicBezTo>
                    <a:pt x="480" y="5"/>
                    <a:pt x="475" y="1"/>
                    <a:pt x="466" y="0"/>
                  </a:cubicBezTo>
                  <a:cubicBezTo>
                    <a:pt x="462" y="0"/>
                    <a:pt x="464" y="3"/>
                    <a:pt x="464" y="5"/>
                  </a:cubicBezTo>
                  <a:cubicBezTo>
                    <a:pt x="461" y="6"/>
                    <a:pt x="458" y="5"/>
                    <a:pt x="458" y="9"/>
                  </a:cubicBezTo>
                  <a:cubicBezTo>
                    <a:pt x="458" y="11"/>
                    <a:pt x="460" y="12"/>
                    <a:pt x="460" y="14"/>
                  </a:cubicBezTo>
                  <a:cubicBezTo>
                    <a:pt x="460" y="17"/>
                    <a:pt x="457" y="17"/>
                    <a:pt x="457" y="20"/>
                  </a:cubicBezTo>
                  <a:cubicBezTo>
                    <a:pt x="457" y="27"/>
                    <a:pt x="472" y="23"/>
                    <a:pt x="472" y="30"/>
                  </a:cubicBezTo>
                  <a:cubicBezTo>
                    <a:pt x="472" y="32"/>
                    <a:pt x="470" y="37"/>
                    <a:pt x="470" y="37"/>
                  </a:cubicBezTo>
                  <a:cubicBezTo>
                    <a:pt x="472" y="36"/>
                    <a:pt x="473" y="36"/>
                    <a:pt x="475" y="35"/>
                  </a:cubicBezTo>
                  <a:cubicBezTo>
                    <a:pt x="478" y="44"/>
                    <a:pt x="463" y="40"/>
                    <a:pt x="463" y="51"/>
                  </a:cubicBezTo>
                  <a:cubicBezTo>
                    <a:pt x="456" y="53"/>
                    <a:pt x="461" y="45"/>
                    <a:pt x="460" y="43"/>
                  </a:cubicBezTo>
                  <a:cubicBezTo>
                    <a:pt x="459" y="42"/>
                    <a:pt x="453" y="40"/>
                    <a:pt x="449" y="40"/>
                  </a:cubicBezTo>
                  <a:cubicBezTo>
                    <a:pt x="445" y="40"/>
                    <a:pt x="444" y="43"/>
                    <a:pt x="444" y="47"/>
                  </a:cubicBezTo>
                  <a:cubicBezTo>
                    <a:pt x="440" y="47"/>
                    <a:pt x="437" y="47"/>
                    <a:pt x="424" y="47"/>
                  </a:cubicBezTo>
                  <a:cubicBezTo>
                    <a:pt x="412" y="47"/>
                    <a:pt x="398" y="43"/>
                    <a:pt x="395" y="34"/>
                  </a:cubicBezTo>
                  <a:cubicBezTo>
                    <a:pt x="391" y="35"/>
                    <a:pt x="377" y="35"/>
                    <a:pt x="377" y="40"/>
                  </a:cubicBezTo>
                  <a:cubicBezTo>
                    <a:pt x="377" y="42"/>
                    <a:pt x="378" y="43"/>
                    <a:pt x="380" y="43"/>
                  </a:cubicBezTo>
                  <a:cubicBezTo>
                    <a:pt x="384" y="43"/>
                    <a:pt x="390" y="41"/>
                    <a:pt x="392" y="39"/>
                  </a:cubicBezTo>
                  <a:cubicBezTo>
                    <a:pt x="393" y="46"/>
                    <a:pt x="382" y="40"/>
                    <a:pt x="382" y="48"/>
                  </a:cubicBezTo>
                  <a:cubicBezTo>
                    <a:pt x="382" y="50"/>
                    <a:pt x="384" y="55"/>
                    <a:pt x="383" y="55"/>
                  </a:cubicBezTo>
                  <a:cubicBezTo>
                    <a:pt x="379" y="55"/>
                    <a:pt x="378" y="50"/>
                    <a:pt x="374" y="48"/>
                  </a:cubicBezTo>
                  <a:cubicBezTo>
                    <a:pt x="370" y="47"/>
                    <a:pt x="370" y="47"/>
                    <a:pt x="370" y="47"/>
                  </a:cubicBezTo>
                  <a:cubicBezTo>
                    <a:pt x="365" y="47"/>
                    <a:pt x="361" y="47"/>
                    <a:pt x="356" y="47"/>
                  </a:cubicBezTo>
                  <a:cubicBezTo>
                    <a:pt x="351" y="47"/>
                    <a:pt x="349" y="48"/>
                    <a:pt x="344" y="48"/>
                  </a:cubicBezTo>
                  <a:cubicBezTo>
                    <a:pt x="335" y="49"/>
                    <a:pt x="335" y="45"/>
                    <a:pt x="335" y="45"/>
                  </a:cubicBezTo>
                  <a:cubicBezTo>
                    <a:pt x="335" y="43"/>
                    <a:pt x="341" y="43"/>
                    <a:pt x="343" y="42"/>
                  </a:cubicBezTo>
                  <a:cubicBezTo>
                    <a:pt x="337" y="33"/>
                    <a:pt x="338" y="34"/>
                    <a:pt x="325" y="35"/>
                  </a:cubicBezTo>
                  <a:cubicBezTo>
                    <a:pt x="311" y="36"/>
                    <a:pt x="304" y="25"/>
                    <a:pt x="290" y="25"/>
                  </a:cubicBezTo>
                  <a:cubicBezTo>
                    <a:pt x="286" y="25"/>
                    <a:pt x="284" y="28"/>
                    <a:pt x="281" y="28"/>
                  </a:cubicBezTo>
                  <a:cubicBezTo>
                    <a:pt x="278" y="28"/>
                    <a:pt x="276" y="24"/>
                    <a:pt x="275" y="22"/>
                  </a:cubicBezTo>
                  <a:cubicBezTo>
                    <a:pt x="271" y="23"/>
                    <a:pt x="271" y="28"/>
                    <a:pt x="266" y="28"/>
                  </a:cubicBezTo>
                  <a:cubicBezTo>
                    <a:pt x="262" y="28"/>
                    <a:pt x="256" y="18"/>
                    <a:pt x="254" y="18"/>
                  </a:cubicBezTo>
                  <a:cubicBezTo>
                    <a:pt x="250" y="18"/>
                    <a:pt x="251" y="24"/>
                    <a:pt x="247" y="24"/>
                  </a:cubicBezTo>
                  <a:cubicBezTo>
                    <a:pt x="245" y="24"/>
                    <a:pt x="243" y="23"/>
                    <a:pt x="243" y="21"/>
                  </a:cubicBezTo>
                  <a:cubicBezTo>
                    <a:pt x="236" y="23"/>
                    <a:pt x="233" y="23"/>
                    <a:pt x="227" y="26"/>
                  </a:cubicBezTo>
                  <a:cubicBezTo>
                    <a:pt x="224" y="26"/>
                    <a:pt x="218" y="30"/>
                    <a:pt x="216" y="29"/>
                  </a:cubicBezTo>
                  <a:cubicBezTo>
                    <a:pt x="210" y="23"/>
                    <a:pt x="211" y="30"/>
                    <a:pt x="209" y="30"/>
                  </a:cubicBezTo>
                  <a:cubicBezTo>
                    <a:pt x="195" y="31"/>
                    <a:pt x="205" y="36"/>
                    <a:pt x="203" y="36"/>
                  </a:cubicBezTo>
                  <a:cubicBezTo>
                    <a:pt x="197" y="36"/>
                    <a:pt x="187" y="35"/>
                    <a:pt x="178" y="29"/>
                  </a:cubicBezTo>
                  <a:cubicBezTo>
                    <a:pt x="177" y="29"/>
                    <a:pt x="175" y="27"/>
                    <a:pt x="175" y="26"/>
                  </a:cubicBezTo>
                  <a:cubicBezTo>
                    <a:pt x="173" y="27"/>
                    <a:pt x="173" y="27"/>
                    <a:pt x="173" y="26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65" y="25"/>
                    <a:pt x="165" y="22"/>
                    <a:pt x="158" y="22"/>
                  </a:cubicBezTo>
                  <a:cubicBezTo>
                    <a:pt x="154" y="22"/>
                    <a:pt x="151" y="24"/>
                    <a:pt x="147" y="24"/>
                  </a:cubicBezTo>
                  <a:cubicBezTo>
                    <a:pt x="140" y="24"/>
                    <a:pt x="126" y="23"/>
                    <a:pt x="121" y="19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0" y="15"/>
                    <a:pt x="100" y="15"/>
                    <a:pt x="97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4" y="11"/>
                    <a:pt x="83" y="13"/>
                    <a:pt x="80" y="12"/>
                  </a:cubicBezTo>
                  <a:cubicBezTo>
                    <a:pt x="79" y="14"/>
                    <a:pt x="77" y="15"/>
                    <a:pt x="75" y="14"/>
                  </a:cubicBezTo>
                  <a:cubicBezTo>
                    <a:pt x="75" y="13"/>
                    <a:pt x="76" y="13"/>
                    <a:pt x="77" y="11"/>
                  </a:cubicBezTo>
                  <a:cubicBezTo>
                    <a:pt x="74" y="10"/>
                    <a:pt x="73" y="8"/>
                    <a:pt x="70" y="8"/>
                  </a:cubicBezTo>
                  <a:cubicBezTo>
                    <a:pt x="66" y="8"/>
                    <a:pt x="64" y="13"/>
                    <a:pt x="60" y="14"/>
                  </a:cubicBezTo>
                  <a:cubicBezTo>
                    <a:pt x="57" y="15"/>
                    <a:pt x="55" y="13"/>
                    <a:pt x="52" y="14"/>
                  </a:cubicBezTo>
                  <a:cubicBezTo>
                    <a:pt x="40" y="18"/>
                    <a:pt x="29" y="27"/>
                    <a:pt x="23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7" y="42"/>
                    <a:pt x="7" y="42"/>
                  </a:cubicBezTo>
                  <a:cubicBezTo>
                    <a:pt x="7" y="43"/>
                    <a:pt x="16" y="46"/>
                    <a:pt x="19" y="47"/>
                  </a:cubicBezTo>
                  <a:cubicBezTo>
                    <a:pt x="21" y="48"/>
                    <a:pt x="24" y="55"/>
                    <a:pt x="25" y="56"/>
                  </a:cubicBezTo>
                  <a:cubicBezTo>
                    <a:pt x="32" y="59"/>
                    <a:pt x="37" y="60"/>
                    <a:pt x="39" y="67"/>
                  </a:cubicBezTo>
                  <a:cubicBezTo>
                    <a:pt x="36" y="68"/>
                    <a:pt x="36" y="68"/>
                    <a:pt x="33" y="68"/>
                  </a:cubicBezTo>
                  <a:cubicBezTo>
                    <a:pt x="28" y="68"/>
                    <a:pt x="24" y="71"/>
                    <a:pt x="24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15" y="67"/>
                    <a:pt x="6" y="69"/>
                    <a:pt x="0" y="73"/>
                  </a:cubicBezTo>
                  <a:cubicBezTo>
                    <a:pt x="1" y="75"/>
                    <a:pt x="3" y="76"/>
                    <a:pt x="7" y="76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9"/>
                    <a:pt x="9" y="79"/>
                    <a:pt x="9" y="83"/>
                  </a:cubicBezTo>
                  <a:cubicBezTo>
                    <a:pt x="11" y="83"/>
                    <a:pt x="16" y="83"/>
                    <a:pt x="21" y="83"/>
                  </a:cubicBezTo>
                  <a:cubicBezTo>
                    <a:pt x="24" y="83"/>
                    <a:pt x="26" y="85"/>
                    <a:pt x="30" y="85"/>
                  </a:cubicBezTo>
                  <a:cubicBezTo>
                    <a:pt x="35" y="85"/>
                    <a:pt x="37" y="82"/>
                    <a:pt x="41" y="82"/>
                  </a:cubicBezTo>
                  <a:cubicBezTo>
                    <a:pt x="42" y="82"/>
                    <a:pt x="41" y="82"/>
                    <a:pt x="45" y="8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1" y="85"/>
                    <a:pt x="43" y="84"/>
                    <a:pt x="41" y="86"/>
                  </a:cubicBezTo>
                  <a:cubicBezTo>
                    <a:pt x="41" y="86"/>
                    <a:pt x="44" y="90"/>
                    <a:pt x="44" y="91"/>
                  </a:cubicBezTo>
                  <a:cubicBezTo>
                    <a:pt x="44" y="94"/>
                    <a:pt x="29" y="100"/>
                    <a:pt x="27" y="100"/>
                  </a:cubicBezTo>
                  <a:cubicBezTo>
                    <a:pt x="22" y="100"/>
                    <a:pt x="10" y="106"/>
                    <a:pt x="10" y="113"/>
                  </a:cubicBezTo>
                  <a:cubicBezTo>
                    <a:pt x="10" y="116"/>
                    <a:pt x="17" y="117"/>
                    <a:pt x="19" y="122"/>
                  </a:cubicBezTo>
                  <a:cubicBezTo>
                    <a:pt x="18" y="122"/>
                    <a:pt x="16" y="123"/>
                    <a:pt x="15" y="123"/>
                  </a:cubicBezTo>
                  <a:cubicBezTo>
                    <a:pt x="17" y="125"/>
                    <a:pt x="28" y="133"/>
                    <a:pt x="30" y="133"/>
                  </a:cubicBezTo>
                  <a:cubicBezTo>
                    <a:pt x="31" y="133"/>
                    <a:pt x="33" y="130"/>
                    <a:pt x="35" y="130"/>
                  </a:cubicBezTo>
                  <a:cubicBezTo>
                    <a:pt x="37" y="130"/>
                    <a:pt x="37" y="132"/>
                    <a:pt x="37" y="133"/>
                  </a:cubicBezTo>
                  <a:cubicBezTo>
                    <a:pt x="37" y="135"/>
                    <a:pt x="37" y="135"/>
                    <a:pt x="37" y="138"/>
                  </a:cubicBezTo>
                  <a:cubicBezTo>
                    <a:pt x="37" y="139"/>
                    <a:pt x="38" y="144"/>
                    <a:pt x="39" y="144"/>
                  </a:cubicBezTo>
                  <a:cubicBezTo>
                    <a:pt x="40" y="144"/>
                    <a:pt x="41" y="143"/>
                    <a:pt x="42" y="143"/>
                  </a:cubicBezTo>
                  <a:cubicBezTo>
                    <a:pt x="44" y="143"/>
                    <a:pt x="43" y="143"/>
                    <a:pt x="45" y="143"/>
                  </a:cubicBezTo>
                  <a:cubicBezTo>
                    <a:pt x="45" y="139"/>
                    <a:pt x="45" y="140"/>
                    <a:pt x="45" y="139"/>
                  </a:cubicBezTo>
                  <a:cubicBezTo>
                    <a:pt x="49" y="142"/>
                    <a:pt x="51" y="143"/>
                    <a:pt x="56" y="145"/>
                  </a:cubicBezTo>
                  <a:cubicBezTo>
                    <a:pt x="57" y="143"/>
                    <a:pt x="57" y="142"/>
                    <a:pt x="58" y="140"/>
                  </a:cubicBezTo>
                  <a:cubicBezTo>
                    <a:pt x="60" y="141"/>
                    <a:pt x="61" y="142"/>
                    <a:pt x="64" y="142"/>
                  </a:cubicBezTo>
                  <a:cubicBezTo>
                    <a:pt x="67" y="142"/>
                    <a:pt x="69" y="139"/>
                    <a:pt x="72" y="139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0" y="143"/>
                    <a:pt x="70" y="149"/>
                    <a:pt x="65" y="153"/>
                  </a:cubicBezTo>
                  <a:cubicBezTo>
                    <a:pt x="60" y="156"/>
                    <a:pt x="51" y="160"/>
                    <a:pt x="47" y="165"/>
                  </a:cubicBezTo>
                  <a:cubicBezTo>
                    <a:pt x="44" y="169"/>
                    <a:pt x="40" y="166"/>
                    <a:pt x="36" y="169"/>
                  </a:cubicBezTo>
                  <a:cubicBezTo>
                    <a:pt x="34" y="170"/>
                    <a:pt x="32" y="175"/>
                    <a:pt x="29" y="176"/>
                  </a:cubicBezTo>
                  <a:cubicBezTo>
                    <a:pt x="25" y="178"/>
                    <a:pt x="21" y="177"/>
                    <a:pt x="18" y="181"/>
                  </a:cubicBezTo>
                  <a:cubicBezTo>
                    <a:pt x="28" y="184"/>
                    <a:pt x="32" y="174"/>
                    <a:pt x="40" y="173"/>
                  </a:cubicBezTo>
                  <a:cubicBezTo>
                    <a:pt x="47" y="172"/>
                    <a:pt x="55" y="169"/>
                    <a:pt x="58" y="166"/>
                  </a:cubicBezTo>
                  <a:cubicBezTo>
                    <a:pt x="62" y="162"/>
                    <a:pt x="70" y="160"/>
                    <a:pt x="73" y="156"/>
                  </a:cubicBezTo>
                  <a:cubicBezTo>
                    <a:pt x="75" y="153"/>
                    <a:pt x="76" y="151"/>
                    <a:pt x="79" y="150"/>
                  </a:cubicBezTo>
                  <a:cubicBezTo>
                    <a:pt x="84" y="148"/>
                    <a:pt x="89" y="146"/>
                    <a:pt x="89" y="141"/>
                  </a:cubicBezTo>
                  <a:cubicBezTo>
                    <a:pt x="89" y="140"/>
                    <a:pt x="89" y="139"/>
                    <a:pt x="89" y="138"/>
                  </a:cubicBezTo>
                  <a:cubicBezTo>
                    <a:pt x="89" y="130"/>
                    <a:pt x="104" y="119"/>
                    <a:pt x="109" y="119"/>
                  </a:cubicBezTo>
                  <a:cubicBezTo>
                    <a:pt x="110" y="119"/>
                    <a:pt x="110" y="119"/>
                    <a:pt x="112" y="119"/>
                  </a:cubicBezTo>
                  <a:cubicBezTo>
                    <a:pt x="112" y="119"/>
                    <a:pt x="112" y="120"/>
                    <a:pt x="112" y="121"/>
                  </a:cubicBezTo>
                  <a:cubicBezTo>
                    <a:pt x="105" y="123"/>
                    <a:pt x="102" y="126"/>
                    <a:pt x="102" y="131"/>
                  </a:cubicBezTo>
                  <a:cubicBezTo>
                    <a:pt x="102" y="132"/>
                    <a:pt x="101" y="132"/>
                    <a:pt x="102" y="134"/>
                  </a:cubicBezTo>
                  <a:cubicBezTo>
                    <a:pt x="102" y="134"/>
                    <a:pt x="100" y="134"/>
                    <a:pt x="100" y="135"/>
                  </a:cubicBezTo>
                  <a:cubicBezTo>
                    <a:pt x="100" y="136"/>
                    <a:pt x="102" y="137"/>
                    <a:pt x="103" y="137"/>
                  </a:cubicBezTo>
                  <a:cubicBezTo>
                    <a:pt x="108" y="137"/>
                    <a:pt x="122" y="129"/>
                    <a:pt x="125" y="124"/>
                  </a:cubicBezTo>
                  <a:cubicBezTo>
                    <a:pt x="124" y="123"/>
                    <a:pt x="124" y="123"/>
                    <a:pt x="123" y="121"/>
                  </a:cubicBezTo>
                  <a:cubicBezTo>
                    <a:pt x="125" y="120"/>
                    <a:pt x="130" y="118"/>
                    <a:pt x="132" y="117"/>
                  </a:cubicBezTo>
                  <a:cubicBezTo>
                    <a:pt x="136" y="125"/>
                    <a:pt x="146" y="127"/>
                    <a:pt x="154" y="127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73" y="131"/>
                    <a:pt x="181" y="132"/>
                    <a:pt x="186" y="136"/>
                  </a:cubicBezTo>
                  <a:cubicBezTo>
                    <a:pt x="189" y="138"/>
                    <a:pt x="192" y="145"/>
                    <a:pt x="197" y="145"/>
                  </a:cubicBezTo>
                  <a:cubicBezTo>
                    <a:pt x="199" y="145"/>
                    <a:pt x="200" y="143"/>
                    <a:pt x="200" y="141"/>
                  </a:cubicBezTo>
                  <a:cubicBezTo>
                    <a:pt x="202" y="143"/>
                    <a:pt x="204" y="145"/>
                    <a:pt x="207" y="145"/>
                  </a:cubicBezTo>
                  <a:cubicBezTo>
                    <a:pt x="208" y="143"/>
                    <a:pt x="210" y="145"/>
                    <a:pt x="211" y="146"/>
                  </a:cubicBezTo>
                  <a:cubicBezTo>
                    <a:pt x="211" y="147"/>
                    <a:pt x="209" y="148"/>
                    <a:pt x="209" y="151"/>
                  </a:cubicBezTo>
                  <a:cubicBezTo>
                    <a:pt x="209" y="153"/>
                    <a:pt x="211" y="155"/>
                    <a:pt x="212" y="155"/>
                  </a:cubicBezTo>
                  <a:cubicBezTo>
                    <a:pt x="215" y="155"/>
                    <a:pt x="213" y="152"/>
                    <a:pt x="217" y="152"/>
                  </a:cubicBezTo>
                  <a:cubicBezTo>
                    <a:pt x="217" y="152"/>
                    <a:pt x="217" y="153"/>
                    <a:pt x="217" y="155"/>
                  </a:cubicBezTo>
                  <a:cubicBezTo>
                    <a:pt x="217" y="156"/>
                    <a:pt x="214" y="157"/>
                    <a:pt x="214" y="158"/>
                  </a:cubicBezTo>
                  <a:cubicBezTo>
                    <a:pt x="214" y="160"/>
                    <a:pt x="215" y="162"/>
                    <a:pt x="218" y="162"/>
                  </a:cubicBezTo>
                  <a:cubicBezTo>
                    <a:pt x="222" y="162"/>
                    <a:pt x="225" y="162"/>
                    <a:pt x="225" y="165"/>
                  </a:cubicBezTo>
                  <a:cubicBezTo>
                    <a:pt x="225" y="167"/>
                    <a:pt x="225" y="167"/>
                    <a:pt x="225" y="169"/>
                  </a:cubicBezTo>
                  <a:cubicBezTo>
                    <a:pt x="225" y="169"/>
                    <a:pt x="225" y="170"/>
                    <a:pt x="226" y="170"/>
                  </a:cubicBezTo>
                  <a:cubicBezTo>
                    <a:pt x="224" y="169"/>
                    <a:pt x="223" y="167"/>
                    <a:pt x="223" y="164"/>
                  </a:cubicBezTo>
                  <a:cubicBezTo>
                    <a:pt x="218" y="163"/>
                    <a:pt x="217" y="163"/>
                    <a:pt x="217" y="168"/>
                  </a:cubicBezTo>
                  <a:cubicBezTo>
                    <a:pt x="220" y="166"/>
                    <a:pt x="218" y="168"/>
                    <a:pt x="222" y="168"/>
                  </a:cubicBezTo>
                  <a:cubicBezTo>
                    <a:pt x="221" y="169"/>
                    <a:pt x="222" y="171"/>
                    <a:pt x="222" y="173"/>
                  </a:cubicBezTo>
                  <a:cubicBezTo>
                    <a:pt x="222" y="173"/>
                    <a:pt x="225" y="178"/>
                    <a:pt x="227" y="178"/>
                  </a:cubicBezTo>
                  <a:cubicBezTo>
                    <a:pt x="228" y="178"/>
                    <a:pt x="228" y="177"/>
                    <a:pt x="228" y="175"/>
                  </a:cubicBezTo>
                  <a:cubicBezTo>
                    <a:pt x="228" y="174"/>
                    <a:pt x="228" y="172"/>
                    <a:pt x="227" y="171"/>
                  </a:cubicBezTo>
                  <a:cubicBezTo>
                    <a:pt x="229" y="173"/>
                    <a:pt x="232" y="175"/>
                    <a:pt x="235" y="175"/>
                  </a:cubicBezTo>
                  <a:cubicBezTo>
                    <a:pt x="236" y="175"/>
                    <a:pt x="236" y="175"/>
                    <a:pt x="238" y="175"/>
                  </a:cubicBezTo>
                  <a:cubicBezTo>
                    <a:pt x="238" y="176"/>
                    <a:pt x="239" y="177"/>
                    <a:pt x="239" y="178"/>
                  </a:cubicBezTo>
                  <a:cubicBezTo>
                    <a:pt x="239" y="181"/>
                    <a:pt x="238" y="187"/>
                    <a:pt x="241" y="188"/>
                  </a:cubicBezTo>
                  <a:cubicBezTo>
                    <a:pt x="243" y="189"/>
                    <a:pt x="245" y="189"/>
                    <a:pt x="246" y="190"/>
                  </a:cubicBezTo>
                  <a:cubicBezTo>
                    <a:pt x="248" y="192"/>
                    <a:pt x="246" y="195"/>
                    <a:pt x="249" y="197"/>
                  </a:cubicBezTo>
                  <a:cubicBezTo>
                    <a:pt x="249" y="197"/>
                    <a:pt x="255" y="201"/>
                    <a:pt x="255" y="201"/>
                  </a:cubicBezTo>
                  <a:cubicBezTo>
                    <a:pt x="256" y="206"/>
                    <a:pt x="257" y="213"/>
                    <a:pt x="265" y="213"/>
                  </a:cubicBezTo>
                  <a:cubicBezTo>
                    <a:pt x="266" y="217"/>
                    <a:pt x="274" y="214"/>
                    <a:pt x="276" y="220"/>
                  </a:cubicBezTo>
                  <a:cubicBezTo>
                    <a:pt x="276" y="222"/>
                    <a:pt x="282" y="223"/>
                    <a:pt x="284" y="225"/>
                  </a:cubicBezTo>
                  <a:cubicBezTo>
                    <a:pt x="285" y="226"/>
                    <a:pt x="286" y="227"/>
                    <a:pt x="287" y="227"/>
                  </a:cubicBezTo>
                  <a:cubicBezTo>
                    <a:pt x="287" y="227"/>
                    <a:pt x="287" y="227"/>
                    <a:pt x="287" y="227"/>
                  </a:cubicBezTo>
                  <a:cubicBezTo>
                    <a:pt x="288" y="227"/>
                    <a:pt x="290" y="230"/>
                    <a:pt x="290" y="232"/>
                  </a:cubicBezTo>
                  <a:cubicBezTo>
                    <a:pt x="290" y="234"/>
                    <a:pt x="288" y="237"/>
                    <a:pt x="286" y="238"/>
                  </a:cubicBezTo>
                  <a:cubicBezTo>
                    <a:pt x="285" y="236"/>
                    <a:pt x="283" y="234"/>
                    <a:pt x="280" y="234"/>
                  </a:cubicBezTo>
                  <a:cubicBezTo>
                    <a:pt x="279" y="234"/>
                    <a:pt x="276" y="234"/>
                    <a:pt x="276" y="236"/>
                  </a:cubicBezTo>
                  <a:cubicBezTo>
                    <a:pt x="276" y="241"/>
                    <a:pt x="282" y="243"/>
                    <a:pt x="282" y="248"/>
                  </a:cubicBezTo>
                  <a:cubicBezTo>
                    <a:pt x="282" y="255"/>
                    <a:pt x="276" y="267"/>
                    <a:pt x="278" y="273"/>
                  </a:cubicBezTo>
                  <a:cubicBezTo>
                    <a:pt x="280" y="279"/>
                    <a:pt x="278" y="287"/>
                    <a:pt x="281" y="292"/>
                  </a:cubicBezTo>
                  <a:cubicBezTo>
                    <a:pt x="279" y="293"/>
                    <a:pt x="277" y="294"/>
                    <a:pt x="278" y="296"/>
                  </a:cubicBezTo>
                  <a:cubicBezTo>
                    <a:pt x="282" y="303"/>
                    <a:pt x="287" y="313"/>
                    <a:pt x="292" y="314"/>
                  </a:cubicBezTo>
                  <a:cubicBezTo>
                    <a:pt x="291" y="323"/>
                    <a:pt x="297" y="326"/>
                    <a:pt x="300" y="334"/>
                  </a:cubicBezTo>
                  <a:cubicBezTo>
                    <a:pt x="301" y="335"/>
                    <a:pt x="300" y="339"/>
                    <a:pt x="302" y="339"/>
                  </a:cubicBezTo>
                  <a:cubicBezTo>
                    <a:pt x="310" y="343"/>
                    <a:pt x="322" y="347"/>
                    <a:pt x="325" y="355"/>
                  </a:cubicBezTo>
                  <a:cubicBezTo>
                    <a:pt x="325" y="355"/>
                    <a:pt x="325" y="355"/>
                    <a:pt x="325" y="355"/>
                  </a:cubicBezTo>
                  <a:cubicBezTo>
                    <a:pt x="325" y="360"/>
                    <a:pt x="328" y="362"/>
                    <a:pt x="331" y="366"/>
                  </a:cubicBezTo>
                  <a:cubicBezTo>
                    <a:pt x="332" y="368"/>
                    <a:pt x="332" y="375"/>
                    <a:pt x="334" y="376"/>
                  </a:cubicBezTo>
                  <a:cubicBezTo>
                    <a:pt x="338" y="379"/>
                    <a:pt x="342" y="384"/>
                    <a:pt x="345" y="389"/>
                  </a:cubicBezTo>
                  <a:cubicBezTo>
                    <a:pt x="347" y="391"/>
                    <a:pt x="342" y="391"/>
                    <a:pt x="341" y="391"/>
                  </a:cubicBezTo>
                  <a:cubicBezTo>
                    <a:pt x="343" y="394"/>
                    <a:pt x="348" y="393"/>
                    <a:pt x="351" y="396"/>
                  </a:cubicBezTo>
                  <a:cubicBezTo>
                    <a:pt x="353" y="399"/>
                    <a:pt x="357" y="401"/>
                    <a:pt x="357" y="404"/>
                  </a:cubicBezTo>
                  <a:cubicBezTo>
                    <a:pt x="357" y="410"/>
                    <a:pt x="357" y="410"/>
                    <a:pt x="357" y="410"/>
                  </a:cubicBezTo>
                  <a:cubicBezTo>
                    <a:pt x="357" y="411"/>
                    <a:pt x="358" y="411"/>
                    <a:pt x="360" y="412"/>
                  </a:cubicBezTo>
                  <a:cubicBezTo>
                    <a:pt x="362" y="413"/>
                    <a:pt x="365" y="419"/>
                    <a:pt x="369" y="419"/>
                  </a:cubicBezTo>
                  <a:cubicBezTo>
                    <a:pt x="369" y="420"/>
                    <a:pt x="372" y="423"/>
                    <a:pt x="372" y="423"/>
                  </a:cubicBezTo>
                  <a:cubicBezTo>
                    <a:pt x="373" y="423"/>
                    <a:pt x="374" y="421"/>
                    <a:pt x="374" y="420"/>
                  </a:cubicBezTo>
                  <a:cubicBezTo>
                    <a:pt x="374" y="418"/>
                    <a:pt x="371" y="414"/>
                    <a:pt x="370" y="416"/>
                  </a:cubicBezTo>
                  <a:cubicBezTo>
                    <a:pt x="365" y="413"/>
                    <a:pt x="364" y="408"/>
                    <a:pt x="362" y="402"/>
                  </a:cubicBezTo>
                  <a:cubicBezTo>
                    <a:pt x="361" y="397"/>
                    <a:pt x="356" y="395"/>
                    <a:pt x="355" y="390"/>
                  </a:cubicBezTo>
                  <a:cubicBezTo>
                    <a:pt x="353" y="386"/>
                    <a:pt x="353" y="384"/>
                    <a:pt x="350" y="380"/>
                  </a:cubicBezTo>
                  <a:cubicBezTo>
                    <a:pt x="348" y="378"/>
                    <a:pt x="345" y="378"/>
                    <a:pt x="343" y="375"/>
                  </a:cubicBezTo>
                  <a:cubicBezTo>
                    <a:pt x="341" y="371"/>
                    <a:pt x="339" y="368"/>
                    <a:pt x="339" y="363"/>
                  </a:cubicBezTo>
                  <a:cubicBezTo>
                    <a:pt x="339" y="362"/>
                    <a:pt x="339" y="361"/>
                    <a:pt x="339" y="360"/>
                  </a:cubicBezTo>
                  <a:cubicBezTo>
                    <a:pt x="342" y="363"/>
                    <a:pt x="346" y="363"/>
                    <a:pt x="350" y="365"/>
                  </a:cubicBezTo>
                  <a:cubicBezTo>
                    <a:pt x="352" y="366"/>
                    <a:pt x="351" y="371"/>
                    <a:pt x="353" y="373"/>
                  </a:cubicBezTo>
                  <a:cubicBezTo>
                    <a:pt x="355" y="375"/>
                    <a:pt x="355" y="379"/>
                    <a:pt x="357" y="381"/>
                  </a:cubicBezTo>
                  <a:cubicBezTo>
                    <a:pt x="359" y="383"/>
                    <a:pt x="361" y="386"/>
                    <a:pt x="364" y="389"/>
                  </a:cubicBezTo>
                  <a:cubicBezTo>
                    <a:pt x="365" y="388"/>
                    <a:pt x="365" y="388"/>
                    <a:pt x="367" y="389"/>
                  </a:cubicBezTo>
                  <a:cubicBezTo>
                    <a:pt x="367" y="394"/>
                    <a:pt x="374" y="394"/>
                    <a:pt x="376" y="398"/>
                  </a:cubicBezTo>
                  <a:cubicBezTo>
                    <a:pt x="377" y="401"/>
                    <a:pt x="375" y="403"/>
                    <a:pt x="377" y="405"/>
                  </a:cubicBezTo>
                  <a:cubicBezTo>
                    <a:pt x="380" y="407"/>
                    <a:pt x="383" y="408"/>
                    <a:pt x="385" y="411"/>
                  </a:cubicBezTo>
                  <a:cubicBezTo>
                    <a:pt x="390" y="415"/>
                    <a:pt x="398" y="422"/>
                    <a:pt x="401" y="430"/>
                  </a:cubicBezTo>
                  <a:cubicBezTo>
                    <a:pt x="401" y="432"/>
                    <a:pt x="403" y="433"/>
                    <a:pt x="403" y="435"/>
                  </a:cubicBezTo>
                  <a:cubicBezTo>
                    <a:pt x="403" y="438"/>
                    <a:pt x="401" y="439"/>
                    <a:pt x="401" y="442"/>
                  </a:cubicBezTo>
                  <a:cubicBezTo>
                    <a:pt x="401" y="444"/>
                    <a:pt x="402" y="446"/>
                    <a:pt x="404" y="446"/>
                  </a:cubicBezTo>
                  <a:cubicBezTo>
                    <a:pt x="405" y="449"/>
                    <a:pt x="412" y="451"/>
                    <a:pt x="415" y="454"/>
                  </a:cubicBezTo>
                  <a:cubicBezTo>
                    <a:pt x="415" y="454"/>
                    <a:pt x="416" y="454"/>
                    <a:pt x="417" y="455"/>
                  </a:cubicBezTo>
                  <a:cubicBezTo>
                    <a:pt x="420" y="457"/>
                    <a:pt x="422" y="456"/>
                    <a:pt x="425" y="457"/>
                  </a:cubicBezTo>
                  <a:cubicBezTo>
                    <a:pt x="428" y="459"/>
                    <a:pt x="429" y="462"/>
                    <a:pt x="432" y="463"/>
                  </a:cubicBezTo>
                  <a:cubicBezTo>
                    <a:pt x="434" y="463"/>
                    <a:pt x="436" y="462"/>
                    <a:pt x="438" y="463"/>
                  </a:cubicBezTo>
                  <a:cubicBezTo>
                    <a:pt x="441" y="464"/>
                    <a:pt x="448" y="470"/>
                    <a:pt x="451" y="470"/>
                  </a:cubicBezTo>
                  <a:cubicBezTo>
                    <a:pt x="453" y="470"/>
                    <a:pt x="454" y="469"/>
                    <a:pt x="456" y="470"/>
                  </a:cubicBezTo>
                  <a:cubicBezTo>
                    <a:pt x="457" y="471"/>
                    <a:pt x="459" y="472"/>
                    <a:pt x="461" y="472"/>
                  </a:cubicBezTo>
                  <a:cubicBezTo>
                    <a:pt x="465" y="472"/>
                    <a:pt x="465" y="468"/>
                    <a:pt x="469" y="468"/>
                  </a:cubicBezTo>
                  <a:cubicBezTo>
                    <a:pt x="471" y="468"/>
                    <a:pt x="472" y="467"/>
                    <a:pt x="474" y="471"/>
                  </a:cubicBezTo>
                  <a:cubicBezTo>
                    <a:pt x="476" y="471"/>
                    <a:pt x="476" y="471"/>
                    <a:pt x="476" y="471"/>
                  </a:cubicBezTo>
                  <a:cubicBezTo>
                    <a:pt x="482" y="471"/>
                    <a:pt x="483" y="478"/>
                    <a:pt x="490" y="482"/>
                  </a:cubicBezTo>
                  <a:cubicBezTo>
                    <a:pt x="494" y="484"/>
                    <a:pt x="497" y="483"/>
                    <a:pt x="502" y="485"/>
                  </a:cubicBezTo>
                  <a:cubicBezTo>
                    <a:pt x="505" y="486"/>
                    <a:pt x="507" y="488"/>
                    <a:pt x="511" y="488"/>
                  </a:cubicBezTo>
                  <a:cubicBezTo>
                    <a:pt x="513" y="488"/>
                    <a:pt x="514" y="487"/>
                    <a:pt x="516" y="487"/>
                  </a:cubicBezTo>
                  <a:cubicBezTo>
                    <a:pt x="516" y="487"/>
                    <a:pt x="516" y="487"/>
                    <a:pt x="517" y="487"/>
                  </a:cubicBezTo>
                  <a:cubicBezTo>
                    <a:pt x="518" y="491"/>
                    <a:pt x="522" y="494"/>
                    <a:pt x="526" y="498"/>
                  </a:cubicBezTo>
                  <a:cubicBezTo>
                    <a:pt x="527" y="499"/>
                    <a:pt x="528" y="500"/>
                    <a:pt x="529" y="502"/>
                  </a:cubicBezTo>
                  <a:cubicBezTo>
                    <a:pt x="530" y="505"/>
                    <a:pt x="528" y="507"/>
                    <a:pt x="531" y="511"/>
                  </a:cubicBezTo>
                  <a:cubicBezTo>
                    <a:pt x="533" y="511"/>
                    <a:pt x="533" y="511"/>
                    <a:pt x="533" y="511"/>
                  </a:cubicBezTo>
                  <a:cubicBezTo>
                    <a:pt x="533" y="511"/>
                    <a:pt x="533" y="510"/>
                    <a:pt x="533" y="509"/>
                  </a:cubicBezTo>
                  <a:cubicBezTo>
                    <a:pt x="533" y="509"/>
                    <a:pt x="541" y="514"/>
                    <a:pt x="542" y="515"/>
                  </a:cubicBezTo>
                  <a:cubicBezTo>
                    <a:pt x="543" y="517"/>
                    <a:pt x="543" y="519"/>
                    <a:pt x="546" y="520"/>
                  </a:cubicBezTo>
                  <a:cubicBezTo>
                    <a:pt x="546" y="520"/>
                    <a:pt x="547" y="521"/>
                    <a:pt x="547" y="521"/>
                  </a:cubicBezTo>
                  <a:cubicBezTo>
                    <a:pt x="549" y="521"/>
                    <a:pt x="552" y="520"/>
                    <a:pt x="554" y="521"/>
                  </a:cubicBezTo>
                  <a:cubicBezTo>
                    <a:pt x="556" y="523"/>
                    <a:pt x="558" y="527"/>
                    <a:pt x="562" y="527"/>
                  </a:cubicBezTo>
                  <a:cubicBezTo>
                    <a:pt x="563" y="527"/>
                    <a:pt x="565" y="526"/>
                    <a:pt x="565" y="524"/>
                  </a:cubicBezTo>
                  <a:cubicBezTo>
                    <a:pt x="565" y="524"/>
                    <a:pt x="563" y="523"/>
                    <a:pt x="563" y="522"/>
                  </a:cubicBezTo>
                  <a:cubicBezTo>
                    <a:pt x="563" y="520"/>
                    <a:pt x="570" y="516"/>
                    <a:pt x="571" y="516"/>
                  </a:cubicBezTo>
                  <a:cubicBezTo>
                    <a:pt x="574" y="516"/>
                    <a:pt x="574" y="519"/>
                    <a:pt x="577" y="520"/>
                  </a:cubicBezTo>
                  <a:cubicBezTo>
                    <a:pt x="576" y="521"/>
                    <a:pt x="575" y="521"/>
                    <a:pt x="575" y="522"/>
                  </a:cubicBezTo>
                  <a:cubicBezTo>
                    <a:pt x="575" y="523"/>
                    <a:pt x="578" y="524"/>
                    <a:pt x="578" y="524"/>
                  </a:cubicBezTo>
                  <a:cubicBezTo>
                    <a:pt x="578" y="524"/>
                    <a:pt x="578" y="524"/>
                    <a:pt x="579" y="524"/>
                  </a:cubicBezTo>
                  <a:cubicBezTo>
                    <a:pt x="578" y="524"/>
                    <a:pt x="578" y="525"/>
                    <a:pt x="578" y="525"/>
                  </a:cubicBezTo>
                  <a:cubicBezTo>
                    <a:pt x="578" y="529"/>
                    <a:pt x="582" y="529"/>
                    <a:pt x="582" y="533"/>
                  </a:cubicBezTo>
                  <a:cubicBezTo>
                    <a:pt x="582" y="536"/>
                    <a:pt x="580" y="537"/>
                    <a:pt x="580" y="539"/>
                  </a:cubicBezTo>
                  <a:cubicBezTo>
                    <a:pt x="580" y="541"/>
                    <a:pt x="581" y="542"/>
                    <a:pt x="581" y="544"/>
                  </a:cubicBezTo>
                  <a:cubicBezTo>
                    <a:pt x="581" y="545"/>
                    <a:pt x="581" y="545"/>
                    <a:pt x="581" y="545"/>
                  </a:cubicBezTo>
                  <a:cubicBezTo>
                    <a:pt x="581" y="547"/>
                    <a:pt x="581" y="547"/>
                    <a:pt x="581" y="547"/>
                  </a:cubicBezTo>
                  <a:cubicBezTo>
                    <a:pt x="581" y="548"/>
                    <a:pt x="582" y="549"/>
                    <a:pt x="583" y="549"/>
                  </a:cubicBezTo>
                  <a:cubicBezTo>
                    <a:pt x="582" y="556"/>
                    <a:pt x="576" y="554"/>
                    <a:pt x="574" y="559"/>
                  </a:cubicBezTo>
                  <a:cubicBezTo>
                    <a:pt x="572" y="563"/>
                    <a:pt x="571" y="569"/>
                    <a:pt x="564" y="569"/>
                  </a:cubicBezTo>
                  <a:cubicBezTo>
                    <a:pt x="565" y="579"/>
                    <a:pt x="560" y="578"/>
                    <a:pt x="560" y="583"/>
                  </a:cubicBezTo>
                  <a:cubicBezTo>
                    <a:pt x="560" y="586"/>
                    <a:pt x="560" y="591"/>
                    <a:pt x="563" y="591"/>
                  </a:cubicBezTo>
                  <a:cubicBezTo>
                    <a:pt x="565" y="591"/>
                    <a:pt x="565" y="590"/>
                    <a:pt x="567" y="591"/>
                  </a:cubicBezTo>
                  <a:cubicBezTo>
                    <a:pt x="566" y="595"/>
                    <a:pt x="562" y="595"/>
                    <a:pt x="560" y="599"/>
                  </a:cubicBezTo>
                  <a:cubicBezTo>
                    <a:pt x="559" y="600"/>
                    <a:pt x="557" y="603"/>
                    <a:pt x="557" y="606"/>
                  </a:cubicBezTo>
                  <a:cubicBezTo>
                    <a:pt x="557" y="610"/>
                    <a:pt x="560" y="614"/>
                    <a:pt x="563" y="617"/>
                  </a:cubicBezTo>
                  <a:cubicBezTo>
                    <a:pt x="564" y="618"/>
                    <a:pt x="566" y="617"/>
                    <a:pt x="566" y="619"/>
                  </a:cubicBezTo>
                  <a:cubicBezTo>
                    <a:pt x="567" y="620"/>
                    <a:pt x="567" y="623"/>
                    <a:pt x="569" y="625"/>
                  </a:cubicBezTo>
                  <a:cubicBezTo>
                    <a:pt x="570" y="626"/>
                    <a:pt x="571" y="625"/>
                    <a:pt x="572" y="627"/>
                  </a:cubicBezTo>
                  <a:cubicBezTo>
                    <a:pt x="574" y="631"/>
                    <a:pt x="575" y="634"/>
                    <a:pt x="577" y="639"/>
                  </a:cubicBezTo>
                  <a:cubicBezTo>
                    <a:pt x="579" y="644"/>
                    <a:pt x="583" y="648"/>
                    <a:pt x="585" y="654"/>
                  </a:cubicBezTo>
                  <a:cubicBezTo>
                    <a:pt x="586" y="657"/>
                    <a:pt x="589" y="659"/>
                    <a:pt x="589" y="662"/>
                  </a:cubicBezTo>
                  <a:cubicBezTo>
                    <a:pt x="589" y="665"/>
                    <a:pt x="588" y="667"/>
                    <a:pt x="590" y="669"/>
                  </a:cubicBezTo>
                  <a:cubicBezTo>
                    <a:pt x="594" y="673"/>
                    <a:pt x="597" y="676"/>
                    <a:pt x="604" y="678"/>
                  </a:cubicBezTo>
                  <a:cubicBezTo>
                    <a:pt x="607" y="679"/>
                    <a:pt x="608" y="680"/>
                    <a:pt x="611" y="683"/>
                  </a:cubicBezTo>
                  <a:cubicBezTo>
                    <a:pt x="614" y="685"/>
                    <a:pt x="616" y="685"/>
                    <a:pt x="619" y="687"/>
                  </a:cubicBezTo>
                  <a:cubicBezTo>
                    <a:pt x="623" y="689"/>
                    <a:pt x="627" y="692"/>
                    <a:pt x="629" y="698"/>
                  </a:cubicBezTo>
                  <a:cubicBezTo>
                    <a:pt x="630" y="700"/>
                    <a:pt x="631" y="713"/>
                    <a:pt x="631" y="716"/>
                  </a:cubicBezTo>
                  <a:cubicBezTo>
                    <a:pt x="631" y="719"/>
                    <a:pt x="629" y="725"/>
                    <a:pt x="629" y="729"/>
                  </a:cubicBezTo>
                  <a:cubicBezTo>
                    <a:pt x="629" y="731"/>
                    <a:pt x="629" y="731"/>
                    <a:pt x="629" y="739"/>
                  </a:cubicBezTo>
                  <a:cubicBezTo>
                    <a:pt x="629" y="741"/>
                    <a:pt x="629" y="745"/>
                    <a:pt x="629" y="746"/>
                  </a:cubicBezTo>
                  <a:cubicBezTo>
                    <a:pt x="629" y="747"/>
                    <a:pt x="629" y="748"/>
                    <a:pt x="629" y="749"/>
                  </a:cubicBezTo>
                  <a:cubicBezTo>
                    <a:pt x="629" y="756"/>
                    <a:pt x="623" y="762"/>
                    <a:pt x="623" y="771"/>
                  </a:cubicBezTo>
                  <a:cubicBezTo>
                    <a:pt x="623" y="774"/>
                    <a:pt x="620" y="777"/>
                    <a:pt x="621" y="781"/>
                  </a:cubicBezTo>
                  <a:cubicBezTo>
                    <a:pt x="621" y="798"/>
                    <a:pt x="621" y="798"/>
                    <a:pt x="621" y="798"/>
                  </a:cubicBezTo>
                  <a:cubicBezTo>
                    <a:pt x="620" y="804"/>
                    <a:pt x="620" y="808"/>
                    <a:pt x="618" y="813"/>
                  </a:cubicBezTo>
                  <a:cubicBezTo>
                    <a:pt x="618" y="814"/>
                    <a:pt x="617" y="814"/>
                    <a:pt x="616" y="814"/>
                  </a:cubicBezTo>
                  <a:cubicBezTo>
                    <a:pt x="615" y="816"/>
                    <a:pt x="615" y="819"/>
                    <a:pt x="614" y="821"/>
                  </a:cubicBezTo>
                  <a:cubicBezTo>
                    <a:pt x="612" y="824"/>
                    <a:pt x="609" y="829"/>
                    <a:pt x="609" y="834"/>
                  </a:cubicBezTo>
                  <a:cubicBezTo>
                    <a:pt x="609" y="836"/>
                    <a:pt x="609" y="842"/>
                    <a:pt x="610" y="842"/>
                  </a:cubicBezTo>
                  <a:cubicBezTo>
                    <a:pt x="610" y="842"/>
                    <a:pt x="611" y="843"/>
                    <a:pt x="611" y="845"/>
                  </a:cubicBezTo>
                  <a:cubicBezTo>
                    <a:pt x="611" y="846"/>
                    <a:pt x="610" y="846"/>
                    <a:pt x="609" y="846"/>
                  </a:cubicBezTo>
                  <a:cubicBezTo>
                    <a:pt x="608" y="850"/>
                    <a:pt x="606" y="852"/>
                    <a:pt x="606" y="856"/>
                  </a:cubicBezTo>
                  <a:cubicBezTo>
                    <a:pt x="606" y="859"/>
                    <a:pt x="608" y="864"/>
                    <a:pt x="610" y="864"/>
                  </a:cubicBezTo>
                  <a:cubicBezTo>
                    <a:pt x="611" y="864"/>
                    <a:pt x="612" y="862"/>
                    <a:pt x="614" y="862"/>
                  </a:cubicBezTo>
                  <a:cubicBezTo>
                    <a:pt x="615" y="861"/>
                    <a:pt x="613" y="862"/>
                    <a:pt x="617" y="862"/>
                  </a:cubicBezTo>
                  <a:cubicBezTo>
                    <a:pt x="617" y="865"/>
                    <a:pt x="617" y="865"/>
                    <a:pt x="617" y="865"/>
                  </a:cubicBezTo>
                  <a:cubicBezTo>
                    <a:pt x="609" y="899"/>
                    <a:pt x="609" y="899"/>
                    <a:pt x="609" y="899"/>
                  </a:cubicBezTo>
                  <a:cubicBezTo>
                    <a:pt x="605" y="899"/>
                    <a:pt x="606" y="893"/>
                    <a:pt x="602" y="893"/>
                  </a:cubicBezTo>
                  <a:cubicBezTo>
                    <a:pt x="601" y="893"/>
                    <a:pt x="600" y="895"/>
                    <a:pt x="600" y="895"/>
                  </a:cubicBezTo>
                  <a:cubicBezTo>
                    <a:pt x="601" y="895"/>
                    <a:pt x="601" y="895"/>
                    <a:pt x="601" y="895"/>
                  </a:cubicBezTo>
                  <a:cubicBezTo>
                    <a:pt x="601" y="899"/>
                    <a:pt x="601" y="899"/>
                    <a:pt x="601" y="899"/>
                  </a:cubicBezTo>
                  <a:cubicBezTo>
                    <a:pt x="601" y="902"/>
                    <a:pt x="603" y="905"/>
                    <a:pt x="603" y="907"/>
                  </a:cubicBezTo>
                  <a:cubicBezTo>
                    <a:pt x="603" y="911"/>
                    <a:pt x="598" y="912"/>
                    <a:pt x="598" y="916"/>
                  </a:cubicBezTo>
                  <a:cubicBezTo>
                    <a:pt x="598" y="920"/>
                    <a:pt x="601" y="928"/>
                    <a:pt x="601" y="933"/>
                  </a:cubicBezTo>
                  <a:cubicBezTo>
                    <a:pt x="601" y="934"/>
                    <a:pt x="601" y="935"/>
                    <a:pt x="601" y="936"/>
                  </a:cubicBezTo>
                  <a:cubicBezTo>
                    <a:pt x="601" y="941"/>
                    <a:pt x="607" y="940"/>
                    <a:pt x="607" y="946"/>
                  </a:cubicBezTo>
                  <a:cubicBezTo>
                    <a:pt x="607" y="947"/>
                    <a:pt x="606" y="948"/>
                    <a:pt x="605" y="950"/>
                  </a:cubicBezTo>
                  <a:cubicBezTo>
                    <a:pt x="606" y="950"/>
                    <a:pt x="606" y="950"/>
                    <a:pt x="607" y="951"/>
                  </a:cubicBezTo>
                  <a:cubicBezTo>
                    <a:pt x="607" y="953"/>
                    <a:pt x="603" y="953"/>
                    <a:pt x="603" y="955"/>
                  </a:cubicBezTo>
                  <a:cubicBezTo>
                    <a:pt x="603" y="955"/>
                    <a:pt x="604" y="956"/>
                    <a:pt x="605" y="957"/>
                  </a:cubicBezTo>
                  <a:cubicBezTo>
                    <a:pt x="608" y="960"/>
                    <a:pt x="610" y="964"/>
                    <a:pt x="616" y="964"/>
                  </a:cubicBezTo>
                  <a:cubicBezTo>
                    <a:pt x="616" y="965"/>
                    <a:pt x="617" y="967"/>
                    <a:pt x="618" y="967"/>
                  </a:cubicBezTo>
                  <a:cubicBezTo>
                    <a:pt x="620" y="967"/>
                    <a:pt x="621" y="967"/>
                    <a:pt x="623" y="967"/>
                  </a:cubicBezTo>
                  <a:cubicBezTo>
                    <a:pt x="623" y="971"/>
                    <a:pt x="628" y="971"/>
                    <a:pt x="631" y="972"/>
                  </a:cubicBezTo>
                  <a:cubicBezTo>
                    <a:pt x="635" y="973"/>
                    <a:pt x="633" y="979"/>
                    <a:pt x="638" y="979"/>
                  </a:cubicBezTo>
                  <a:cubicBezTo>
                    <a:pt x="640" y="979"/>
                    <a:pt x="642" y="979"/>
                    <a:pt x="645" y="979"/>
                  </a:cubicBezTo>
                  <a:cubicBezTo>
                    <a:pt x="645" y="979"/>
                    <a:pt x="646" y="979"/>
                    <a:pt x="647" y="979"/>
                  </a:cubicBezTo>
                  <a:cubicBezTo>
                    <a:pt x="648" y="979"/>
                    <a:pt x="648" y="979"/>
                    <a:pt x="649" y="979"/>
                  </a:cubicBezTo>
                  <a:cubicBezTo>
                    <a:pt x="651" y="979"/>
                    <a:pt x="657" y="974"/>
                    <a:pt x="660" y="974"/>
                  </a:cubicBezTo>
                  <a:cubicBezTo>
                    <a:pt x="662" y="974"/>
                    <a:pt x="663" y="974"/>
                    <a:pt x="664" y="973"/>
                  </a:cubicBezTo>
                  <a:cubicBezTo>
                    <a:pt x="658" y="970"/>
                    <a:pt x="652" y="968"/>
                    <a:pt x="647" y="963"/>
                  </a:cubicBezTo>
                  <a:cubicBezTo>
                    <a:pt x="644" y="960"/>
                    <a:pt x="644" y="949"/>
                    <a:pt x="640" y="947"/>
                  </a:cubicBezTo>
                  <a:cubicBezTo>
                    <a:pt x="639" y="947"/>
                    <a:pt x="637" y="944"/>
                    <a:pt x="637" y="942"/>
                  </a:cubicBezTo>
                  <a:cubicBezTo>
                    <a:pt x="637" y="937"/>
                    <a:pt x="638" y="934"/>
                    <a:pt x="640" y="931"/>
                  </a:cubicBezTo>
                  <a:cubicBezTo>
                    <a:pt x="643" y="929"/>
                    <a:pt x="646" y="931"/>
                    <a:pt x="648" y="928"/>
                  </a:cubicBezTo>
                  <a:cubicBezTo>
                    <a:pt x="649" y="925"/>
                    <a:pt x="648" y="922"/>
                    <a:pt x="650" y="920"/>
                  </a:cubicBezTo>
                  <a:cubicBezTo>
                    <a:pt x="653" y="917"/>
                    <a:pt x="659" y="916"/>
                    <a:pt x="659" y="910"/>
                  </a:cubicBezTo>
                  <a:cubicBezTo>
                    <a:pt x="659" y="903"/>
                    <a:pt x="649" y="906"/>
                    <a:pt x="649" y="897"/>
                  </a:cubicBezTo>
                  <a:cubicBezTo>
                    <a:pt x="649" y="893"/>
                    <a:pt x="652" y="890"/>
                    <a:pt x="656" y="889"/>
                  </a:cubicBezTo>
                  <a:cubicBezTo>
                    <a:pt x="657" y="889"/>
                    <a:pt x="661" y="889"/>
                    <a:pt x="662" y="886"/>
                  </a:cubicBezTo>
                  <a:cubicBezTo>
                    <a:pt x="663" y="880"/>
                    <a:pt x="663" y="876"/>
                    <a:pt x="667" y="872"/>
                  </a:cubicBezTo>
                  <a:cubicBezTo>
                    <a:pt x="666" y="872"/>
                    <a:pt x="665" y="871"/>
                    <a:pt x="665" y="869"/>
                  </a:cubicBezTo>
                  <a:cubicBezTo>
                    <a:pt x="667" y="869"/>
                    <a:pt x="668" y="871"/>
                    <a:pt x="671" y="871"/>
                  </a:cubicBezTo>
                  <a:cubicBezTo>
                    <a:pt x="671" y="871"/>
                    <a:pt x="673" y="869"/>
                    <a:pt x="673" y="868"/>
                  </a:cubicBezTo>
                  <a:cubicBezTo>
                    <a:pt x="673" y="867"/>
                    <a:pt x="672" y="867"/>
                    <a:pt x="671" y="866"/>
                  </a:cubicBezTo>
                  <a:cubicBezTo>
                    <a:pt x="670" y="866"/>
                    <a:pt x="669" y="867"/>
                    <a:pt x="668" y="867"/>
                  </a:cubicBezTo>
                  <a:cubicBezTo>
                    <a:pt x="666" y="867"/>
                    <a:pt x="663" y="861"/>
                    <a:pt x="663" y="858"/>
                  </a:cubicBezTo>
                  <a:cubicBezTo>
                    <a:pt x="663" y="857"/>
                    <a:pt x="664" y="856"/>
                    <a:pt x="665" y="856"/>
                  </a:cubicBezTo>
                  <a:cubicBezTo>
                    <a:pt x="670" y="856"/>
                    <a:pt x="671" y="859"/>
                    <a:pt x="676" y="859"/>
                  </a:cubicBezTo>
                  <a:cubicBezTo>
                    <a:pt x="677" y="859"/>
                    <a:pt x="681" y="857"/>
                    <a:pt x="681" y="856"/>
                  </a:cubicBezTo>
                  <a:cubicBezTo>
                    <a:pt x="681" y="855"/>
                    <a:pt x="681" y="854"/>
                    <a:pt x="681" y="854"/>
                  </a:cubicBezTo>
                  <a:cubicBezTo>
                    <a:pt x="681" y="851"/>
                    <a:pt x="680" y="844"/>
                    <a:pt x="683" y="841"/>
                  </a:cubicBezTo>
                  <a:cubicBezTo>
                    <a:pt x="685" y="839"/>
                    <a:pt x="692" y="841"/>
                    <a:pt x="696" y="840"/>
                  </a:cubicBezTo>
                  <a:cubicBezTo>
                    <a:pt x="702" y="838"/>
                    <a:pt x="706" y="839"/>
                    <a:pt x="710" y="836"/>
                  </a:cubicBezTo>
                  <a:cubicBezTo>
                    <a:pt x="712" y="833"/>
                    <a:pt x="714" y="832"/>
                    <a:pt x="716" y="829"/>
                  </a:cubicBezTo>
                  <a:cubicBezTo>
                    <a:pt x="717" y="827"/>
                    <a:pt x="717" y="825"/>
                    <a:pt x="717" y="823"/>
                  </a:cubicBezTo>
                  <a:cubicBezTo>
                    <a:pt x="717" y="820"/>
                    <a:pt x="713" y="820"/>
                    <a:pt x="713" y="818"/>
                  </a:cubicBezTo>
                  <a:cubicBezTo>
                    <a:pt x="712" y="815"/>
                    <a:pt x="712" y="812"/>
                    <a:pt x="710" y="811"/>
                  </a:cubicBezTo>
                  <a:cubicBezTo>
                    <a:pt x="709" y="810"/>
                    <a:pt x="706" y="809"/>
                    <a:pt x="706" y="807"/>
                  </a:cubicBezTo>
                  <a:cubicBezTo>
                    <a:pt x="706" y="806"/>
                    <a:pt x="707" y="806"/>
                    <a:pt x="708" y="806"/>
                  </a:cubicBezTo>
                  <a:cubicBezTo>
                    <a:pt x="711" y="806"/>
                    <a:pt x="714" y="808"/>
                    <a:pt x="717" y="808"/>
                  </a:cubicBezTo>
                  <a:cubicBezTo>
                    <a:pt x="719" y="808"/>
                    <a:pt x="724" y="811"/>
                    <a:pt x="728" y="811"/>
                  </a:cubicBezTo>
                  <a:cubicBezTo>
                    <a:pt x="738" y="811"/>
                    <a:pt x="740" y="800"/>
                    <a:pt x="744" y="793"/>
                  </a:cubicBezTo>
                  <a:cubicBezTo>
                    <a:pt x="748" y="787"/>
                    <a:pt x="753" y="786"/>
                    <a:pt x="757" y="780"/>
                  </a:cubicBezTo>
                  <a:cubicBezTo>
                    <a:pt x="759" y="777"/>
                    <a:pt x="757" y="775"/>
                    <a:pt x="761" y="773"/>
                  </a:cubicBezTo>
                  <a:cubicBezTo>
                    <a:pt x="761" y="773"/>
                    <a:pt x="761" y="773"/>
                    <a:pt x="761" y="773"/>
                  </a:cubicBezTo>
                  <a:cubicBezTo>
                    <a:pt x="761" y="768"/>
                    <a:pt x="765" y="764"/>
                    <a:pt x="769" y="762"/>
                  </a:cubicBezTo>
                  <a:cubicBezTo>
                    <a:pt x="769" y="751"/>
                    <a:pt x="769" y="751"/>
                    <a:pt x="769" y="751"/>
                  </a:cubicBezTo>
                  <a:cubicBezTo>
                    <a:pt x="769" y="747"/>
                    <a:pt x="769" y="744"/>
                    <a:pt x="772" y="741"/>
                  </a:cubicBezTo>
                  <a:cubicBezTo>
                    <a:pt x="773" y="739"/>
                    <a:pt x="776" y="739"/>
                    <a:pt x="778" y="736"/>
                  </a:cubicBezTo>
                  <a:cubicBezTo>
                    <a:pt x="782" y="730"/>
                    <a:pt x="788" y="733"/>
                    <a:pt x="793" y="727"/>
                  </a:cubicBezTo>
                  <a:cubicBezTo>
                    <a:pt x="794" y="727"/>
                    <a:pt x="794" y="726"/>
                    <a:pt x="796" y="725"/>
                  </a:cubicBezTo>
                  <a:cubicBezTo>
                    <a:pt x="799" y="723"/>
                    <a:pt x="802" y="724"/>
                    <a:pt x="807" y="724"/>
                  </a:cubicBezTo>
                  <a:cubicBezTo>
                    <a:pt x="810" y="724"/>
                    <a:pt x="815" y="720"/>
                    <a:pt x="817" y="718"/>
                  </a:cubicBezTo>
                  <a:cubicBezTo>
                    <a:pt x="817" y="717"/>
                    <a:pt x="817" y="714"/>
                    <a:pt x="818" y="713"/>
                  </a:cubicBezTo>
                  <a:cubicBezTo>
                    <a:pt x="821" y="708"/>
                    <a:pt x="822" y="706"/>
                    <a:pt x="826" y="701"/>
                  </a:cubicBezTo>
                  <a:cubicBezTo>
                    <a:pt x="826" y="700"/>
                    <a:pt x="827" y="695"/>
                    <a:pt x="827" y="693"/>
                  </a:cubicBezTo>
                  <a:cubicBezTo>
                    <a:pt x="827" y="691"/>
                    <a:pt x="829" y="689"/>
                    <a:pt x="830" y="688"/>
                  </a:cubicBezTo>
                  <a:cubicBezTo>
                    <a:pt x="830" y="687"/>
                    <a:pt x="831" y="686"/>
                    <a:pt x="831" y="685"/>
                  </a:cubicBezTo>
                  <a:cubicBezTo>
                    <a:pt x="831" y="682"/>
                    <a:pt x="832" y="678"/>
                    <a:pt x="832" y="674"/>
                  </a:cubicBezTo>
                  <a:cubicBezTo>
                    <a:pt x="832" y="669"/>
                    <a:pt x="829" y="661"/>
                    <a:pt x="832" y="658"/>
                  </a:cubicBezTo>
                  <a:cubicBezTo>
                    <a:pt x="835" y="656"/>
                    <a:pt x="837" y="655"/>
                    <a:pt x="840" y="652"/>
                  </a:cubicBezTo>
                  <a:cubicBezTo>
                    <a:pt x="841" y="650"/>
                    <a:pt x="842" y="649"/>
                    <a:pt x="843" y="647"/>
                  </a:cubicBezTo>
                  <a:cubicBezTo>
                    <a:pt x="849" y="638"/>
                    <a:pt x="859" y="634"/>
                    <a:pt x="859" y="617"/>
                  </a:cubicBezTo>
                  <a:cubicBezTo>
                    <a:pt x="859" y="612"/>
                    <a:pt x="857" y="607"/>
                    <a:pt x="853" y="606"/>
                  </a:cubicBezTo>
                  <a:close/>
                  <a:moveTo>
                    <a:pt x="566" y="281"/>
                  </a:moveTo>
                  <a:cubicBezTo>
                    <a:pt x="567" y="280"/>
                    <a:pt x="568" y="280"/>
                    <a:pt x="568" y="279"/>
                  </a:cubicBezTo>
                  <a:cubicBezTo>
                    <a:pt x="568" y="280"/>
                    <a:pt x="567" y="280"/>
                    <a:pt x="566" y="281"/>
                  </a:cubicBezTo>
                  <a:close/>
                  <a:moveTo>
                    <a:pt x="569" y="272"/>
                  </a:moveTo>
                  <a:cubicBezTo>
                    <a:pt x="574" y="270"/>
                    <a:pt x="584" y="267"/>
                    <a:pt x="590" y="267"/>
                  </a:cubicBezTo>
                  <a:cubicBezTo>
                    <a:pt x="590" y="276"/>
                    <a:pt x="575" y="274"/>
                    <a:pt x="569" y="274"/>
                  </a:cubicBezTo>
                  <a:cubicBezTo>
                    <a:pt x="568" y="274"/>
                    <a:pt x="568" y="274"/>
                    <a:pt x="566" y="274"/>
                  </a:cubicBezTo>
                  <a:cubicBezTo>
                    <a:pt x="566" y="274"/>
                    <a:pt x="567" y="275"/>
                    <a:pt x="567" y="275"/>
                  </a:cubicBezTo>
                  <a:cubicBezTo>
                    <a:pt x="567" y="275"/>
                    <a:pt x="566" y="274"/>
                    <a:pt x="566" y="273"/>
                  </a:cubicBezTo>
                  <a:cubicBezTo>
                    <a:pt x="566" y="272"/>
                    <a:pt x="568" y="272"/>
                    <a:pt x="569" y="272"/>
                  </a:cubicBezTo>
                  <a:close/>
                  <a:moveTo>
                    <a:pt x="565" y="281"/>
                  </a:moveTo>
                  <a:cubicBezTo>
                    <a:pt x="560" y="284"/>
                    <a:pt x="552" y="287"/>
                    <a:pt x="547" y="287"/>
                  </a:cubicBezTo>
                  <a:cubicBezTo>
                    <a:pt x="545" y="287"/>
                    <a:pt x="544" y="284"/>
                    <a:pt x="544" y="282"/>
                  </a:cubicBezTo>
                  <a:cubicBezTo>
                    <a:pt x="545" y="283"/>
                    <a:pt x="546" y="284"/>
                    <a:pt x="548" y="284"/>
                  </a:cubicBezTo>
                  <a:cubicBezTo>
                    <a:pt x="550" y="284"/>
                    <a:pt x="550" y="283"/>
                    <a:pt x="551" y="282"/>
                  </a:cubicBezTo>
                  <a:cubicBezTo>
                    <a:pt x="553" y="280"/>
                    <a:pt x="556" y="280"/>
                    <a:pt x="559" y="280"/>
                  </a:cubicBezTo>
                  <a:cubicBezTo>
                    <a:pt x="562" y="280"/>
                    <a:pt x="564" y="282"/>
                    <a:pt x="565" y="281"/>
                  </a:cubicBezTo>
                  <a:close/>
                  <a:moveTo>
                    <a:pt x="504" y="234"/>
                  </a:moveTo>
                  <a:cubicBezTo>
                    <a:pt x="507" y="233"/>
                    <a:pt x="507" y="234"/>
                    <a:pt x="510" y="233"/>
                  </a:cubicBezTo>
                  <a:cubicBezTo>
                    <a:pt x="512" y="232"/>
                    <a:pt x="511" y="228"/>
                    <a:pt x="513" y="228"/>
                  </a:cubicBezTo>
                  <a:cubicBezTo>
                    <a:pt x="516" y="228"/>
                    <a:pt x="518" y="233"/>
                    <a:pt x="519" y="234"/>
                  </a:cubicBezTo>
                  <a:cubicBezTo>
                    <a:pt x="519" y="233"/>
                    <a:pt x="519" y="231"/>
                    <a:pt x="519" y="231"/>
                  </a:cubicBezTo>
                  <a:cubicBezTo>
                    <a:pt x="520" y="231"/>
                    <a:pt x="520" y="231"/>
                    <a:pt x="521" y="231"/>
                  </a:cubicBezTo>
                  <a:cubicBezTo>
                    <a:pt x="522" y="231"/>
                    <a:pt x="532" y="238"/>
                    <a:pt x="532" y="239"/>
                  </a:cubicBezTo>
                  <a:cubicBezTo>
                    <a:pt x="533" y="242"/>
                    <a:pt x="532" y="243"/>
                    <a:pt x="534" y="245"/>
                  </a:cubicBezTo>
                  <a:cubicBezTo>
                    <a:pt x="539" y="250"/>
                    <a:pt x="546" y="251"/>
                    <a:pt x="552" y="251"/>
                  </a:cubicBezTo>
                  <a:cubicBezTo>
                    <a:pt x="558" y="251"/>
                    <a:pt x="558" y="251"/>
                    <a:pt x="558" y="251"/>
                  </a:cubicBezTo>
                  <a:cubicBezTo>
                    <a:pt x="560" y="255"/>
                    <a:pt x="564" y="256"/>
                    <a:pt x="564" y="259"/>
                  </a:cubicBezTo>
                  <a:cubicBezTo>
                    <a:pt x="564" y="261"/>
                    <a:pt x="563" y="263"/>
                    <a:pt x="562" y="263"/>
                  </a:cubicBezTo>
                  <a:cubicBezTo>
                    <a:pt x="559" y="263"/>
                    <a:pt x="556" y="260"/>
                    <a:pt x="555" y="259"/>
                  </a:cubicBezTo>
                  <a:cubicBezTo>
                    <a:pt x="554" y="263"/>
                    <a:pt x="552" y="274"/>
                    <a:pt x="549" y="274"/>
                  </a:cubicBezTo>
                  <a:cubicBezTo>
                    <a:pt x="547" y="272"/>
                    <a:pt x="547" y="270"/>
                    <a:pt x="546" y="267"/>
                  </a:cubicBezTo>
                  <a:cubicBezTo>
                    <a:pt x="544" y="267"/>
                    <a:pt x="544" y="268"/>
                    <a:pt x="541" y="268"/>
                  </a:cubicBezTo>
                  <a:cubicBezTo>
                    <a:pt x="542" y="265"/>
                    <a:pt x="544" y="263"/>
                    <a:pt x="544" y="260"/>
                  </a:cubicBezTo>
                  <a:cubicBezTo>
                    <a:pt x="544" y="257"/>
                    <a:pt x="536" y="253"/>
                    <a:pt x="534" y="253"/>
                  </a:cubicBezTo>
                  <a:cubicBezTo>
                    <a:pt x="530" y="253"/>
                    <a:pt x="535" y="259"/>
                    <a:pt x="526" y="259"/>
                  </a:cubicBezTo>
                  <a:cubicBezTo>
                    <a:pt x="524" y="259"/>
                    <a:pt x="525" y="266"/>
                    <a:pt x="525" y="269"/>
                  </a:cubicBezTo>
                  <a:cubicBezTo>
                    <a:pt x="525" y="269"/>
                    <a:pt x="525" y="274"/>
                    <a:pt x="525" y="276"/>
                  </a:cubicBezTo>
                  <a:cubicBezTo>
                    <a:pt x="525" y="279"/>
                    <a:pt x="523" y="286"/>
                    <a:pt x="519" y="286"/>
                  </a:cubicBezTo>
                  <a:cubicBezTo>
                    <a:pt x="517" y="286"/>
                    <a:pt x="514" y="284"/>
                    <a:pt x="514" y="282"/>
                  </a:cubicBezTo>
                  <a:cubicBezTo>
                    <a:pt x="514" y="276"/>
                    <a:pt x="515" y="264"/>
                    <a:pt x="519" y="259"/>
                  </a:cubicBezTo>
                  <a:cubicBezTo>
                    <a:pt x="517" y="259"/>
                    <a:pt x="516" y="261"/>
                    <a:pt x="514" y="262"/>
                  </a:cubicBezTo>
                  <a:cubicBezTo>
                    <a:pt x="514" y="258"/>
                    <a:pt x="522" y="251"/>
                    <a:pt x="527" y="251"/>
                  </a:cubicBezTo>
                  <a:cubicBezTo>
                    <a:pt x="529" y="251"/>
                    <a:pt x="533" y="253"/>
                    <a:pt x="537" y="251"/>
                  </a:cubicBezTo>
                  <a:cubicBezTo>
                    <a:pt x="537" y="249"/>
                    <a:pt x="537" y="249"/>
                    <a:pt x="537" y="249"/>
                  </a:cubicBezTo>
                  <a:cubicBezTo>
                    <a:pt x="533" y="249"/>
                    <a:pt x="530" y="246"/>
                    <a:pt x="525" y="246"/>
                  </a:cubicBezTo>
                  <a:cubicBezTo>
                    <a:pt x="522" y="246"/>
                    <a:pt x="522" y="249"/>
                    <a:pt x="519" y="249"/>
                  </a:cubicBezTo>
                  <a:cubicBezTo>
                    <a:pt x="517" y="249"/>
                    <a:pt x="515" y="247"/>
                    <a:pt x="515" y="247"/>
                  </a:cubicBezTo>
                  <a:cubicBezTo>
                    <a:pt x="511" y="247"/>
                    <a:pt x="511" y="247"/>
                    <a:pt x="511" y="247"/>
                  </a:cubicBezTo>
                  <a:cubicBezTo>
                    <a:pt x="512" y="243"/>
                    <a:pt x="513" y="244"/>
                    <a:pt x="513" y="240"/>
                  </a:cubicBezTo>
                  <a:cubicBezTo>
                    <a:pt x="510" y="241"/>
                    <a:pt x="506" y="245"/>
                    <a:pt x="503" y="245"/>
                  </a:cubicBezTo>
                  <a:cubicBezTo>
                    <a:pt x="501" y="245"/>
                    <a:pt x="501" y="248"/>
                    <a:pt x="497" y="248"/>
                  </a:cubicBezTo>
                  <a:cubicBezTo>
                    <a:pt x="495" y="248"/>
                    <a:pt x="494" y="247"/>
                    <a:pt x="494" y="245"/>
                  </a:cubicBezTo>
                  <a:cubicBezTo>
                    <a:pt x="492" y="246"/>
                    <a:pt x="491" y="247"/>
                    <a:pt x="490" y="247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91" y="239"/>
                    <a:pt x="498" y="238"/>
                    <a:pt x="504" y="234"/>
                  </a:cubicBezTo>
                  <a:close/>
                  <a:moveTo>
                    <a:pt x="582" y="520"/>
                  </a:moveTo>
                  <a:cubicBezTo>
                    <a:pt x="582" y="520"/>
                    <a:pt x="582" y="520"/>
                    <a:pt x="583" y="520"/>
                  </a:cubicBezTo>
                  <a:cubicBezTo>
                    <a:pt x="582" y="520"/>
                    <a:pt x="582" y="520"/>
                    <a:pt x="582" y="5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27" name="Freeform 104"/>
            <p:cNvSpPr>
              <a:spLocks/>
            </p:cNvSpPr>
            <p:nvPr/>
          </p:nvSpPr>
          <p:spPr bwMode="auto">
            <a:xfrm>
              <a:off x="1877644" y="35421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28" name="Freeform 105"/>
            <p:cNvSpPr>
              <a:spLocks/>
            </p:cNvSpPr>
            <p:nvPr/>
          </p:nvSpPr>
          <p:spPr bwMode="auto">
            <a:xfrm>
              <a:off x="2704027" y="3716007"/>
              <a:ext cx="9739" cy="13912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4 h 4"/>
                <a:gd name="T4" fmla="*/ 3 w 3"/>
                <a:gd name="T5" fmla="*/ 3 h 4"/>
                <a:gd name="T6" fmla="*/ 1 w 3"/>
                <a:gd name="T7" fmla="*/ 0 h 4"/>
                <a:gd name="T8" fmla="*/ 0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2"/>
                    <a:pt x="0" y="4"/>
                    <a:pt x="2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29" name="Freeform 106"/>
            <p:cNvSpPr>
              <a:spLocks/>
            </p:cNvSpPr>
            <p:nvPr/>
          </p:nvSpPr>
          <p:spPr bwMode="auto">
            <a:xfrm>
              <a:off x="2690115" y="3674269"/>
              <a:ext cx="19477" cy="5565"/>
            </a:xfrm>
            <a:custGeom>
              <a:avLst/>
              <a:gdLst>
                <a:gd name="T0" fmla="*/ 3 w 6"/>
                <a:gd name="T1" fmla="*/ 0 h 2"/>
                <a:gd name="T2" fmla="*/ 0 w 6"/>
                <a:gd name="T3" fmla="*/ 2 h 2"/>
                <a:gd name="T4" fmla="*/ 6 w 6"/>
                <a:gd name="T5" fmla="*/ 2 h 2"/>
                <a:gd name="T6" fmla="*/ 3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2" y="2"/>
                    <a:pt x="4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30" name="Freeform 107"/>
            <p:cNvSpPr>
              <a:spLocks/>
            </p:cNvSpPr>
            <p:nvPr/>
          </p:nvSpPr>
          <p:spPr bwMode="auto">
            <a:xfrm>
              <a:off x="2723504" y="3684008"/>
              <a:ext cx="5565" cy="556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1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1" y="2"/>
                    <a:pt x="2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31" name="Freeform 108"/>
            <p:cNvSpPr>
              <a:spLocks/>
            </p:cNvSpPr>
            <p:nvPr/>
          </p:nvSpPr>
          <p:spPr bwMode="auto">
            <a:xfrm>
              <a:off x="2798630" y="3795308"/>
              <a:ext cx="16695" cy="9739"/>
            </a:xfrm>
            <a:custGeom>
              <a:avLst/>
              <a:gdLst>
                <a:gd name="T0" fmla="*/ 5 w 5"/>
                <a:gd name="T1" fmla="*/ 2 h 3"/>
                <a:gd name="T2" fmla="*/ 5 w 5"/>
                <a:gd name="T3" fmla="*/ 0 h 3"/>
                <a:gd name="T4" fmla="*/ 0 w 5"/>
                <a:gd name="T5" fmla="*/ 2 h 3"/>
                <a:gd name="T6" fmla="*/ 0 w 5"/>
                <a:gd name="T7" fmla="*/ 3 h 3"/>
                <a:gd name="T8" fmla="*/ 1 w 5"/>
                <a:gd name="T9" fmla="*/ 3 h 3"/>
                <a:gd name="T10" fmla="*/ 5 w 5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4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32" name="Freeform 109"/>
            <p:cNvSpPr>
              <a:spLocks/>
            </p:cNvSpPr>
            <p:nvPr/>
          </p:nvSpPr>
          <p:spPr bwMode="auto">
            <a:xfrm>
              <a:off x="1465844" y="2853432"/>
              <a:ext cx="40345" cy="59824"/>
            </a:xfrm>
            <a:custGeom>
              <a:avLst/>
              <a:gdLst>
                <a:gd name="T0" fmla="*/ 10 w 12"/>
                <a:gd name="T1" fmla="*/ 9 h 18"/>
                <a:gd name="T2" fmla="*/ 8 w 12"/>
                <a:gd name="T3" fmla="*/ 9 h 18"/>
                <a:gd name="T4" fmla="*/ 8 w 12"/>
                <a:gd name="T5" fmla="*/ 0 h 18"/>
                <a:gd name="T6" fmla="*/ 3 w 12"/>
                <a:gd name="T7" fmla="*/ 0 h 18"/>
                <a:gd name="T8" fmla="*/ 0 w 12"/>
                <a:gd name="T9" fmla="*/ 2 h 18"/>
                <a:gd name="T10" fmla="*/ 6 w 12"/>
                <a:gd name="T11" fmla="*/ 9 h 18"/>
                <a:gd name="T12" fmla="*/ 10 w 12"/>
                <a:gd name="T13" fmla="*/ 18 h 18"/>
                <a:gd name="T14" fmla="*/ 10 w 12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0" y="9"/>
                  </a:moveTo>
                  <a:cubicBezTo>
                    <a:pt x="10" y="9"/>
                    <a:pt x="8" y="10"/>
                    <a:pt x="8" y="9"/>
                  </a:cubicBezTo>
                  <a:cubicBezTo>
                    <a:pt x="7" y="5"/>
                    <a:pt x="8" y="5"/>
                    <a:pt x="8" y="0"/>
                  </a:cubicBezTo>
                  <a:cubicBezTo>
                    <a:pt x="5" y="1"/>
                    <a:pt x="7" y="0"/>
                    <a:pt x="3" y="0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5"/>
                    <a:pt x="3" y="8"/>
                    <a:pt x="6" y="9"/>
                  </a:cubicBezTo>
                  <a:cubicBezTo>
                    <a:pt x="6" y="12"/>
                    <a:pt x="7" y="15"/>
                    <a:pt x="10" y="18"/>
                  </a:cubicBezTo>
                  <a:cubicBezTo>
                    <a:pt x="12" y="15"/>
                    <a:pt x="10" y="12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33" name="Freeform 110"/>
            <p:cNvSpPr>
              <a:spLocks/>
            </p:cNvSpPr>
            <p:nvPr/>
          </p:nvSpPr>
          <p:spPr bwMode="auto">
            <a:xfrm>
              <a:off x="1827560" y="2292759"/>
              <a:ext cx="392323" cy="208687"/>
            </a:xfrm>
            <a:custGeom>
              <a:avLst/>
              <a:gdLst>
                <a:gd name="T0" fmla="*/ 110 w 119"/>
                <a:gd name="T1" fmla="*/ 49 h 63"/>
                <a:gd name="T2" fmla="*/ 119 w 119"/>
                <a:gd name="T3" fmla="*/ 47 h 63"/>
                <a:gd name="T4" fmla="*/ 96 w 119"/>
                <a:gd name="T5" fmla="*/ 31 h 63"/>
                <a:gd name="T6" fmla="*/ 90 w 119"/>
                <a:gd name="T7" fmla="*/ 12 h 63"/>
                <a:gd name="T8" fmla="*/ 94 w 119"/>
                <a:gd name="T9" fmla="*/ 4 h 63"/>
                <a:gd name="T10" fmla="*/ 87 w 119"/>
                <a:gd name="T11" fmla="*/ 0 h 63"/>
                <a:gd name="T12" fmla="*/ 80 w 119"/>
                <a:gd name="T13" fmla="*/ 3 h 63"/>
                <a:gd name="T14" fmla="*/ 80 w 119"/>
                <a:gd name="T15" fmla="*/ 6 h 63"/>
                <a:gd name="T16" fmla="*/ 74 w 119"/>
                <a:gd name="T17" fmla="*/ 6 h 63"/>
                <a:gd name="T18" fmla="*/ 70 w 119"/>
                <a:gd name="T19" fmla="*/ 9 h 63"/>
                <a:gd name="T20" fmla="*/ 75 w 119"/>
                <a:gd name="T21" fmla="*/ 24 h 63"/>
                <a:gd name="T22" fmla="*/ 72 w 119"/>
                <a:gd name="T23" fmla="*/ 26 h 63"/>
                <a:gd name="T24" fmla="*/ 68 w 119"/>
                <a:gd name="T25" fmla="*/ 17 h 63"/>
                <a:gd name="T26" fmla="*/ 60 w 119"/>
                <a:gd name="T27" fmla="*/ 11 h 63"/>
                <a:gd name="T28" fmla="*/ 56 w 119"/>
                <a:gd name="T29" fmla="*/ 11 h 63"/>
                <a:gd name="T30" fmla="*/ 57 w 119"/>
                <a:gd name="T31" fmla="*/ 15 h 63"/>
                <a:gd name="T32" fmla="*/ 50 w 119"/>
                <a:gd name="T33" fmla="*/ 17 h 63"/>
                <a:gd name="T34" fmla="*/ 40 w 119"/>
                <a:gd name="T35" fmla="*/ 10 h 63"/>
                <a:gd name="T36" fmla="*/ 33 w 119"/>
                <a:gd name="T37" fmla="*/ 14 h 63"/>
                <a:gd name="T38" fmla="*/ 29 w 119"/>
                <a:gd name="T39" fmla="*/ 6 h 63"/>
                <a:gd name="T40" fmla="*/ 0 w 119"/>
                <a:gd name="T41" fmla="*/ 26 h 63"/>
                <a:gd name="T42" fmla="*/ 7 w 119"/>
                <a:gd name="T43" fmla="*/ 30 h 63"/>
                <a:gd name="T44" fmla="*/ 15 w 119"/>
                <a:gd name="T45" fmla="*/ 30 h 63"/>
                <a:gd name="T46" fmla="*/ 6 w 119"/>
                <a:gd name="T47" fmla="*/ 35 h 63"/>
                <a:gd name="T48" fmla="*/ 23 w 119"/>
                <a:gd name="T49" fmla="*/ 39 h 63"/>
                <a:gd name="T50" fmla="*/ 35 w 119"/>
                <a:gd name="T51" fmla="*/ 39 h 63"/>
                <a:gd name="T52" fmla="*/ 41 w 119"/>
                <a:gd name="T53" fmla="*/ 41 h 63"/>
                <a:gd name="T54" fmla="*/ 33 w 119"/>
                <a:gd name="T55" fmla="*/ 42 h 63"/>
                <a:gd name="T56" fmla="*/ 11 w 119"/>
                <a:gd name="T57" fmla="*/ 47 h 63"/>
                <a:gd name="T58" fmla="*/ 22 w 119"/>
                <a:gd name="T59" fmla="*/ 55 h 63"/>
                <a:gd name="T60" fmla="*/ 34 w 119"/>
                <a:gd name="T61" fmla="*/ 57 h 63"/>
                <a:gd name="T62" fmla="*/ 39 w 119"/>
                <a:gd name="T63" fmla="*/ 63 h 63"/>
                <a:gd name="T64" fmla="*/ 59 w 119"/>
                <a:gd name="T65" fmla="*/ 63 h 63"/>
                <a:gd name="T66" fmla="*/ 75 w 119"/>
                <a:gd name="T67" fmla="*/ 58 h 63"/>
                <a:gd name="T68" fmla="*/ 81 w 119"/>
                <a:gd name="T69" fmla="*/ 54 h 63"/>
                <a:gd name="T70" fmla="*/ 100 w 119"/>
                <a:gd name="T71" fmla="*/ 60 h 63"/>
                <a:gd name="T72" fmla="*/ 113 w 119"/>
                <a:gd name="T73" fmla="*/ 56 h 63"/>
                <a:gd name="T74" fmla="*/ 110 w 119"/>
                <a:gd name="T75" fmla="*/ 53 h 63"/>
                <a:gd name="T76" fmla="*/ 107 w 119"/>
                <a:gd name="T77" fmla="*/ 51 h 63"/>
                <a:gd name="T78" fmla="*/ 110 w 119"/>
                <a:gd name="T79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9" h="63">
                  <a:moveTo>
                    <a:pt x="110" y="49"/>
                  </a:moveTo>
                  <a:cubicBezTo>
                    <a:pt x="114" y="49"/>
                    <a:pt x="115" y="50"/>
                    <a:pt x="119" y="47"/>
                  </a:cubicBezTo>
                  <a:cubicBezTo>
                    <a:pt x="115" y="43"/>
                    <a:pt x="96" y="38"/>
                    <a:pt x="96" y="31"/>
                  </a:cubicBezTo>
                  <a:cubicBezTo>
                    <a:pt x="96" y="25"/>
                    <a:pt x="90" y="20"/>
                    <a:pt x="90" y="12"/>
                  </a:cubicBezTo>
                  <a:cubicBezTo>
                    <a:pt x="90" y="10"/>
                    <a:pt x="94" y="8"/>
                    <a:pt x="94" y="4"/>
                  </a:cubicBezTo>
                  <a:cubicBezTo>
                    <a:pt x="94" y="1"/>
                    <a:pt x="91" y="0"/>
                    <a:pt x="87" y="0"/>
                  </a:cubicBezTo>
                  <a:cubicBezTo>
                    <a:pt x="83" y="0"/>
                    <a:pt x="80" y="1"/>
                    <a:pt x="80" y="3"/>
                  </a:cubicBezTo>
                  <a:cubicBezTo>
                    <a:pt x="80" y="4"/>
                    <a:pt x="80" y="5"/>
                    <a:pt x="80" y="6"/>
                  </a:cubicBezTo>
                  <a:cubicBezTo>
                    <a:pt x="76" y="7"/>
                    <a:pt x="78" y="6"/>
                    <a:pt x="74" y="6"/>
                  </a:cubicBezTo>
                  <a:cubicBezTo>
                    <a:pt x="72" y="6"/>
                    <a:pt x="70" y="7"/>
                    <a:pt x="70" y="9"/>
                  </a:cubicBezTo>
                  <a:cubicBezTo>
                    <a:pt x="70" y="11"/>
                    <a:pt x="73" y="21"/>
                    <a:pt x="75" y="24"/>
                  </a:cubicBezTo>
                  <a:cubicBezTo>
                    <a:pt x="74" y="25"/>
                    <a:pt x="74" y="26"/>
                    <a:pt x="72" y="26"/>
                  </a:cubicBezTo>
                  <a:cubicBezTo>
                    <a:pt x="68" y="26"/>
                    <a:pt x="69" y="20"/>
                    <a:pt x="68" y="17"/>
                  </a:cubicBezTo>
                  <a:cubicBezTo>
                    <a:pt x="67" y="15"/>
                    <a:pt x="64" y="11"/>
                    <a:pt x="60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6" y="13"/>
                    <a:pt x="57" y="15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8" y="13"/>
                    <a:pt x="46" y="10"/>
                    <a:pt x="40" y="10"/>
                  </a:cubicBezTo>
                  <a:cubicBezTo>
                    <a:pt x="36" y="10"/>
                    <a:pt x="34" y="13"/>
                    <a:pt x="33" y="14"/>
                  </a:cubicBezTo>
                  <a:cubicBezTo>
                    <a:pt x="32" y="13"/>
                    <a:pt x="32" y="6"/>
                    <a:pt x="29" y="6"/>
                  </a:cubicBezTo>
                  <a:cubicBezTo>
                    <a:pt x="21" y="6"/>
                    <a:pt x="0" y="14"/>
                    <a:pt x="0" y="26"/>
                  </a:cubicBezTo>
                  <a:cubicBezTo>
                    <a:pt x="0" y="27"/>
                    <a:pt x="4" y="30"/>
                    <a:pt x="7" y="30"/>
                  </a:cubicBezTo>
                  <a:cubicBezTo>
                    <a:pt x="10" y="30"/>
                    <a:pt x="11" y="29"/>
                    <a:pt x="15" y="30"/>
                  </a:cubicBezTo>
                  <a:cubicBezTo>
                    <a:pt x="12" y="32"/>
                    <a:pt x="6" y="30"/>
                    <a:pt x="6" y="35"/>
                  </a:cubicBezTo>
                  <a:cubicBezTo>
                    <a:pt x="6" y="41"/>
                    <a:pt x="18" y="39"/>
                    <a:pt x="23" y="39"/>
                  </a:cubicBezTo>
                  <a:cubicBezTo>
                    <a:pt x="25" y="39"/>
                    <a:pt x="31" y="39"/>
                    <a:pt x="35" y="39"/>
                  </a:cubicBezTo>
                  <a:cubicBezTo>
                    <a:pt x="37" y="39"/>
                    <a:pt x="39" y="40"/>
                    <a:pt x="41" y="41"/>
                  </a:cubicBezTo>
                  <a:cubicBezTo>
                    <a:pt x="38" y="42"/>
                    <a:pt x="37" y="42"/>
                    <a:pt x="33" y="42"/>
                  </a:cubicBezTo>
                  <a:cubicBezTo>
                    <a:pt x="24" y="42"/>
                    <a:pt x="17" y="43"/>
                    <a:pt x="11" y="47"/>
                  </a:cubicBezTo>
                  <a:cubicBezTo>
                    <a:pt x="13" y="50"/>
                    <a:pt x="17" y="55"/>
                    <a:pt x="22" y="55"/>
                  </a:cubicBezTo>
                  <a:cubicBezTo>
                    <a:pt x="25" y="55"/>
                    <a:pt x="32" y="55"/>
                    <a:pt x="34" y="57"/>
                  </a:cubicBezTo>
                  <a:cubicBezTo>
                    <a:pt x="37" y="59"/>
                    <a:pt x="35" y="63"/>
                    <a:pt x="39" y="63"/>
                  </a:cubicBezTo>
                  <a:cubicBezTo>
                    <a:pt x="45" y="63"/>
                    <a:pt x="49" y="63"/>
                    <a:pt x="59" y="63"/>
                  </a:cubicBezTo>
                  <a:cubicBezTo>
                    <a:pt x="64" y="59"/>
                    <a:pt x="69" y="61"/>
                    <a:pt x="75" y="58"/>
                  </a:cubicBezTo>
                  <a:cubicBezTo>
                    <a:pt x="79" y="56"/>
                    <a:pt x="77" y="54"/>
                    <a:pt x="81" y="54"/>
                  </a:cubicBezTo>
                  <a:cubicBezTo>
                    <a:pt x="88" y="54"/>
                    <a:pt x="91" y="60"/>
                    <a:pt x="100" y="60"/>
                  </a:cubicBezTo>
                  <a:cubicBezTo>
                    <a:pt x="105" y="60"/>
                    <a:pt x="111" y="60"/>
                    <a:pt x="113" y="56"/>
                  </a:cubicBezTo>
                  <a:cubicBezTo>
                    <a:pt x="112" y="55"/>
                    <a:pt x="111" y="55"/>
                    <a:pt x="110" y="53"/>
                  </a:cubicBezTo>
                  <a:cubicBezTo>
                    <a:pt x="109" y="53"/>
                    <a:pt x="107" y="53"/>
                    <a:pt x="107" y="51"/>
                  </a:cubicBezTo>
                  <a:cubicBezTo>
                    <a:pt x="107" y="49"/>
                    <a:pt x="108" y="49"/>
                    <a:pt x="110" y="4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34" name="Freeform 111"/>
            <p:cNvSpPr>
              <a:spLocks/>
            </p:cNvSpPr>
            <p:nvPr/>
          </p:nvSpPr>
          <p:spPr bwMode="auto">
            <a:xfrm>
              <a:off x="1682874" y="2256586"/>
              <a:ext cx="221204" cy="146081"/>
            </a:xfrm>
            <a:custGeom>
              <a:avLst/>
              <a:gdLst>
                <a:gd name="T0" fmla="*/ 11 w 67"/>
                <a:gd name="T1" fmla="*/ 38 h 44"/>
                <a:gd name="T2" fmla="*/ 15 w 67"/>
                <a:gd name="T3" fmla="*/ 42 h 44"/>
                <a:gd name="T4" fmla="*/ 18 w 67"/>
                <a:gd name="T5" fmla="*/ 44 h 44"/>
                <a:gd name="T6" fmla="*/ 35 w 67"/>
                <a:gd name="T7" fmla="*/ 37 h 44"/>
                <a:gd name="T8" fmla="*/ 52 w 67"/>
                <a:gd name="T9" fmla="*/ 20 h 44"/>
                <a:gd name="T10" fmla="*/ 67 w 67"/>
                <a:gd name="T11" fmla="*/ 15 h 44"/>
                <a:gd name="T12" fmla="*/ 51 w 67"/>
                <a:gd name="T13" fmla="*/ 5 h 44"/>
                <a:gd name="T14" fmla="*/ 43 w 67"/>
                <a:gd name="T15" fmla="*/ 6 h 44"/>
                <a:gd name="T16" fmla="*/ 31 w 67"/>
                <a:gd name="T17" fmla="*/ 1 h 44"/>
                <a:gd name="T18" fmla="*/ 22 w 67"/>
                <a:gd name="T19" fmla="*/ 3 h 44"/>
                <a:gd name="T20" fmla="*/ 8 w 67"/>
                <a:gd name="T21" fmla="*/ 3 h 44"/>
                <a:gd name="T22" fmla="*/ 12 w 67"/>
                <a:gd name="T23" fmla="*/ 11 h 44"/>
                <a:gd name="T24" fmla="*/ 0 w 67"/>
                <a:gd name="T25" fmla="*/ 33 h 44"/>
                <a:gd name="T26" fmla="*/ 11 w 67"/>
                <a:gd name="T27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44">
                  <a:moveTo>
                    <a:pt x="11" y="38"/>
                  </a:moveTo>
                  <a:cubicBezTo>
                    <a:pt x="12" y="39"/>
                    <a:pt x="13" y="42"/>
                    <a:pt x="15" y="42"/>
                  </a:cubicBezTo>
                  <a:cubicBezTo>
                    <a:pt x="16" y="42"/>
                    <a:pt x="16" y="44"/>
                    <a:pt x="18" y="44"/>
                  </a:cubicBezTo>
                  <a:cubicBezTo>
                    <a:pt x="20" y="44"/>
                    <a:pt x="35" y="39"/>
                    <a:pt x="35" y="37"/>
                  </a:cubicBezTo>
                  <a:cubicBezTo>
                    <a:pt x="35" y="32"/>
                    <a:pt x="45" y="22"/>
                    <a:pt x="52" y="20"/>
                  </a:cubicBezTo>
                  <a:cubicBezTo>
                    <a:pt x="55" y="19"/>
                    <a:pt x="67" y="18"/>
                    <a:pt x="67" y="15"/>
                  </a:cubicBezTo>
                  <a:cubicBezTo>
                    <a:pt x="67" y="10"/>
                    <a:pt x="56" y="5"/>
                    <a:pt x="51" y="5"/>
                  </a:cubicBezTo>
                  <a:cubicBezTo>
                    <a:pt x="48" y="5"/>
                    <a:pt x="45" y="8"/>
                    <a:pt x="43" y="6"/>
                  </a:cubicBezTo>
                  <a:cubicBezTo>
                    <a:pt x="38" y="6"/>
                    <a:pt x="36" y="3"/>
                    <a:pt x="31" y="1"/>
                  </a:cubicBezTo>
                  <a:cubicBezTo>
                    <a:pt x="27" y="0"/>
                    <a:pt x="24" y="3"/>
                    <a:pt x="22" y="3"/>
                  </a:cubicBezTo>
                  <a:cubicBezTo>
                    <a:pt x="16" y="3"/>
                    <a:pt x="14" y="1"/>
                    <a:pt x="8" y="3"/>
                  </a:cubicBezTo>
                  <a:cubicBezTo>
                    <a:pt x="8" y="6"/>
                    <a:pt x="12" y="9"/>
                    <a:pt x="12" y="11"/>
                  </a:cubicBezTo>
                  <a:cubicBezTo>
                    <a:pt x="12" y="19"/>
                    <a:pt x="0" y="25"/>
                    <a:pt x="0" y="33"/>
                  </a:cubicBezTo>
                  <a:cubicBezTo>
                    <a:pt x="0" y="36"/>
                    <a:pt x="9" y="35"/>
                    <a:pt x="11" y="3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35" name="Freeform 112"/>
            <p:cNvSpPr>
              <a:spLocks noEditPoints="1"/>
            </p:cNvSpPr>
            <p:nvPr/>
          </p:nvSpPr>
          <p:spPr bwMode="auto">
            <a:xfrm>
              <a:off x="1858167" y="2157807"/>
              <a:ext cx="260158" cy="108517"/>
            </a:xfrm>
            <a:custGeom>
              <a:avLst/>
              <a:gdLst>
                <a:gd name="T0" fmla="*/ 14 w 79"/>
                <a:gd name="T1" fmla="*/ 8 h 33"/>
                <a:gd name="T2" fmla="*/ 13 w 79"/>
                <a:gd name="T3" fmla="*/ 8 h 33"/>
                <a:gd name="T4" fmla="*/ 8 w 79"/>
                <a:gd name="T5" fmla="*/ 11 h 33"/>
                <a:gd name="T6" fmla="*/ 11 w 79"/>
                <a:gd name="T7" fmla="*/ 12 h 33"/>
                <a:gd name="T8" fmla="*/ 10 w 79"/>
                <a:gd name="T9" fmla="*/ 12 h 33"/>
                <a:gd name="T10" fmla="*/ 6 w 79"/>
                <a:gd name="T11" fmla="*/ 12 h 33"/>
                <a:gd name="T12" fmla="*/ 6 w 79"/>
                <a:gd name="T13" fmla="*/ 15 h 33"/>
                <a:gd name="T14" fmla="*/ 8 w 79"/>
                <a:gd name="T15" fmla="*/ 16 h 33"/>
                <a:gd name="T16" fmla="*/ 6 w 79"/>
                <a:gd name="T17" fmla="*/ 16 h 33"/>
                <a:gd name="T18" fmla="*/ 0 w 79"/>
                <a:gd name="T19" fmla="*/ 18 h 33"/>
                <a:gd name="T20" fmla="*/ 0 w 79"/>
                <a:gd name="T21" fmla="*/ 21 h 33"/>
                <a:gd name="T22" fmla="*/ 3 w 79"/>
                <a:gd name="T23" fmla="*/ 25 h 33"/>
                <a:gd name="T24" fmla="*/ 11 w 79"/>
                <a:gd name="T25" fmla="*/ 26 h 33"/>
                <a:gd name="T26" fmla="*/ 21 w 79"/>
                <a:gd name="T27" fmla="*/ 25 h 33"/>
                <a:gd name="T28" fmla="*/ 23 w 79"/>
                <a:gd name="T29" fmla="*/ 22 h 33"/>
                <a:gd name="T30" fmla="*/ 27 w 79"/>
                <a:gd name="T31" fmla="*/ 27 h 33"/>
                <a:gd name="T32" fmla="*/ 21 w 79"/>
                <a:gd name="T33" fmla="*/ 30 h 33"/>
                <a:gd name="T34" fmla="*/ 27 w 79"/>
                <a:gd name="T35" fmla="*/ 33 h 33"/>
                <a:gd name="T36" fmla="*/ 42 w 79"/>
                <a:gd name="T37" fmla="*/ 30 h 33"/>
                <a:gd name="T38" fmla="*/ 57 w 79"/>
                <a:gd name="T39" fmla="*/ 26 h 33"/>
                <a:gd name="T40" fmla="*/ 72 w 79"/>
                <a:gd name="T41" fmla="*/ 26 h 33"/>
                <a:gd name="T42" fmla="*/ 79 w 79"/>
                <a:gd name="T43" fmla="*/ 16 h 33"/>
                <a:gd name="T44" fmla="*/ 74 w 79"/>
                <a:gd name="T45" fmla="*/ 10 h 33"/>
                <a:gd name="T46" fmla="*/ 68 w 79"/>
                <a:gd name="T47" fmla="*/ 13 h 33"/>
                <a:gd name="T48" fmla="*/ 59 w 79"/>
                <a:gd name="T49" fmla="*/ 4 h 33"/>
                <a:gd name="T50" fmla="*/ 59 w 79"/>
                <a:gd name="T51" fmla="*/ 1 h 33"/>
                <a:gd name="T52" fmla="*/ 55 w 79"/>
                <a:gd name="T53" fmla="*/ 0 h 33"/>
                <a:gd name="T54" fmla="*/ 48 w 79"/>
                <a:gd name="T55" fmla="*/ 7 h 33"/>
                <a:gd name="T56" fmla="*/ 54 w 79"/>
                <a:gd name="T57" fmla="*/ 10 h 33"/>
                <a:gd name="T58" fmla="*/ 54 w 79"/>
                <a:gd name="T59" fmla="*/ 13 h 33"/>
                <a:gd name="T60" fmla="*/ 51 w 79"/>
                <a:gd name="T61" fmla="*/ 14 h 33"/>
                <a:gd name="T62" fmla="*/ 55 w 79"/>
                <a:gd name="T63" fmla="*/ 15 h 33"/>
                <a:gd name="T64" fmla="*/ 50 w 79"/>
                <a:gd name="T65" fmla="*/ 17 h 33"/>
                <a:gd name="T66" fmla="*/ 28 w 79"/>
                <a:gd name="T67" fmla="*/ 8 h 33"/>
                <a:gd name="T68" fmla="*/ 23 w 79"/>
                <a:gd name="T69" fmla="*/ 8 h 33"/>
                <a:gd name="T70" fmla="*/ 19 w 79"/>
                <a:gd name="T71" fmla="*/ 5 h 33"/>
                <a:gd name="T72" fmla="*/ 12 w 79"/>
                <a:gd name="T73" fmla="*/ 5 h 33"/>
                <a:gd name="T74" fmla="*/ 14 w 79"/>
                <a:gd name="T75" fmla="*/ 8 h 33"/>
                <a:gd name="T76" fmla="*/ 20 w 79"/>
                <a:gd name="T77" fmla="*/ 13 h 33"/>
                <a:gd name="T78" fmla="*/ 16 w 79"/>
                <a:gd name="T79" fmla="*/ 13 h 33"/>
                <a:gd name="T80" fmla="*/ 20 w 79"/>
                <a:gd name="T81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33">
                  <a:moveTo>
                    <a:pt x="14" y="8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1" y="8"/>
                    <a:pt x="9" y="9"/>
                    <a:pt x="8" y="11"/>
                  </a:cubicBezTo>
                  <a:cubicBezTo>
                    <a:pt x="9" y="11"/>
                    <a:pt x="10" y="12"/>
                    <a:pt x="1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6"/>
                    <a:pt x="8" y="16"/>
                  </a:cubicBezTo>
                  <a:cubicBezTo>
                    <a:pt x="8" y="16"/>
                    <a:pt x="7" y="16"/>
                    <a:pt x="6" y="16"/>
                  </a:cubicBezTo>
                  <a:cubicBezTo>
                    <a:pt x="4" y="16"/>
                    <a:pt x="2" y="17"/>
                    <a:pt x="0" y="18"/>
                  </a:cubicBezTo>
                  <a:cubicBezTo>
                    <a:pt x="1" y="19"/>
                    <a:pt x="0" y="19"/>
                    <a:pt x="0" y="21"/>
                  </a:cubicBezTo>
                  <a:cubicBezTo>
                    <a:pt x="0" y="23"/>
                    <a:pt x="2" y="25"/>
                    <a:pt x="3" y="25"/>
                  </a:cubicBezTo>
                  <a:cubicBezTo>
                    <a:pt x="5" y="25"/>
                    <a:pt x="8" y="26"/>
                    <a:pt x="11" y="26"/>
                  </a:cubicBezTo>
                  <a:cubicBezTo>
                    <a:pt x="14" y="26"/>
                    <a:pt x="17" y="25"/>
                    <a:pt x="21" y="25"/>
                  </a:cubicBezTo>
                  <a:cubicBezTo>
                    <a:pt x="21" y="23"/>
                    <a:pt x="22" y="22"/>
                    <a:pt x="23" y="22"/>
                  </a:cubicBezTo>
                  <a:cubicBezTo>
                    <a:pt x="24" y="24"/>
                    <a:pt x="26" y="25"/>
                    <a:pt x="27" y="27"/>
                  </a:cubicBezTo>
                  <a:cubicBezTo>
                    <a:pt x="24" y="27"/>
                    <a:pt x="21" y="26"/>
                    <a:pt x="21" y="30"/>
                  </a:cubicBezTo>
                  <a:cubicBezTo>
                    <a:pt x="21" y="31"/>
                    <a:pt x="25" y="33"/>
                    <a:pt x="27" y="33"/>
                  </a:cubicBezTo>
                  <a:cubicBezTo>
                    <a:pt x="33" y="33"/>
                    <a:pt x="37" y="31"/>
                    <a:pt x="42" y="30"/>
                  </a:cubicBezTo>
                  <a:cubicBezTo>
                    <a:pt x="43" y="29"/>
                    <a:pt x="57" y="26"/>
                    <a:pt x="57" y="26"/>
                  </a:cubicBezTo>
                  <a:cubicBezTo>
                    <a:pt x="57" y="25"/>
                    <a:pt x="71" y="27"/>
                    <a:pt x="72" y="26"/>
                  </a:cubicBezTo>
                  <a:cubicBezTo>
                    <a:pt x="74" y="26"/>
                    <a:pt x="79" y="19"/>
                    <a:pt x="79" y="16"/>
                  </a:cubicBezTo>
                  <a:cubicBezTo>
                    <a:pt x="79" y="13"/>
                    <a:pt x="77" y="10"/>
                    <a:pt x="74" y="10"/>
                  </a:cubicBezTo>
                  <a:cubicBezTo>
                    <a:pt x="71" y="10"/>
                    <a:pt x="70" y="13"/>
                    <a:pt x="68" y="13"/>
                  </a:cubicBezTo>
                  <a:cubicBezTo>
                    <a:pt x="64" y="13"/>
                    <a:pt x="59" y="8"/>
                    <a:pt x="59" y="4"/>
                  </a:cubicBezTo>
                  <a:cubicBezTo>
                    <a:pt x="59" y="4"/>
                    <a:pt x="59" y="3"/>
                    <a:pt x="59" y="1"/>
                  </a:cubicBezTo>
                  <a:cubicBezTo>
                    <a:pt x="58" y="1"/>
                    <a:pt x="56" y="1"/>
                    <a:pt x="55" y="0"/>
                  </a:cubicBezTo>
                  <a:cubicBezTo>
                    <a:pt x="53" y="1"/>
                    <a:pt x="48" y="3"/>
                    <a:pt x="48" y="7"/>
                  </a:cubicBezTo>
                  <a:cubicBezTo>
                    <a:pt x="48" y="9"/>
                    <a:pt x="50" y="10"/>
                    <a:pt x="54" y="10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0" y="13"/>
                    <a:pt x="51" y="14"/>
                    <a:pt x="51" y="14"/>
                  </a:cubicBezTo>
                  <a:cubicBezTo>
                    <a:pt x="52" y="15"/>
                    <a:pt x="53" y="15"/>
                    <a:pt x="55" y="15"/>
                  </a:cubicBezTo>
                  <a:cubicBezTo>
                    <a:pt x="54" y="17"/>
                    <a:pt x="53" y="17"/>
                    <a:pt x="50" y="17"/>
                  </a:cubicBezTo>
                  <a:cubicBezTo>
                    <a:pt x="40" y="17"/>
                    <a:pt x="35" y="8"/>
                    <a:pt x="28" y="8"/>
                  </a:cubicBezTo>
                  <a:cubicBezTo>
                    <a:pt x="28" y="8"/>
                    <a:pt x="26" y="8"/>
                    <a:pt x="23" y="8"/>
                  </a:cubicBezTo>
                  <a:cubicBezTo>
                    <a:pt x="23" y="8"/>
                    <a:pt x="20" y="5"/>
                    <a:pt x="19" y="5"/>
                  </a:cubicBezTo>
                  <a:cubicBezTo>
                    <a:pt x="17" y="5"/>
                    <a:pt x="16" y="5"/>
                    <a:pt x="12" y="5"/>
                  </a:cubicBezTo>
                  <a:cubicBezTo>
                    <a:pt x="12" y="7"/>
                    <a:pt x="13" y="8"/>
                    <a:pt x="14" y="8"/>
                  </a:cubicBezTo>
                  <a:close/>
                  <a:moveTo>
                    <a:pt x="20" y="13"/>
                  </a:moveTo>
                  <a:cubicBezTo>
                    <a:pt x="19" y="13"/>
                    <a:pt x="18" y="13"/>
                    <a:pt x="16" y="13"/>
                  </a:cubicBezTo>
                  <a:cubicBezTo>
                    <a:pt x="17" y="13"/>
                    <a:pt x="19" y="13"/>
                    <a:pt x="20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36" name="Freeform 113"/>
            <p:cNvSpPr>
              <a:spLocks/>
            </p:cNvSpPr>
            <p:nvPr/>
          </p:nvSpPr>
          <p:spPr bwMode="auto">
            <a:xfrm>
              <a:off x="1821995" y="2193980"/>
              <a:ext cx="31998" cy="26434"/>
            </a:xfrm>
            <a:custGeom>
              <a:avLst/>
              <a:gdLst>
                <a:gd name="T0" fmla="*/ 0 w 10"/>
                <a:gd name="T1" fmla="*/ 6 h 8"/>
                <a:gd name="T2" fmla="*/ 4 w 10"/>
                <a:gd name="T3" fmla="*/ 8 h 8"/>
                <a:gd name="T4" fmla="*/ 10 w 10"/>
                <a:gd name="T5" fmla="*/ 0 h 8"/>
                <a:gd name="T6" fmla="*/ 0 w 10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0" y="6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7" y="8"/>
                    <a:pt x="10" y="4"/>
                    <a:pt x="10" y="0"/>
                  </a:cubicBezTo>
                  <a:cubicBezTo>
                    <a:pt x="8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37" name="Freeform 114"/>
            <p:cNvSpPr>
              <a:spLocks/>
            </p:cNvSpPr>
            <p:nvPr/>
          </p:nvSpPr>
          <p:spPr bwMode="auto">
            <a:xfrm>
              <a:off x="1913816" y="2157807"/>
              <a:ext cx="26433" cy="973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3 h 3"/>
                <a:gd name="T4" fmla="*/ 8 w 8"/>
                <a:gd name="T5" fmla="*/ 0 h 3"/>
                <a:gd name="T6" fmla="*/ 0 w 8"/>
                <a:gd name="T7" fmla="*/ 0 h 3"/>
                <a:gd name="T8" fmla="*/ 3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3" y="3"/>
                    <a:pt x="8" y="3"/>
                    <a:pt x="8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38" name="Freeform 115"/>
            <p:cNvSpPr>
              <a:spLocks/>
            </p:cNvSpPr>
            <p:nvPr/>
          </p:nvSpPr>
          <p:spPr bwMode="auto">
            <a:xfrm>
              <a:off x="1745478" y="2125809"/>
              <a:ext cx="148860" cy="82084"/>
            </a:xfrm>
            <a:custGeom>
              <a:avLst/>
              <a:gdLst>
                <a:gd name="T0" fmla="*/ 6 w 45"/>
                <a:gd name="T1" fmla="*/ 21 h 25"/>
                <a:gd name="T2" fmla="*/ 13 w 45"/>
                <a:gd name="T3" fmla="*/ 21 h 25"/>
                <a:gd name="T4" fmla="*/ 16 w 45"/>
                <a:gd name="T5" fmla="*/ 25 h 25"/>
                <a:gd name="T6" fmla="*/ 21 w 45"/>
                <a:gd name="T7" fmla="*/ 20 h 25"/>
                <a:gd name="T8" fmla="*/ 29 w 45"/>
                <a:gd name="T9" fmla="*/ 13 h 25"/>
                <a:gd name="T10" fmla="*/ 34 w 45"/>
                <a:gd name="T11" fmla="*/ 19 h 25"/>
                <a:gd name="T12" fmla="*/ 44 w 45"/>
                <a:gd name="T13" fmla="*/ 12 h 25"/>
                <a:gd name="T14" fmla="*/ 42 w 45"/>
                <a:gd name="T15" fmla="*/ 7 h 25"/>
                <a:gd name="T16" fmla="*/ 45 w 45"/>
                <a:gd name="T17" fmla="*/ 4 h 25"/>
                <a:gd name="T18" fmla="*/ 32 w 45"/>
                <a:gd name="T19" fmla="*/ 3 h 25"/>
                <a:gd name="T20" fmla="*/ 28 w 45"/>
                <a:gd name="T21" fmla="*/ 3 h 25"/>
                <a:gd name="T22" fmla="*/ 16 w 45"/>
                <a:gd name="T23" fmla="*/ 11 h 25"/>
                <a:gd name="T24" fmla="*/ 5 w 45"/>
                <a:gd name="T25" fmla="*/ 16 h 25"/>
                <a:gd name="T26" fmla="*/ 0 w 45"/>
                <a:gd name="T27" fmla="*/ 20 h 25"/>
                <a:gd name="T28" fmla="*/ 2 w 45"/>
                <a:gd name="T29" fmla="*/ 23 h 25"/>
                <a:gd name="T30" fmla="*/ 6 w 45"/>
                <a:gd name="T31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25">
                  <a:moveTo>
                    <a:pt x="6" y="21"/>
                  </a:moveTo>
                  <a:cubicBezTo>
                    <a:pt x="8" y="21"/>
                    <a:pt x="10" y="23"/>
                    <a:pt x="13" y="21"/>
                  </a:cubicBezTo>
                  <a:cubicBezTo>
                    <a:pt x="13" y="22"/>
                    <a:pt x="15" y="25"/>
                    <a:pt x="16" y="25"/>
                  </a:cubicBezTo>
                  <a:cubicBezTo>
                    <a:pt x="19" y="25"/>
                    <a:pt x="21" y="22"/>
                    <a:pt x="21" y="20"/>
                  </a:cubicBezTo>
                  <a:cubicBezTo>
                    <a:pt x="25" y="20"/>
                    <a:pt x="28" y="17"/>
                    <a:pt x="29" y="13"/>
                  </a:cubicBezTo>
                  <a:cubicBezTo>
                    <a:pt x="31" y="14"/>
                    <a:pt x="31" y="19"/>
                    <a:pt x="34" y="1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0"/>
                    <a:pt x="43" y="10"/>
                    <a:pt x="42" y="7"/>
                  </a:cubicBezTo>
                  <a:cubicBezTo>
                    <a:pt x="44" y="7"/>
                    <a:pt x="45" y="5"/>
                    <a:pt x="45" y="4"/>
                  </a:cubicBezTo>
                  <a:cubicBezTo>
                    <a:pt x="45" y="0"/>
                    <a:pt x="32" y="3"/>
                    <a:pt x="32" y="3"/>
                  </a:cubicBezTo>
                  <a:cubicBezTo>
                    <a:pt x="30" y="3"/>
                    <a:pt x="30" y="3"/>
                    <a:pt x="28" y="3"/>
                  </a:cubicBezTo>
                  <a:cubicBezTo>
                    <a:pt x="21" y="3"/>
                    <a:pt x="20" y="9"/>
                    <a:pt x="16" y="11"/>
                  </a:cubicBezTo>
                  <a:cubicBezTo>
                    <a:pt x="12" y="14"/>
                    <a:pt x="9" y="14"/>
                    <a:pt x="5" y="16"/>
                  </a:cubicBezTo>
                  <a:cubicBezTo>
                    <a:pt x="4" y="16"/>
                    <a:pt x="0" y="19"/>
                    <a:pt x="0" y="20"/>
                  </a:cubicBezTo>
                  <a:cubicBezTo>
                    <a:pt x="0" y="21"/>
                    <a:pt x="2" y="22"/>
                    <a:pt x="2" y="23"/>
                  </a:cubicBezTo>
                  <a:cubicBezTo>
                    <a:pt x="4" y="23"/>
                    <a:pt x="5" y="21"/>
                    <a:pt x="6" y="2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39" name="Freeform 116"/>
            <p:cNvSpPr>
              <a:spLocks/>
            </p:cNvSpPr>
            <p:nvPr/>
          </p:nvSpPr>
          <p:spPr bwMode="auto">
            <a:xfrm>
              <a:off x="1947205" y="2068767"/>
              <a:ext cx="84864" cy="26434"/>
            </a:xfrm>
            <a:custGeom>
              <a:avLst/>
              <a:gdLst>
                <a:gd name="T0" fmla="*/ 10 w 26"/>
                <a:gd name="T1" fmla="*/ 7 h 8"/>
                <a:gd name="T2" fmla="*/ 20 w 26"/>
                <a:gd name="T3" fmla="*/ 7 h 8"/>
                <a:gd name="T4" fmla="*/ 26 w 26"/>
                <a:gd name="T5" fmla="*/ 6 h 8"/>
                <a:gd name="T6" fmla="*/ 16 w 26"/>
                <a:gd name="T7" fmla="*/ 0 h 8"/>
                <a:gd name="T8" fmla="*/ 0 w 26"/>
                <a:gd name="T9" fmla="*/ 8 h 8"/>
                <a:gd name="T10" fmla="*/ 4 w 26"/>
                <a:gd name="T11" fmla="*/ 6 h 8"/>
                <a:gd name="T12" fmla="*/ 10 w 26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">
                  <a:moveTo>
                    <a:pt x="10" y="7"/>
                  </a:moveTo>
                  <a:cubicBezTo>
                    <a:pt x="15" y="7"/>
                    <a:pt x="13" y="7"/>
                    <a:pt x="20" y="7"/>
                  </a:cubicBezTo>
                  <a:cubicBezTo>
                    <a:pt x="22" y="7"/>
                    <a:pt x="24" y="6"/>
                    <a:pt x="26" y="6"/>
                  </a:cubicBezTo>
                  <a:cubicBezTo>
                    <a:pt x="25" y="3"/>
                    <a:pt x="21" y="0"/>
                    <a:pt x="16" y="0"/>
                  </a:cubicBezTo>
                  <a:cubicBezTo>
                    <a:pt x="13" y="0"/>
                    <a:pt x="0" y="5"/>
                    <a:pt x="0" y="8"/>
                  </a:cubicBezTo>
                  <a:cubicBezTo>
                    <a:pt x="1" y="8"/>
                    <a:pt x="2" y="6"/>
                    <a:pt x="4" y="6"/>
                  </a:cubicBezTo>
                  <a:cubicBezTo>
                    <a:pt x="6" y="6"/>
                    <a:pt x="7" y="7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40" name="Freeform 117"/>
            <p:cNvSpPr>
              <a:spLocks/>
            </p:cNvSpPr>
            <p:nvPr/>
          </p:nvSpPr>
          <p:spPr bwMode="auto">
            <a:xfrm>
              <a:off x="1947205" y="2102157"/>
              <a:ext cx="75126" cy="38955"/>
            </a:xfrm>
            <a:custGeom>
              <a:avLst/>
              <a:gdLst>
                <a:gd name="T0" fmla="*/ 19 w 23"/>
                <a:gd name="T1" fmla="*/ 0 h 12"/>
                <a:gd name="T2" fmla="*/ 0 w 23"/>
                <a:gd name="T3" fmla="*/ 5 h 12"/>
                <a:gd name="T4" fmla="*/ 7 w 23"/>
                <a:gd name="T5" fmla="*/ 12 h 12"/>
                <a:gd name="T6" fmla="*/ 20 w 23"/>
                <a:gd name="T7" fmla="*/ 5 h 12"/>
                <a:gd name="T8" fmla="*/ 13 w 23"/>
                <a:gd name="T9" fmla="*/ 5 h 12"/>
                <a:gd name="T10" fmla="*/ 23 w 23"/>
                <a:gd name="T11" fmla="*/ 2 h 12"/>
                <a:gd name="T12" fmla="*/ 19 w 2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19" y="0"/>
                  </a:moveTo>
                  <a:cubicBezTo>
                    <a:pt x="14" y="0"/>
                    <a:pt x="0" y="0"/>
                    <a:pt x="0" y="5"/>
                  </a:cubicBezTo>
                  <a:cubicBezTo>
                    <a:pt x="0" y="7"/>
                    <a:pt x="4" y="12"/>
                    <a:pt x="7" y="12"/>
                  </a:cubicBezTo>
                  <a:cubicBezTo>
                    <a:pt x="12" y="12"/>
                    <a:pt x="20" y="9"/>
                    <a:pt x="20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7" y="5"/>
                    <a:pt x="20" y="4"/>
                    <a:pt x="23" y="2"/>
                  </a:cubicBezTo>
                  <a:cubicBezTo>
                    <a:pt x="22" y="1"/>
                    <a:pt x="21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41" name="Freeform 118"/>
            <p:cNvSpPr>
              <a:spLocks/>
            </p:cNvSpPr>
            <p:nvPr/>
          </p:nvSpPr>
          <p:spPr bwMode="auto">
            <a:xfrm>
              <a:off x="1909642" y="2095201"/>
              <a:ext cx="26433" cy="30607"/>
            </a:xfrm>
            <a:custGeom>
              <a:avLst/>
              <a:gdLst>
                <a:gd name="T0" fmla="*/ 5 w 8"/>
                <a:gd name="T1" fmla="*/ 9 h 9"/>
                <a:gd name="T2" fmla="*/ 8 w 8"/>
                <a:gd name="T3" fmla="*/ 6 h 9"/>
                <a:gd name="T4" fmla="*/ 0 w 8"/>
                <a:gd name="T5" fmla="*/ 6 h 9"/>
                <a:gd name="T6" fmla="*/ 5 w 8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9"/>
                  </a:moveTo>
                  <a:cubicBezTo>
                    <a:pt x="6" y="9"/>
                    <a:pt x="7" y="8"/>
                    <a:pt x="8" y="6"/>
                  </a:cubicBezTo>
                  <a:cubicBezTo>
                    <a:pt x="7" y="6"/>
                    <a:pt x="0" y="0"/>
                    <a:pt x="0" y="6"/>
                  </a:cubicBezTo>
                  <a:cubicBezTo>
                    <a:pt x="0" y="7"/>
                    <a:pt x="3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42" name="Freeform 119"/>
            <p:cNvSpPr>
              <a:spLocks/>
            </p:cNvSpPr>
            <p:nvPr/>
          </p:nvSpPr>
          <p:spPr bwMode="auto">
            <a:xfrm>
              <a:off x="2193450" y="2289976"/>
              <a:ext cx="121036" cy="105735"/>
            </a:xfrm>
            <a:custGeom>
              <a:avLst/>
              <a:gdLst>
                <a:gd name="T0" fmla="*/ 32 w 37"/>
                <a:gd name="T1" fmla="*/ 15 h 32"/>
                <a:gd name="T2" fmla="*/ 32 w 37"/>
                <a:gd name="T3" fmla="*/ 12 h 32"/>
                <a:gd name="T4" fmla="*/ 24 w 37"/>
                <a:gd name="T5" fmla="*/ 12 h 32"/>
                <a:gd name="T6" fmla="*/ 31 w 37"/>
                <a:gd name="T7" fmla="*/ 3 h 32"/>
                <a:gd name="T8" fmla="*/ 29 w 37"/>
                <a:gd name="T9" fmla="*/ 0 h 32"/>
                <a:gd name="T10" fmla="*/ 20 w 37"/>
                <a:gd name="T11" fmla="*/ 0 h 32"/>
                <a:gd name="T12" fmla="*/ 6 w 37"/>
                <a:gd name="T13" fmla="*/ 3 h 32"/>
                <a:gd name="T14" fmla="*/ 5 w 37"/>
                <a:gd name="T15" fmla="*/ 5 h 32"/>
                <a:gd name="T16" fmla="*/ 12 w 37"/>
                <a:gd name="T17" fmla="*/ 8 h 32"/>
                <a:gd name="T18" fmla="*/ 12 w 37"/>
                <a:gd name="T19" fmla="*/ 16 h 32"/>
                <a:gd name="T20" fmla="*/ 8 w 37"/>
                <a:gd name="T21" fmla="*/ 16 h 32"/>
                <a:gd name="T22" fmla="*/ 0 w 37"/>
                <a:gd name="T23" fmla="*/ 12 h 32"/>
                <a:gd name="T24" fmla="*/ 0 w 37"/>
                <a:gd name="T25" fmla="*/ 16 h 32"/>
                <a:gd name="T26" fmla="*/ 19 w 37"/>
                <a:gd name="T27" fmla="*/ 28 h 32"/>
                <a:gd name="T28" fmla="*/ 24 w 37"/>
                <a:gd name="T29" fmla="*/ 32 h 32"/>
                <a:gd name="T30" fmla="*/ 28 w 37"/>
                <a:gd name="T31" fmla="*/ 28 h 32"/>
                <a:gd name="T32" fmla="*/ 37 w 37"/>
                <a:gd name="T33" fmla="*/ 16 h 32"/>
                <a:gd name="T34" fmla="*/ 32 w 37"/>
                <a:gd name="T3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32">
                  <a:moveTo>
                    <a:pt x="32" y="15"/>
                  </a:moveTo>
                  <a:cubicBezTo>
                    <a:pt x="32" y="13"/>
                    <a:pt x="32" y="15"/>
                    <a:pt x="32" y="12"/>
                  </a:cubicBezTo>
                  <a:cubicBezTo>
                    <a:pt x="32" y="9"/>
                    <a:pt x="26" y="11"/>
                    <a:pt x="24" y="12"/>
                  </a:cubicBezTo>
                  <a:cubicBezTo>
                    <a:pt x="25" y="10"/>
                    <a:pt x="31" y="7"/>
                    <a:pt x="31" y="3"/>
                  </a:cubicBezTo>
                  <a:cubicBezTo>
                    <a:pt x="31" y="2"/>
                    <a:pt x="30" y="0"/>
                    <a:pt x="29" y="0"/>
                  </a:cubicBezTo>
                  <a:cubicBezTo>
                    <a:pt x="29" y="0"/>
                    <a:pt x="24" y="0"/>
                    <a:pt x="20" y="0"/>
                  </a:cubicBezTo>
                  <a:cubicBezTo>
                    <a:pt x="15" y="0"/>
                    <a:pt x="10" y="0"/>
                    <a:pt x="6" y="3"/>
                  </a:cubicBezTo>
                  <a:cubicBezTo>
                    <a:pt x="6" y="4"/>
                    <a:pt x="5" y="5"/>
                    <a:pt x="5" y="5"/>
                  </a:cubicBezTo>
                  <a:cubicBezTo>
                    <a:pt x="5" y="8"/>
                    <a:pt x="8" y="8"/>
                    <a:pt x="12" y="8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6"/>
                    <a:pt x="8" y="16"/>
                  </a:cubicBezTo>
                  <a:cubicBezTo>
                    <a:pt x="5" y="16"/>
                    <a:pt x="0" y="12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22"/>
                    <a:pt x="13" y="21"/>
                    <a:pt x="19" y="28"/>
                  </a:cubicBezTo>
                  <a:cubicBezTo>
                    <a:pt x="20" y="29"/>
                    <a:pt x="20" y="32"/>
                    <a:pt x="24" y="32"/>
                  </a:cubicBezTo>
                  <a:cubicBezTo>
                    <a:pt x="26" y="32"/>
                    <a:pt x="26" y="29"/>
                    <a:pt x="28" y="28"/>
                  </a:cubicBezTo>
                  <a:cubicBezTo>
                    <a:pt x="35" y="25"/>
                    <a:pt x="36" y="29"/>
                    <a:pt x="37" y="16"/>
                  </a:cubicBezTo>
                  <a:cubicBezTo>
                    <a:pt x="36" y="16"/>
                    <a:pt x="32" y="15"/>
                    <a:pt x="32" y="1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43" name="Freeform 120"/>
            <p:cNvSpPr>
              <a:spLocks/>
            </p:cNvSpPr>
            <p:nvPr/>
          </p:nvSpPr>
          <p:spPr bwMode="auto">
            <a:xfrm>
              <a:off x="2140584" y="2167546"/>
              <a:ext cx="141904" cy="76519"/>
            </a:xfrm>
            <a:custGeom>
              <a:avLst/>
              <a:gdLst>
                <a:gd name="T0" fmla="*/ 0 w 43"/>
                <a:gd name="T1" fmla="*/ 7 h 23"/>
                <a:gd name="T2" fmla="*/ 6 w 43"/>
                <a:gd name="T3" fmla="*/ 10 h 23"/>
                <a:gd name="T4" fmla="*/ 7 w 43"/>
                <a:gd name="T5" fmla="*/ 13 h 23"/>
                <a:gd name="T6" fmla="*/ 10 w 43"/>
                <a:gd name="T7" fmla="*/ 13 h 23"/>
                <a:gd name="T8" fmla="*/ 13 w 43"/>
                <a:gd name="T9" fmla="*/ 15 h 23"/>
                <a:gd name="T10" fmla="*/ 30 w 43"/>
                <a:gd name="T11" fmla="*/ 12 h 23"/>
                <a:gd name="T12" fmla="*/ 32 w 43"/>
                <a:gd name="T13" fmla="*/ 13 h 23"/>
                <a:gd name="T14" fmla="*/ 27 w 43"/>
                <a:gd name="T15" fmla="*/ 16 h 23"/>
                <a:gd name="T16" fmla="*/ 27 w 43"/>
                <a:gd name="T17" fmla="*/ 18 h 23"/>
                <a:gd name="T18" fmla="*/ 25 w 43"/>
                <a:gd name="T19" fmla="*/ 21 h 23"/>
                <a:gd name="T20" fmla="*/ 32 w 43"/>
                <a:gd name="T21" fmla="*/ 22 h 23"/>
                <a:gd name="T22" fmla="*/ 41 w 43"/>
                <a:gd name="T23" fmla="*/ 20 h 23"/>
                <a:gd name="T24" fmla="*/ 43 w 43"/>
                <a:gd name="T25" fmla="*/ 6 h 23"/>
                <a:gd name="T26" fmla="*/ 39 w 43"/>
                <a:gd name="T27" fmla="*/ 1 h 23"/>
                <a:gd name="T28" fmla="*/ 34 w 43"/>
                <a:gd name="T29" fmla="*/ 2 h 23"/>
                <a:gd name="T30" fmla="*/ 24 w 43"/>
                <a:gd name="T31" fmla="*/ 0 h 23"/>
                <a:gd name="T32" fmla="*/ 20 w 43"/>
                <a:gd name="T33" fmla="*/ 0 h 23"/>
                <a:gd name="T34" fmla="*/ 28 w 43"/>
                <a:gd name="T35" fmla="*/ 3 h 23"/>
                <a:gd name="T36" fmla="*/ 28 w 43"/>
                <a:gd name="T37" fmla="*/ 8 h 23"/>
                <a:gd name="T38" fmla="*/ 16 w 43"/>
                <a:gd name="T39" fmla="*/ 3 h 23"/>
                <a:gd name="T40" fmla="*/ 16 w 43"/>
                <a:gd name="T41" fmla="*/ 6 h 23"/>
                <a:gd name="T42" fmla="*/ 20 w 43"/>
                <a:gd name="T43" fmla="*/ 10 h 23"/>
                <a:gd name="T44" fmla="*/ 3 w 43"/>
                <a:gd name="T45" fmla="*/ 1 h 23"/>
                <a:gd name="T46" fmla="*/ 0 w 43"/>
                <a:gd name="T47" fmla="*/ 1 h 23"/>
                <a:gd name="T48" fmla="*/ 1 w 43"/>
                <a:gd name="T49" fmla="*/ 4 h 23"/>
                <a:gd name="T50" fmla="*/ 0 w 43"/>
                <a:gd name="T51" fmla="*/ 3 h 23"/>
                <a:gd name="T52" fmla="*/ 0 w 43"/>
                <a:gd name="T53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" h="23">
                  <a:moveTo>
                    <a:pt x="0" y="7"/>
                  </a:moveTo>
                  <a:cubicBezTo>
                    <a:pt x="4" y="8"/>
                    <a:pt x="4" y="11"/>
                    <a:pt x="6" y="1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2" y="15"/>
                    <a:pt x="13" y="15"/>
                  </a:cubicBezTo>
                  <a:cubicBezTo>
                    <a:pt x="18" y="15"/>
                    <a:pt x="26" y="12"/>
                    <a:pt x="30" y="12"/>
                  </a:cubicBezTo>
                  <a:cubicBezTo>
                    <a:pt x="31" y="12"/>
                    <a:pt x="32" y="12"/>
                    <a:pt x="32" y="13"/>
                  </a:cubicBezTo>
                  <a:cubicBezTo>
                    <a:pt x="31" y="14"/>
                    <a:pt x="27" y="14"/>
                    <a:pt x="27" y="16"/>
                  </a:cubicBezTo>
                  <a:cubicBezTo>
                    <a:pt x="26" y="17"/>
                    <a:pt x="26" y="18"/>
                    <a:pt x="27" y="18"/>
                  </a:cubicBezTo>
                  <a:cubicBezTo>
                    <a:pt x="26" y="19"/>
                    <a:pt x="25" y="20"/>
                    <a:pt x="25" y="21"/>
                  </a:cubicBezTo>
                  <a:cubicBezTo>
                    <a:pt x="25" y="23"/>
                    <a:pt x="31" y="22"/>
                    <a:pt x="32" y="22"/>
                  </a:cubicBezTo>
                  <a:cubicBezTo>
                    <a:pt x="33" y="22"/>
                    <a:pt x="38" y="22"/>
                    <a:pt x="41" y="20"/>
                  </a:cubicBezTo>
                  <a:cubicBezTo>
                    <a:pt x="41" y="14"/>
                    <a:pt x="43" y="11"/>
                    <a:pt x="43" y="6"/>
                  </a:cubicBezTo>
                  <a:cubicBezTo>
                    <a:pt x="43" y="3"/>
                    <a:pt x="43" y="1"/>
                    <a:pt x="39" y="1"/>
                  </a:cubicBezTo>
                  <a:cubicBezTo>
                    <a:pt x="37" y="1"/>
                    <a:pt x="36" y="2"/>
                    <a:pt x="34" y="2"/>
                  </a:cubicBezTo>
                  <a:cubicBezTo>
                    <a:pt x="30" y="2"/>
                    <a:pt x="28" y="0"/>
                    <a:pt x="24" y="0"/>
                  </a:cubicBezTo>
                  <a:cubicBezTo>
                    <a:pt x="22" y="0"/>
                    <a:pt x="22" y="0"/>
                    <a:pt x="20" y="0"/>
                  </a:cubicBezTo>
                  <a:cubicBezTo>
                    <a:pt x="21" y="3"/>
                    <a:pt x="24" y="3"/>
                    <a:pt x="28" y="3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4" y="8"/>
                    <a:pt x="20" y="3"/>
                    <a:pt x="16" y="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7"/>
                    <a:pt x="18" y="9"/>
                    <a:pt x="20" y="10"/>
                  </a:cubicBezTo>
                  <a:cubicBezTo>
                    <a:pt x="13" y="12"/>
                    <a:pt x="9" y="1"/>
                    <a:pt x="3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44" name="Freeform 121"/>
            <p:cNvSpPr>
              <a:spLocks/>
            </p:cNvSpPr>
            <p:nvPr/>
          </p:nvSpPr>
          <p:spPr bwMode="auto">
            <a:xfrm>
              <a:off x="2249099" y="2451361"/>
              <a:ext cx="82082" cy="50085"/>
            </a:xfrm>
            <a:custGeom>
              <a:avLst/>
              <a:gdLst>
                <a:gd name="T0" fmla="*/ 5 w 25"/>
                <a:gd name="T1" fmla="*/ 7 h 15"/>
                <a:gd name="T2" fmla="*/ 0 w 25"/>
                <a:gd name="T3" fmla="*/ 9 h 15"/>
                <a:gd name="T4" fmla="*/ 20 w 25"/>
                <a:gd name="T5" fmla="*/ 15 h 15"/>
                <a:gd name="T6" fmla="*/ 25 w 25"/>
                <a:gd name="T7" fmla="*/ 12 h 15"/>
                <a:gd name="T8" fmla="*/ 11 w 25"/>
                <a:gd name="T9" fmla="*/ 0 h 15"/>
                <a:gd name="T10" fmla="*/ 5 w 25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5">
                  <a:moveTo>
                    <a:pt x="5" y="7"/>
                  </a:moveTo>
                  <a:cubicBezTo>
                    <a:pt x="4" y="8"/>
                    <a:pt x="0" y="7"/>
                    <a:pt x="0" y="9"/>
                  </a:cubicBezTo>
                  <a:cubicBezTo>
                    <a:pt x="0" y="9"/>
                    <a:pt x="17" y="15"/>
                    <a:pt x="20" y="15"/>
                  </a:cubicBezTo>
                  <a:cubicBezTo>
                    <a:pt x="22" y="15"/>
                    <a:pt x="23" y="13"/>
                    <a:pt x="25" y="12"/>
                  </a:cubicBezTo>
                  <a:cubicBezTo>
                    <a:pt x="24" y="9"/>
                    <a:pt x="15" y="0"/>
                    <a:pt x="11" y="0"/>
                  </a:cubicBezTo>
                  <a:cubicBezTo>
                    <a:pt x="7" y="0"/>
                    <a:pt x="8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45" name="Freeform 122"/>
            <p:cNvSpPr>
              <a:spLocks/>
            </p:cNvSpPr>
            <p:nvPr/>
          </p:nvSpPr>
          <p:spPr bwMode="auto">
            <a:xfrm>
              <a:off x="2325616" y="2277455"/>
              <a:ext cx="114080" cy="91822"/>
            </a:xfrm>
            <a:custGeom>
              <a:avLst/>
              <a:gdLst>
                <a:gd name="T0" fmla="*/ 18 w 35"/>
                <a:gd name="T1" fmla="*/ 18 h 28"/>
                <a:gd name="T2" fmla="*/ 31 w 35"/>
                <a:gd name="T3" fmla="*/ 9 h 28"/>
                <a:gd name="T4" fmla="*/ 35 w 35"/>
                <a:gd name="T5" fmla="*/ 6 h 28"/>
                <a:gd name="T6" fmla="*/ 35 w 35"/>
                <a:gd name="T7" fmla="*/ 3 h 28"/>
                <a:gd name="T8" fmla="*/ 13 w 35"/>
                <a:gd name="T9" fmla="*/ 0 h 28"/>
                <a:gd name="T10" fmla="*/ 8 w 35"/>
                <a:gd name="T11" fmla="*/ 3 h 28"/>
                <a:gd name="T12" fmla="*/ 8 w 35"/>
                <a:gd name="T13" fmla="*/ 4 h 28"/>
                <a:gd name="T14" fmla="*/ 0 w 35"/>
                <a:gd name="T15" fmla="*/ 4 h 28"/>
                <a:gd name="T16" fmla="*/ 0 w 35"/>
                <a:gd name="T17" fmla="*/ 9 h 28"/>
                <a:gd name="T18" fmla="*/ 4 w 35"/>
                <a:gd name="T19" fmla="*/ 21 h 28"/>
                <a:gd name="T20" fmla="*/ 5 w 35"/>
                <a:gd name="T21" fmla="*/ 28 h 28"/>
                <a:gd name="T22" fmla="*/ 9 w 35"/>
                <a:gd name="T23" fmla="*/ 28 h 28"/>
                <a:gd name="T24" fmla="*/ 14 w 35"/>
                <a:gd name="T25" fmla="*/ 20 h 28"/>
                <a:gd name="T26" fmla="*/ 11 w 35"/>
                <a:gd name="T27" fmla="*/ 20 h 28"/>
                <a:gd name="T28" fmla="*/ 18 w 35"/>
                <a:gd name="T29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28">
                  <a:moveTo>
                    <a:pt x="18" y="18"/>
                  </a:moveTo>
                  <a:cubicBezTo>
                    <a:pt x="25" y="18"/>
                    <a:pt x="28" y="13"/>
                    <a:pt x="31" y="9"/>
                  </a:cubicBezTo>
                  <a:cubicBezTo>
                    <a:pt x="31" y="9"/>
                    <a:pt x="35" y="6"/>
                    <a:pt x="35" y="6"/>
                  </a:cubicBezTo>
                  <a:cubicBezTo>
                    <a:pt x="35" y="5"/>
                    <a:pt x="35" y="4"/>
                    <a:pt x="35" y="3"/>
                  </a:cubicBezTo>
                  <a:cubicBezTo>
                    <a:pt x="27" y="3"/>
                    <a:pt x="21" y="0"/>
                    <a:pt x="13" y="0"/>
                  </a:cubicBezTo>
                  <a:cubicBezTo>
                    <a:pt x="9" y="0"/>
                    <a:pt x="8" y="2"/>
                    <a:pt x="8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4" y="4"/>
                    <a:pt x="4" y="4"/>
                    <a:pt x="0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14"/>
                    <a:pt x="1" y="17"/>
                    <a:pt x="4" y="21"/>
                  </a:cubicBezTo>
                  <a:cubicBezTo>
                    <a:pt x="4" y="22"/>
                    <a:pt x="5" y="24"/>
                    <a:pt x="5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2" y="24"/>
                    <a:pt x="14" y="24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6"/>
                    <a:pt x="13" y="18"/>
                    <a:pt x="18" y="1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46" name="Freeform 123"/>
            <p:cNvSpPr>
              <a:spLocks/>
            </p:cNvSpPr>
            <p:nvPr/>
          </p:nvSpPr>
          <p:spPr bwMode="auto">
            <a:xfrm>
              <a:off x="2104412" y="2118852"/>
              <a:ext cx="36172" cy="29216"/>
            </a:xfrm>
            <a:custGeom>
              <a:avLst/>
              <a:gdLst>
                <a:gd name="T0" fmla="*/ 8 w 11"/>
                <a:gd name="T1" fmla="*/ 9 h 9"/>
                <a:gd name="T2" fmla="*/ 11 w 11"/>
                <a:gd name="T3" fmla="*/ 6 h 9"/>
                <a:gd name="T4" fmla="*/ 0 w 11"/>
                <a:gd name="T5" fmla="*/ 0 h 9"/>
                <a:gd name="T6" fmla="*/ 8 w 11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8" y="9"/>
                  </a:moveTo>
                  <a:cubicBezTo>
                    <a:pt x="10" y="9"/>
                    <a:pt x="11" y="8"/>
                    <a:pt x="11" y="6"/>
                  </a:cubicBezTo>
                  <a:cubicBezTo>
                    <a:pt x="7" y="4"/>
                    <a:pt x="6" y="0"/>
                    <a:pt x="0" y="0"/>
                  </a:cubicBezTo>
                  <a:cubicBezTo>
                    <a:pt x="0" y="3"/>
                    <a:pt x="6" y="9"/>
                    <a:pt x="8" y="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47" name="Freeform 124"/>
            <p:cNvSpPr>
              <a:spLocks/>
            </p:cNvSpPr>
            <p:nvPr/>
          </p:nvSpPr>
          <p:spPr bwMode="auto">
            <a:xfrm>
              <a:off x="2128063" y="2217631"/>
              <a:ext cx="26433" cy="23651"/>
            </a:xfrm>
            <a:custGeom>
              <a:avLst/>
              <a:gdLst>
                <a:gd name="T0" fmla="*/ 0 w 8"/>
                <a:gd name="T1" fmla="*/ 6 h 7"/>
                <a:gd name="T2" fmla="*/ 5 w 8"/>
                <a:gd name="T3" fmla="*/ 7 h 7"/>
                <a:gd name="T4" fmla="*/ 8 w 8"/>
                <a:gd name="T5" fmla="*/ 4 h 7"/>
                <a:gd name="T6" fmla="*/ 6 w 8"/>
                <a:gd name="T7" fmla="*/ 0 h 7"/>
                <a:gd name="T8" fmla="*/ 0 w 8"/>
                <a:gd name="T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0" y="6"/>
                  </a:moveTo>
                  <a:cubicBezTo>
                    <a:pt x="2" y="6"/>
                    <a:pt x="2" y="7"/>
                    <a:pt x="5" y="7"/>
                  </a:cubicBezTo>
                  <a:cubicBezTo>
                    <a:pt x="6" y="7"/>
                    <a:pt x="8" y="6"/>
                    <a:pt x="8" y="4"/>
                  </a:cubicBezTo>
                  <a:cubicBezTo>
                    <a:pt x="8" y="2"/>
                    <a:pt x="7" y="1"/>
                    <a:pt x="6" y="0"/>
                  </a:cubicBezTo>
                  <a:cubicBezTo>
                    <a:pt x="3" y="1"/>
                    <a:pt x="1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48" name="Freeform 125"/>
            <p:cNvSpPr>
              <a:spLocks/>
            </p:cNvSpPr>
            <p:nvPr/>
          </p:nvSpPr>
          <p:spPr bwMode="auto">
            <a:xfrm>
              <a:off x="2114151" y="2042334"/>
              <a:ext cx="137730" cy="73736"/>
            </a:xfrm>
            <a:custGeom>
              <a:avLst/>
              <a:gdLst>
                <a:gd name="T0" fmla="*/ 4 w 42"/>
                <a:gd name="T1" fmla="*/ 5 h 22"/>
                <a:gd name="T2" fmla="*/ 3 w 42"/>
                <a:gd name="T3" fmla="*/ 7 h 22"/>
                <a:gd name="T4" fmla="*/ 10 w 42"/>
                <a:gd name="T5" fmla="*/ 7 h 22"/>
                <a:gd name="T6" fmla="*/ 10 w 42"/>
                <a:gd name="T7" fmla="*/ 10 h 22"/>
                <a:gd name="T8" fmla="*/ 4 w 42"/>
                <a:gd name="T9" fmla="*/ 13 h 22"/>
                <a:gd name="T10" fmla="*/ 10 w 42"/>
                <a:gd name="T11" fmla="*/ 15 h 22"/>
                <a:gd name="T12" fmla="*/ 17 w 42"/>
                <a:gd name="T13" fmla="*/ 16 h 22"/>
                <a:gd name="T14" fmla="*/ 28 w 42"/>
                <a:gd name="T15" fmla="*/ 17 h 22"/>
                <a:gd name="T16" fmla="*/ 38 w 42"/>
                <a:gd name="T17" fmla="*/ 22 h 22"/>
                <a:gd name="T18" fmla="*/ 42 w 42"/>
                <a:gd name="T19" fmla="*/ 19 h 22"/>
                <a:gd name="T20" fmla="*/ 36 w 42"/>
                <a:gd name="T21" fmla="*/ 13 h 22"/>
                <a:gd name="T22" fmla="*/ 38 w 42"/>
                <a:gd name="T23" fmla="*/ 11 h 22"/>
                <a:gd name="T24" fmla="*/ 31 w 42"/>
                <a:gd name="T25" fmla="*/ 6 h 22"/>
                <a:gd name="T26" fmla="*/ 27 w 42"/>
                <a:gd name="T27" fmla="*/ 7 h 22"/>
                <a:gd name="T28" fmla="*/ 21 w 42"/>
                <a:gd name="T29" fmla="*/ 2 h 22"/>
                <a:gd name="T30" fmla="*/ 16 w 42"/>
                <a:gd name="T31" fmla="*/ 4 h 22"/>
                <a:gd name="T32" fmla="*/ 7 w 42"/>
                <a:gd name="T33" fmla="*/ 0 h 22"/>
                <a:gd name="T34" fmla="*/ 0 w 42"/>
                <a:gd name="T35" fmla="*/ 2 h 22"/>
                <a:gd name="T36" fmla="*/ 4 w 42"/>
                <a:gd name="T3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2">
                  <a:moveTo>
                    <a:pt x="4" y="5"/>
                  </a:moveTo>
                  <a:cubicBezTo>
                    <a:pt x="4" y="6"/>
                    <a:pt x="3" y="7"/>
                    <a:pt x="3" y="7"/>
                  </a:cubicBezTo>
                  <a:cubicBezTo>
                    <a:pt x="4" y="9"/>
                    <a:pt x="5" y="7"/>
                    <a:pt x="10" y="7"/>
                  </a:cubicBezTo>
                  <a:cubicBezTo>
                    <a:pt x="10" y="8"/>
                    <a:pt x="10" y="10"/>
                    <a:pt x="10" y="10"/>
                  </a:cubicBezTo>
                  <a:cubicBezTo>
                    <a:pt x="8" y="11"/>
                    <a:pt x="6" y="11"/>
                    <a:pt x="4" y="13"/>
                  </a:cubicBezTo>
                  <a:cubicBezTo>
                    <a:pt x="6" y="15"/>
                    <a:pt x="7" y="15"/>
                    <a:pt x="10" y="15"/>
                  </a:cubicBezTo>
                  <a:cubicBezTo>
                    <a:pt x="13" y="15"/>
                    <a:pt x="16" y="14"/>
                    <a:pt x="17" y="16"/>
                  </a:cubicBezTo>
                  <a:cubicBezTo>
                    <a:pt x="21" y="15"/>
                    <a:pt x="24" y="17"/>
                    <a:pt x="28" y="17"/>
                  </a:cubicBezTo>
                  <a:cubicBezTo>
                    <a:pt x="33" y="17"/>
                    <a:pt x="33" y="22"/>
                    <a:pt x="38" y="22"/>
                  </a:cubicBezTo>
                  <a:cubicBezTo>
                    <a:pt x="40" y="22"/>
                    <a:pt x="42" y="22"/>
                    <a:pt x="42" y="19"/>
                  </a:cubicBezTo>
                  <a:cubicBezTo>
                    <a:pt x="42" y="17"/>
                    <a:pt x="38" y="15"/>
                    <a:pt x="36" y="13"/>
                  </a:cubicBezTo>
                  <a:cubicBezTo>
                    <a:pt x="36" y="12"/>
                    <a:pt x="37" y="12"/>
                    <a:pt x="38" y="11"/>
                  </a:cubicBezTo>
                  <a:cubicBezTo>
                    <a:pt x="37" y="10"/>
                    <a:pt x="34" y="6"/>
                    <a:pt x="31" y="6"/>
                  </a:cubicBezTo>
                  <a:cubicBezTo>
                    <a:pt x="29" y="6"/>
                    <a:pt x="29" y="7"/>
                    <a:pt x="27" y="7"/>
                  </a:cubicBezTo>
                  <a:cubicBezTo>
                    <a:pt x="25" y="7"/>
                    <a:pt x="25" y="2"/>
                    <a:pt x="21" y="2"/>
                  </a:cubicBezTo>
                  <a:cubicBezTo>
                    <a:pt x="19" y="2"/>
                    <a:pt x="18" y="4"/>
                    <a:pt x="16" y="4"/>
                  </a:cubicBezTo>
                  <a:cubicBezTo>
                    <a:pt x="13" y="4"/>
                    <a:pt x="12" y="0"/>
                    <a:pt x="7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5"/>
                    <a:pt x="1" y="5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49" name="Freeform 126"/>
            <p:cNvSpPr>
              <a:spLocks/>
            </p:cNvSpPr>
            <p:nvPr/>
          </p:nvSpPr>
          <p:spPr bwMode="auto">
            <a:xfrm>
              <a:off x="2169799" y="2104940"/>
              <a:ext cx="36172" cy="13912"/>
            </a:xfrm>
            <a:custGeom>
              <a:avLst/>
              <a:gdLst>
                <a:gd name="T0" fmla="*/ 6 w 11"/>
                <a:gd name="T1" fmla="*/ 0 h 4"/>
                <a:gd name="T2" fmla="*/ 4 w 11"/>
                <a:gd name="T3" fmla="*/ 4 h 4"/>
                <a:gd name="T4" fmla="*/ 11 w 11"/>
                <a:gd name="T5" fmla="*/ 2 h 4"/>
                <a:gd name="T6" fmla="*/ 6 w 1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4">
                  <a:moveTo>
                    <a:pt x="6" y="0"/>
                  </a:moveTo>
                  <a:cubicBezTo>
                    <a:pt x="5" y="0"/>
                    <a:pt x="0" y="4"/>
                    <a:pt x="4" y="4"/>
                  </a:cubicBezTo>
                  <a:cubicBezTo>
                    <a:pt x="7" y="4"/>
                    <a:pt x="10" y="4"/>
                    <a:pt x="11" y="2"/>
                  </a:cubicBezTo>
                  <a:cubicBezTo>
                    <a:pt x="9" y="1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50" name="Freeform 127"/>
            <p:cNvSpPr>
              <a:spLocks/>
            </p:cNvSpPr>
            <p:nvPr/>
          </p:nvSpPr>
          <p:spPr bwMode="auto">
            <a:xfrm>
              <a:off x="2304748" y="2148069"/>
              <a:ext cx="365890" cy="115474"/>
            </a:xfrm>
            <a:custGeom>
              <a:avLst/>
              <a:gdLst>
                <a:gd name="T0" fmla="*/ 50 w 111"/>
                <a:gd name="T1" fmla="*/ 31 h 35"/>
                <a:gd name="T2" fmla="*/ 53 w 111"/>
                <a:gd name="T3" fmla="*/ 31 h 35"/>
                <a:gd name="T4" fmla="*/ 64 w 111"/>
                <a:gd name="T5" fmla="*/ 35 h 35"/>
                <a:gd name="T6" fmla="*/ 82 w 111"/>
                <a:gd name="T7" fmla="*/ 35 h 35"/>
                <a:gd name="T8" fmla="*/ 88 w 111"/>
                <a:gd name="T9" fmla="*/ 32 h 35"/>
                <a:gd name="T10" fmla="*/ 92 w 111"/>
                <a:gd name="T11" fmla="*/ 35 h 35"/>
                <a:gd name="T12" fmla="*/ 111 w 111"/>
                <a:gd name="T13" fmla="*/ 27 h 35"/>
                <a:gd name="T14" fmla="*/ 108 w 111"/>
                <a:gd name="T15" fmla="*/ 27 h 35"/>
                <a:gd name="T16" fmla="*/ 109 w 111"/>
                <a:gd name="T17" fmla="*/ 25 h 35"/>
                <a:gd name="T18" fmla="*/ 111 w 111"/>
                <a:gd name="T19" fmla="*/ 24 h 35"/>
                <a:gd name="T20" fmla="*/ 93 w 111"/>
                <a:gd name="T21" fmla="*/ 18 h 35"/>
                <a:gd name="T22" fmla="*/ 65 w 111"/>
                <a:gd name="T23" fmla="*/ 24 h 35"/>
                <a:gd name="T24" fmla="*/ 49 w 111"/>
                <a:gd name="T25" fmla="*/ 21 h 35"/>
                <a:gd name="T26" fmla="*/ 45 w 111"/>
                <a:gd name="T27" fmla="*/ 20 h 35"/>
                <a:gd name="T28" fmla="*/ 47 w 111"/>
                <a:gd name="T29" fmla="*/ 19 h 35"/>
                <a:gd name="T30" fmla="*/ 37 w 111"/>
                <a:gd name="T31" fmla="*/ 15 h 35"/>
                <a:gd name="T32" fmla="*/ 46 w 111"/>
                <a:gd name="T33" fmla="*/ 15 h 35"/>
                <a:gd name="T34" fmla="*/ 35 w 111"/>
                <a:gd name="T35" fmla="*/ 7 h 35"/>
                <a:gd name="T36" fmla="*/ 31 w 111"/>
                <a:gd name="T37" fmla="*/ 7 h 35"/>
                <a:gd name="T38" fmla="*/ 27 w 111"/>
                <a:gd name="T39" fmla="*/ 9 h 35"/>
                <a:gd name="T40" fmla="*/ 7 w 111"/>
                <a:gd name="T41" fmla="*/ 1 h 35"/>
                <a:gd name="T42" fmla="*/ 0 w 111"/>
                <a:gd name="T43" fmla="*/ 4 h 35"/>
                <a:gd name="T44" fmla="*/ 16 w 111"/>
                <a:gd name="T45" fmla="*/ 12 h 35"/>
                <a:gd name="T46" fmla="*/ 21 w 111"/>
                <a:gd name="T47" fmla="*/ 10 h 35"/>
                <a:gd name="T48" fmla="*/ 30 w 111"/>
                <a:gd name="T49" fmla="*/ 21 h 35"/>
                <a:gd name="T50" fmla="*/ 27 w 111"/>
                <a:gd name="T51" fmla="*/ 25 h 35"/>
                <a:gd name="T52" fmla="*/ 44 w 111"/>
                <a:gd name="T53" fmla="*/ 35 h 35"/>
                <a:gd name="T54" fmla="*/ 50 w 111"/>
                <a:gd name="T55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1" h="35">
                  <a:moveTo>
                    <a:pt x="50" y="31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2" y="35"/>
                    <a:pt x="59" y="35"/>
                    <a:pt x="64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4" y="35"/>
                    <a:pt x="85" y="32"/>
                    <a:pt x="88" y="32"/>
                  </a:cubicBezTo>
                  <a:cubicBezTo>
                    <a:pt x="88" y="33"/>
                    <a:pt x="89" y="35"/>
                    <a:pt x="92" y="35"/>
                  </a:cubicBezTo>
                  <a:cubicBezTo>
                    <a:pt x="100" y="35"/>
                    <a:pt x="110" y="35"/>
                    <a:pt x="111" y="27"/>
                  </a:cubicBezTo>
                  <a:cubicBezTo>
                    <a:pt x="111" y="27"/>
                    <a:pt x="110" y="27"/>
                    <a:pt x="108" y="27"/>
                  </a:cubicBezTo>
                  <a:cubicBezTo>
                    <a:pt x="108" y="26"/>
                    <a:pt x="109" y="25"/>
                    <a:pt x="109" y="25"/>
                  </a:cubicBezTo>
                  <a:cubicBezTo>
                    <a:pt x="110" y="25"/>
                    <a:pt x="111" y="24"/>
                    <a:pt x="111" y="24"/>
                  </a:cubicBezTo>
                  <a:cubicBezTo>
                    <a:pt x="108" y="18"/>
                    <a:pt x="102" y="18"/>
                    <a:pt x="93" y="18"/>
                  </a:cubicBezTo>
                  <a:cubicBezTo>
                    <a:pt x="81" y="18"/>
                    <a:pt x="77" y="24"/>
                    <a:pt x="65" y="24"/>
                  </a:cubicBezTo>
                  <a:cubicBezTo>
                    <a:pt x="59" y="24"/>
                    <a:pt x="54" y="22"/>
                    <a:pt x="49" y="21"/>
                  </a:cubicBezTo>
                  <a:cubicBezTo>
                    <a:pt x="48" y="22"/>
                    <a:pt x="45" y="23"/>
                    <a:pt x="45" y="20"/>
                  </a:cubicBezTo>
                  <a:cubicBezTo>
                    <a:pt x="45" y="19"/>
                    <a:pt x="47" y="20"/>
                    <a:pt x="47" y="19"/>
                  </a:cubicBezTo>
                  <a:cubicBezTo>
                    <a:pt x="44" y="17"/>
                    <a:pt x="38" y="19"/>
                    <a:pt x="37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4" y="11"/>
                    <a:pt x="33" y="11"/>
                    <a:pt x="35" y="7"/>
                  </a:cubicBezTo>
                  <a:cubicBezTo>
                    <a:pt x="35" y="7"/>
                    <a:pt x="33" y="7"/>
                    <a:pt x="31" y="7"/>
                  </a:cubicBezTo>
                  <a:cubicBezTo>
                    <a:pt x="30" y="7"/>
                    <a:pt x="29" y="9"/>
                    <a:pt x="27" y="9"/>
                  </a:cubicBezTo>
                  <a:cubicBezTo>
                    <a:pt x="19" y="9"/>
                    <a:pt x="17" y="1"/>
                    <a:pt x="7" y="1"/>
                  </a:cubicBezTo>
                  <a:cubicBezTo>
                    <a:pt x="4" y="1"/>
                    <a:pt x="0" y="0"/>
                    <a:pt x="0" y="4"/>
                  </a:cubicBezTo>
                  <a:cubicBezTo>
                    <a:pt x="0" y="6"/>
                    <a:pt x="14" y="12"/>
                    <a:pt x="16" y="12"/>
                  </a:cubicBezTo>
                  <a:cubicBezTo>
                    <a:pt x="18" y="12"/>
                    <a:pt x="20" y="11"/>
                    <a:pt x="21" y="10"/>
                  </a:cubicBezTo>
                  <a:cubicBezTo>
                    <a:pt x="25" y="13"/>
                    <a:pt x="26" y="17"/>
                    <a:pt x="30" y="21"/>
                  </a:cubicBezTo>
                  <a:cubicBezTo>
                    <a:pt x="29" y="22"/>
                    <a:pt x="27" y="23"/>
                    <a:pt x="27" y="25"/>
                  </a:cubicBezTo>
                  <a:cubicBezTo>
                    <a:pt x="27" y="29"/>
                    <a:pt x="39" y="35"/>
                    <a:pt x="44" y="35"/>
                  </a:cubicBezTo>
                  <a:cubicBezTo>
                    <a:pt x="46" y="35"/>
                    <a:pt x="49" y="31"/>
                    <a:pt x="50" y="3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51" name="Freeform 128"/>
            <p:cNvSpPr>
              <a:spLocks/>
            </p:cNvSpPr>
            <p:nvPr/>
          </p:nvSpPr>
          <p:spPr bwMode="auto">
            <a:xfrm>
              <a:off x="2311704" y="2210675"/>
              <a:ext cx="62605" cy="50085"/>
            </a:xfrm>
            <a:custGeom>
              <a:avLst/>
              <a:gdLst>
                <a:gd name="T0" fmla="*/ 19 w 19"/>
                <a:gd name="T1" fmla="*/ 7 h 15"/>
                <a:gd name="T2" fmla="*/ 9 w 19"/>
                <a:gd name="T3" fmla="*/ 0 h 15"/>
                <a:gd name="T4" fmla="*/ 3 w 19"/>
                <a:gd name="T5" fmla="*/ 5 h 15"/>
                <a:gd name="T6" fmla="*/ 0 w 19"/>
                <a:gd name="T7" fmla="*/ 9 h 15"/>
                <a:gd name="T8" fmla="*/ 14 w 19"/>
                <a:gd name="T9" fmla="*/ 15 h 15"/>
                <a:gd name="T10" fmla="*/ 19 w 19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19" y="7"/>
                  </a:moveTo>
                  <a:cubicBezTo>
                    <a:pt x="19" y="5"/>
                    <a:pt x="13" y="0"/>
                    <a:pt x="9" y="0"/>
                  </a:cubicBezTo>
                  <a:cubicBezTo>
                    <a:pt x="4" y="0"/>
                    <a:pt x="5" y="5"/>
                    <a:pt x="3" y="5"/>
                  </a:cubicBezTo>
                  <a:cubicBezTo>
                    <a:pt x="2" y="5"/>
                    <a:pt x="0" y="6"/>
                    <a:pt x="0" y="9"/>
                  </a:cubicBezTo>
                  <a:cubicBezTo>
                    <a:pt x="0" y="9"/>
                    <a:pt x="13" y="15"/>
                    <a:pt x="14" y="15"/>
                  </a:cubicBezTo>
                  <a:cubicBezTo>
                    <a:pt x="18" y="15"/>
                    <a:pt x="19" y="11"/>
                    <a:pt x="19" y="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52" name="Freeform 129"/>
            <p:cNvSpPr>
              <a:spLocks/>
            </p:cNvSpPr>
            <p:nvPr/>
          </p:nvSpPr>
          <p:spPr bwMode="auto">
            <a:xfrm>
              <a:off x="2318660" y="2118852"/>
              <a:ext cx="58431" cy="16695"/>
            </a:xfrm>
            <a:custGeom>
              <a:avLst/>
              <a:gdLst>
                <a:gd name="T0" fmla="*/ 15 w 18"/>
                <a:gd name="T1" fmla="*/ 0 h 5"/>
                <a:gd name="T2" fmla="*/ 0 w 18"/>
                <a:gd name="T3" fmla="*/ 2 h 5"/>
                <a:gd name="T4" fmla="*/ 14 w 18"/>
                <a:gd name="T5" fmla="*/ 5 h 5"/>
                <a:gd name="T6" fmla="*/ 18 w 18"/>
                <a:gd name="T7" fmla="*/ 3 h 5"/>
                <a:gd name="T8" fmla="*/ 18 w 18"/>
                <a:gd name="T9" fmla="*/ 0 h 5"/>
                <a:gd name="T10" fmla="*/ 15 w 1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5">
                  <a:moveTo>
                    <a:pt x="15" y="0"/>
                  </a:moveTo>
                  <a:cubicBezTo>
                    <a:pt x="11" y="0"/>
                    <a:pt x="2" y="0"/>
                    <a:pt x="0" y="2"/>
                  </a:cubicBezTo>
                  <a:cubicBezTo>
                    <a:pt x="0" y="2"/>
                    <a:pt x="13" y="5"/>
                    <a:pt x="14" y="5"/>
                  </a:cubicBezTo>
                  <a:cubicBezTo>
                    <a:pt x="16" y="5"/>
                    <a:pt x="18" y="4"/>
                    <a:pt x="18" y="3"/>
                  </a:cubicBezTo>
                  <a:cubicBezTo>
                    <a:pt x="18" y="2"/>
                    <a:pt x="18" y="1"/>
                    <a:pt x="18" y="0"/>
                  </a:cubicBezTo>
                  <a:cubicBezTo>
                    <a:pt x="14" y="0"/>
                    <a:pt x="17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53" name="Freeform 130"/>
            <p:cNvSpPr>
              <a:spLocks/>
            </p:cNvSpPr>
            <p:nvPr/>
          </p:nvSpPr>
          <p:spPr bwMode="auto">
            <a:xfrm>
              <a:off x="2272750" y="2063202"/>
              <a:ext cx="68170" cy="55650"/>
            </a:xfrm>
            <a:custGeom>
              <a:avLst/>
              <a:gdLst>
                <a:gd name="T0" fmla="*/ 8 w 21"/>
                <a:gd name="T1" fmla="*/ 12 h 17"/>
                <a:gd name="T2" fmla="*/ 6 w 21"/>
                <a:gd name="T3" fmla="*/ 14 h 17"/>
                <a:gd name="T4" fmla="*/ 21 w 21"/>
                <a:gd name="T5" fmla="*/ 14 h 17"/>
                <a:gd name="T6" fmla="*/ 21 w 21"/>
                <a:gd name="T7" fmla="*/ 8 h 17"/>
                <a:gd name="T8" fmla="*/ 13 w 21"/>
                <a:gd name="T9" fmla="*/ 3 h 17"/>
                <a:gd name="T10" fmla="*/ 6 w 21"/>
                <a:gd name="T11" fmla="*/ 0 h 17"/>
                <a:gd name="T12" fmla="*/ 0 w 21"/>
                <a:gd name="T13" fmla="*/ 3 h 17"/>
                <a:gd name="T14" fmla="*/ 8 w 21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7">
                  <a:moveTo>
                    <a:pt x="8" y="12"/>
                  </a:moveTo>
                  <a:cubicBezTo>
                    <a:pt x="7" y="12"/>
                    <a:pt x="6" y="13"/>
                    <a:pt x="6" y="14"/>
                  </a:cubicBezTo>
                  <a:cubicBezTo>
                    <a:pt x="6" y="17"/>
                    <a:pt x="13" y="16"/>
                    <a:pt x="21" y="14"/>
                  </a:cubicBezTo>
                  <a:cubicBezTo>
                    <a:pt x="21" y="11"/>
                    <a:pt x="21" y="10"/>
                    <a:pt x="21" y="8"/>
                  </a:cubicBezTo>
                  <a:cubicBezTo>
                    <a:pt x="21" y="4"/>
                    <a:pt x="13" y="9"/>
                    <a:pt x="13" y="3"/>
                  </a:cubicBezTo>
                  <a:cubicBezTo>
                    <a:pt x="11" y="3"/>
                    <a:pt x="6" y="1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0" y="8"/>
                    <a:pt x="5" y="9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54" name="Freeform 131"/>
            <p:cNvSpPr>
              <a:spLocks/>
            </p:cNvSpPr>
            <p:nvPr/>
          </p:nvSpPr>
          <p:spPr bwMode="auto">
            <a:xfrm>
              <a:off x="2246316" y="2010335"/>
              <a:ext cx="26433" cy="16695"/>
            </a:xfrm>
            <a:custGeom>
              <a:avLst/>
              <a:gdLst>
                <a:gd name="T0" fmla="*/ 4 w 8"/>
                <a:gd name="T1" fmla="*/ 5 h 5"/>
                <a:gd name="T2" fmla="*/ 8 w 8"/>
                <a:gd name="T3" fmla="*/ 5 h 5"/>
                <a:gd name="T4" fmla="*/ 8 w 8"/>
                <a:gd name="T5" fmla="*/ 0 h 5"/>
                <a:gd name="T6" fmla="*/ 0 w 8"/>
                <a:gd name="T7" fmla="*/ 0 h 5"/>
                <a:gd name="T8" fmla="*/ 4 w 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4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3"/>
                    <a:pt x="3" y="4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55" name="Freeform 132"/>
            <p:cNvSpPr>
              <a:spLocks/>
            </p:cNvSpPr>
            <p:nvPr/>
          </p:nvSpPr>
          <p:spPr bwMode="auto">
            <a:xfrm>
              <a:off x="2321442" y="1943555"/>
              <a:ext cx="233724" cy="158602"/>
            </a:xfrm>
            <a:custGeom>
              <a:avLst/>
              <a:gdLst>
                <a:gd name="T0" fmla="*/ 10 w 71"/>
                <a:gd name="T1" fmla="*/ 20 h 48"/>
                <a:gd name="T2" fmla="*/ 3 w 71"/>
                <a:gd name="T3" fmla="*/ 17 h 48"/>
                <a:gd name="T4" fmla="*/ 0 w 71"/>
                <a:gd name="T5" fmla="*/ 17 h 48"/>
                <a:gd name="T6" fmla="*/ 13 w 71"/>
                <a:gd name="T7" fmla="*/ 25 h 48"/>
                <a:gd name="T8" fmla="*/ 8 w 71"/>
                <a:gd name="T9" fmla="*/ 28 h 48"/>
                <a:gd name="T10" fmla="*/ 10 w 71"/>
                <a:gd name="T11" fmla="*/ 31 h 48"/>
                <a:gd name="T12" fmla="*/ 15 w 71"/>
                <a:gd name="T13" fmla="*/ 29 h 48"/>
                <a:gd name="T14" fmla="*/ 18 w 71"/>
                <a:gd name="T15" fmla="*/ 32 h 48"/>
                <a:gd name="T16" fmla="*/ 25 w 71"/>
                <a:gd name="T17" fmla="*/ 30 h 48"/>
                <a:gd name="T18" fmla="*/ 34 w 71"/>
                <a:gd name="T19" fmla="*/ 32 h 48"/>
                <a:gd name="T20" fmla="*/ 17 w 71"/>
                <a:gd name="T21" fmla="*/ 36 h 48"/>
                <a:gd name="T22" fmla="*/ 27 w 71"/>
                <a:gd name="T23" fmla="*/ 42 h 48"/>
                <a:gd name="T24" fmla="*/ 24 w 71"/>
                <a:gd name="T25" fmla="*/ 44 h 48"/>
                <a:gd name="T26" fmla="*/ 33 w 71"/>
                <a:gd name="T27" fmla="*/ 48 h 48"/>
                <a:gd name="T28" fmla="*/ 38 w 71"/>
                <a:gd name="T29" fmla="*/ 42 h 48"/>
                <a:gd name="T30" fmla="*/ 45 w 71"/>
                <a:gd name="T31" fmla="*/ 47 h 48"/>
                <a:gd name="T32" fmla="*/ 45 w 71"/>
                <a:gd name="T33" fmla="*/ 45 h 48"/>
                <a:gd name="T34" fmla="*/ 51 w 71"/>
                <a:gd name="T35" fmla="*/ 45 h 48"/>
                <a:gd name="T36" fmla="*/ 48 w 71"/>
                <a:gd name="T37" fmla="*/ 40 h 48"/>
                <a:gd name="T38" fmla="*/ 50 w 71"/>
                <a:gd name="T39" fmla="*/ 36 h 48"/>
                <a:gd name="T40" fmla="*/ 54 w 71"/>
                <a:gd name="T41" fmla="*/ 40 h 48"/>
                <a:gd name="T42" fmla="*/ 65 w 71"/>
                <a:gd name="T43" fmla="*/ 33 h 48"/>
                <a:gd name="T44" fmla="*/ 70 w 71"/>
                <a:gd name="T45" fmla="*/ 32 h 48"/>
                <a:gd name="T46" fmla="*/ 70 w 71"/>
                <a:gd name="T47" fmla="*/ 28 h 48"/>
                <a:gd name="T48" fmla="*/ 59 w 71"/>
                <a:gd name="T49" fmla="*/ 25 h 48"/>
                <a:gd name="T50" fmla="*/ 55 w 71"/>
                <a:gd name="T51" fmla="*/ 25 h 48"/>
                <a:gd name="T52" fmla="*/ 57 w 71"/>
                <a:gd name="T53" fmla="*/ 22 h 48"/>
                <a:gd name="T54" fmla="*/ 54 w 71"/>
                <a:gd name="T55" fmla="*/ 18 h 48"/>
                <a:gd name="T56" fmla="*/ 51 w 71"/>
                <a:gd name="T57" fmla="*/ 13 h 48"/>
                <a:gd name="T58" fmla="*/ 49 w 71"/>
                <a:gd name="T59" fmla="*/ 13 h 48"/>
                <a:gd name="T60" fmla="*/ 49 w 71"/>
                <a:gd name="T61" fmla="*/ 16 h 48"/>
                <a:gd name="T62" fmla="*/ 49 w 71"/>
                <a:gd name="T63" fmla="*/ 21 h 48"/>
                <a:gd name="T64" fmla="*/ 47 w 71"/>
                <a:gd name="T65" fmla="*/ 21 h 48"/>
                <a:gd name="T66" fmla="*/ 43 w 71"/>
                <a:gd name="T67" fmla="*/ 14 h 48"/>
                <a:gd name="T68" fmla="*/ 34 w 71"/>
                <a:gd name="T69" fmla="*/ 13 h 48"/>
                <a:gd name="T70" fmla="*/ 27 w 71"/>
                <a:gd name="T71" fmla="*/ 3 h 48"/>
                <a:gd name="T72" fmla="*/ 12 w 71"/>
                <a:gd name="T73" fmla="*/ 0 h 48"/>
                <a:gd name="T74" fmla="*/ 19 w 71"/>
                <a:gd name="T75" fmla="*/ 5 h 48"/>
                <a:gd name="T76" fmla="*/ 15 w 71"/>
                <a:gd name="T77" fmla="*/ 5 h 48"/>
                <a:gd name="T78" fmla="*/ 7 w 71"/>
                <a:gd name="T79" fmla="*/ 7 h 48"/>
                <a:gd name="T80" fmla="*/ 10 w 71"/>
                <a:gd name="T81" fmla="*/ 11 h 48"/>
                <a:gd name="T82" fmla="*/ 16 w 71"/>
                <a:gd name="T83" fmla="*/ 11 h 48"/>
                <a:gd name="T84" fmla="*/ 14 w 71"/>
                <a:gd name="T85" fmla="*/ 13 h 48"/>
                <a:gd name="T86" fmla="*/ 8 w 71"/>
                <a:gd name="T87" fmla="*/ 11 h 48"/>
                <a:gd name="T88" fmla="*/ 2 w 71"/>
                <a:gd name="T89" fmla="*/ 14 h 48"/>
                <a:gd name="T90" fmla="*/ 12 w 71"/>
                <a:gd name="T91" fmla="*/ 18 h 48"/>
                <a:gd name="T92" fmla="*/ 10 w 71"/>
                <a:gd name="T93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48">
                  <a:moveTo>
                    <a:pt x="10" y="20"/>
                  </a:moveTo>
                  <a:cubicBezTo>
                    <a:pt x="8" y="20"/>
                    <a:pt x="5" y="21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25"/>
                    <a:pt x="5" y="25"/>
                    <a:pt x="13" y="25"/>
                  </a:cubicBezTo>
                  <a:cubicBezTo>
                    <a:pt x="12" y="27"/>
                    <a:pt x="10" y="27"/>
                    <a:pt x="8" y="28"/>
                  </a:cubicBezTo>
                  <a:cubicBezTo>
                    <a:pt x="8" y="29"/>
                    <a:pt x="8" y="31"/>
                    <a:pt x="10" y="31"/>
                  </a:cubicBezTo>
                  <a:cubicBezTo>
                    <a:pt x="12" y="31"/>
                    <a:pt x="12" y="30"/>
                    <a:pt x="15" y="29"/>
                  </a:cubicBezTo>
                  <a:cubicBezTo>
                    <a:pt x="15" y="30"/>
                    <a:pt x="15" y="32"/>
                    <a:pt x="18" y="32"/>
                  </a:cubicBezTo>
                  <a:cubicBezTo>
                    <a:pt x="20" y="32"/>
                    <a:pt x="21" y="30"/>
                    <a:pt x="25" y="30"/>
                  </a:cubicBezTo>
                  <a:cubicBezTo>
                    <a:pt x="28" y="30"/>
                    <a:pt x="30" y="31"/>
                    <a:pt x="34" y="32"/>
                  </a:cubicBezTo>
                  <a:cubicBezTo>
                    <a:pt x="31" y="32"/>
                    <a:pt x="17" y="32"/>
                    <a:pt x="17" y="36"/>
                  </a:cubicBezTo>
                  <a:cubicBezTo>
                    <a:pt x="17" y="40"/>
                    <a:pt x="23" y="42"/>
                    <a:pt x="27" y="42"/>
                  </a:cubicBezTo>
                  <a:cubicBezTo>
                    <a:pt x="26" y="43"/>
                    <a:pt x="25" y="43"/>
                    <a:pt x="24" y="44"/>
                  </a:cubicBezTo>
                  <a:cubicBezTo>
                    <a:pt x="24" y="47"/>
                    <a:pt x="29" y="48"/>
                    <a:pt x="33" y="48"/>
                  </a:cubicBezTo>
                  <a:cubicBezTo>
                    <a:pt x="36" y="48"/>
                    <a:pt x="38" y="47"/>
                    <a:pt x="38" y="42"/>
                  </a:cubicBezTo>
                  <a:cubicBezTo>
                    <a:pt x="40" y="44"/>
                    <a:pt x="45" y="47"/>
                    <a:pt x="45" y="4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0" y="41"/>
                    <a:pt x="49" y="42"/>
                    <a:pt x="48" y="40"/>
                  </a:cubicBezTo>
                  <a:cubicBezTo>
                    <a:pt x="49" y="39"/>
                    <a:pt x="49" y="37"/>
                    <a:pt x="50" y="36"/>
                  </a:cubicBezTo>
                  <a:cubicBezTo>
                    <a:pt x="51" y="39"/>
                    <a:pt x="51" y="40"/>
                    <a:pt x="54" y="40"/>
                  </a:cubicBezTo>
                  <a:cubicBezTo>
                    <a:pt x="57" y="40"/>
                    <a:pt x="60" y="33"/>
                    <a:pt x="65" y="33"/>
                  </a:cubicBezTo>
                  <a:cubicBezTo>
                    <a:pt x="66" y="33"/>
                    <a:pt x="69" y="33"/>
                    <a:pt x="70" y="32"/>
                  </a:cubicBezTo>
                  <a:cubicBezTo>
                    <a:pt x="71" y="31"/>
                    <a:pt x="70" y="30"/>
                    <a:pt x="70" y="28"/>
                  </a:cubicBezTo>
                  <a:cubicBezTo>
                    <a:pt x="67" y="28"/>
                    <a:pt x="61" y="25"/>
                    <a:pt x="59" y="25"/>
                  </a:cubicBezTo>
                  <a:cubicBezTo>
                    <a:pt x="59" y="25"/>
                    <a:pt x="55" y="29"/>
                    <a:pt x="55" y="25"/>
                  </a:cubicBezTo>
                  <a:cubicBezTo>
                    <a:pt x="55" y="25"/>
                    <a:pt x="57" y="23"/>
                    <a:pt x="57" y="22"/>
                  </a:cubicBezTo>
                  <a:cubicBezTo>
                    <a:pt x="57" y="20"/>
                    <a:pt x="54" y="19"/>
                    <a:pt x="54" y="18"/>
                  </a:cubicBezTo>
                  <a:cubicBezTo>
                    <a:pt x="54" y="15"/>
                    <a:pt x="54" y="13"/>
                    <a:pt x="51" y="13"/>
                  </a:cubicBezTo>
                  <a:cubicBezTo>
                    <a:pt x="50" y="13"/>
                    <a:pt x="49" y="13"/>
                    <a:pt x="49" y="13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5" y="17"/>
                    <a:pt x="47" y="15"/>
                    <a:pt x="43" y="14"/>
                  </a:cubicBezTo>
                  <a:cubicBezTo>
                    <a:pt x="40" y="12"/>
                    <a:pt x="37" y="14"/>
                    <a:pt x="34" y="13"/>
                  </a:cubicBezTo>
                  <a:cubicBezTo>
                    <a:pt x="30" y="12"/>
                    <a:pt x="31" y="5"/>
                    <a:pt x="27" y="3"/>
                  </a:cubicBezTo>
                  <a:cubicBezTo>
                    <a:pt x="23" y="1"/>
                    <a:pt x="18" y="1"/>
                    <a:pt x="12" y="0"/>
                  </a:cubicBezTo>
                  <a:cubicBezTo>
                    <a:pt x="13" y="4"/>
                    <a:pt x="17" y="5"/>
                    <a:pt x="19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1" y="5"/>
                    <a:pt x="10" y="5"/>
                    <a:pt x="7" y="7"/>
                  </a:cubicBezTo>
                  <a:cubicBezTo>
                    <a:pt x="7" y="7"/>
                    <a:pt x="9" y="11"/>
                    <a:pt x="10" y="11"/>
                  </a:cubicBezTo>
                  <a:cubicBezTo>
                    <a:pt x="11" y="11"/>
                    <a:pt x="14" y="9"/>
                    <a:pt x="16" y="11"/>
                  </a:cubicBezTo>
                  <a:cubicBezTo>
                    <a:pt x="15" y="11"/>
                    <a:pt x="15" y="13"/>
                    <a:pt x="14" y="13"/>
                  </a:cubicBezTo>
                  <a:cubicBezTo>
                    <a:pt x="12" y="13"/>
                    <a:pt x="11" y="11"/>
                    <a:pt x="8" y="11"/>
                  </a:cubicBezTo>
                  <a:cubicBezTo>
                    <a:pt x="5" y="11"/>
                    <a:pt x="2" y="11"/>
                    <a:pt x="2" y="14"/>
                  </a:cubicBezTo>
                  <a:cubicBezTo>
                    <a:pt x="2" y="16"/>
                    <a:pt x="9" y="17"/>
                    <a:pt x="12" y="18"/>
                  </a:cubicBezTo>
                  <a:cubicBezTo>
                    <a:pt x="12" y="18"/>
                    <a:pt x="11" y="20"/>
                    <a:pt x="10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56" name="Freeform 133"/>
            <p:cNvSpPr>
              <a:spLocks/>
            </p:cNvSpPr>
            <p:nvPr/>
          </p:nvSpPr>
          <p:spPr bwMode="auto">
            <a:xfrm>
              <a:off x="2506474" y="2596051"/>
              <a:ext cx="154425" cy="95996"/>
            </a:xfrm>
            <a:custGeom>
              <a:avLst/>
              <a:gdLst>
                <a:gd name="T0" fmla="*/ 37 w 47"/>
                <a:gd name="T1" fmla="*/ 17 h 29"/>
                <a:gd name="T2" fmla="*/ 35 w 47"/>
                <a:gd name="T3" fmla="*/ 13 h 29"/>
                <a:gd name="T4" fmla="*/ 19 w 47"/>
                <a:gd name="T5" fmla="*/ 4 h 29"/>
                <a:gd name="T6" fmla="*/ 17 w 47"/>
                <a:gd name="T7" fmla="*/ 6 h 29"/>
                <a:gd name="T8" fmla="*/ 13 w 47"/>
                <a:gd name="T9" fmla="*/ 0 h 29"/>
                <a:gd name="T10" fmla="*/ 5 w 47"/>
                <a:gd name="T11" fmla="*/ 13 h 29"/>
                <a:gd name="T12" fmla="*/ 5 w 47"/>
                <a:gd name="T13" fmla="*/ 17 h 29"/>
                <a:gd name="T14" fmla="*/ 3 w 47"/>
                <a:gd name="T15" fmla="*/ 20 h 29"/>
                <a:gd name="T16" fmla="*/ 0 w 47"/>
                <a:gd name="T17" fmla="*/ 24 h 29"/>
                <a:gd name="T18" fmla="*/ 10 w 47"/>
                <a:gd name="T19" fmla="*/ 24 h 29"/>
                <a:gd name="T20" fmla="*/ 12 w 47"/>
                <a:gd name="T21" fmla="*/ 29 h 29"/>
                <a:gd name="T22" fmla="*/ 14 w 47"/>
                <a:gd name="T23" fmla="*/ 27 h 29"/>
                <a:gd name="T24" fmla="*/ 24 w 47"/>
                <a:gd name="T25" fmla="*/ 18 h 29"/>
                <a:gd name="T26" fmla="*/ 33 w 47"/>
                <a:gd name="T27" fmla="*/ 23 h 29"/>
                <a:gd name="T28" fmla="*/ 39 w 47"/>
                <a:gd name="T29" fmla="*/ 23 h 29"/>
                <a:gd name="T30" fmla="*/ 47 w 47"/>
                <a:gd name="T31" fmla="*/ 21 h 29"/>
                <a:gd name="T32" fmla="*/ 37 w 47"/>
                <a:gd name="T3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29">
                  <a:moveTo>
                    <a:pt x="37" y="17"/>
                  </a:moveTo>
                  <a:cubicBezTo>
                    <a:pt x="36" y="17"/>
                    <a:pt x="37" y="15"/>
                    <a:pt x="35" y="13"/>
                  </a:cubicBezTo>
                  <a:cubicBezTo>
                    <a:pt x="31" y="8"/>
                    <a:pt x="24" y="10"/>
                    <a:pt x="19" y="4"/>
                  </a:cubicBezTo>
                  <a:cubicBezTo>
                    <a:pt x="19" y="5"/>
                    <a:pt x="18" y="5"/>
                    <a:pt x="17" y="6"/>
                  </a:cubicBezTo>
                  <a:cubicBezTo>
                    <a:pt x="16" y="4"/>
                    <a:pt x="14" y="3"/>
                    <a:pt x="13" y="0"/>
                  </a:cubicBezTo>
                  <a:cubicBezTo>
                    <a:pt x="7" y="0"/>
                    <a:pt x="5" y="9"/>
                    <a:pt x="5" y="13"/>
                  </a:cubicBezTo>
                  <a:cubicBezTo>
                    <a:pt x="5" y="15"/>
                    <a:pt x="5" y="15"/>
                    <a:pt x="5" y="17"/>
                  </a:cubicBezTo>
                  <a:cubicBezTo>
                    <a:pt x="5" y="18"/>
                    <a:pt x="5" y="19"/>
                    <a:pt x="3" y="20"/>
                  </a:cubicBezTo>
                  <a:cubicBezTo>
                    <a:pt x="3" y="21"/>
                    <a:pt x="1" y="20"/>
                    <a:pt x="0" y="24"/>
                  </a:cubicBezTo>
                  <a:cubicBezTo>
                    <a:pt x="2" y="24"/>
                    <a:pt x="7" y="23"/>
                    <a:pt x="10" y="24"/>
                  </a:cubicBezTo>
                  <a:cubicBezTo>
                    <a:pt x="10" y="27"/>
                    <a:pt x="9" y="29"/>
                    <a:pt x="12" y="29"/>
                  </a:cubicBezTo>
                  <a:cubicBezTo>
                    <a:pt x="13" y="29"/>
                    <a:pt x="13" y="28"/>
                    <a:pt x="14" y="27"/>
                  </a:cubicBezTo>
                  <a:cubicBezTo>
                    <a:pt x="17" y="28"/>
                    <a:pt x="24" y="23"/>
                    <a:pt x="24" y="18"/>
                  </a:cubicBezTo>
                  <a:cubicBezTo>
                    <a:pt x="26" y="18"/>
                    <a:pt x="33" y="23"/>
                    <a:pt x="33" y="23"/>
                  </a:cubicBezTo>
                  <a:cubicBezTo>
                    <a:pt x="35" y="23"/>
                    <a:pt x="37" y="23"/>
                    <a:pt x="39" y="23"/>
                  </a:cubicBezTo>
                  <a:cubicBezTo>
                    <a:pt x="42" y="23"/>
                    <a:pt x="44" y="23"/>
                    <a:pt x="47" y="21"/>
                  </a:cubicBezTo>
                  <a:cubicBezTo>
                    <a:pt x="45" y="18"/>
                    <a:pt x="41" y="20"/>
                    <a:pt x="37" y="1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57" name="Freeform 134"/>
            <p:cNvSpPr>
              <a:spLocks/>
            </p:cNvSpPr>
            <p:nvPr/>
          </p:nvSpPr>
          <p:spPr bwMode="auto">
            <a:xfrm>
              <a:off x="2723504" y="2501446"/>
              <a:ext cx="45910" cy="41737"/>
            </a:xfrm>
            <a:custGeom>
              <a:avLst/>
              <a:gdLst>
                <a:gd name="T0" fmla="*/ 14 w 14"/>
                <a:gd name="T1" fmla="*/ 8 h 13"/>
                <a:gd name="T2" fmla="*/ 0 w 14"/>
                <a:gd name="T3" fmla="*/ 8 h 13"/>
                <a:gd name="T4" fmla="*/ 6 w 14"/>
                <a:gd name="T5" fmla="*/ 13 h 13"/>
                <a:gd name="T6" fmla="*/ 14 w 14"/>
                <a:gd name="T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14" y="8"/>
                  </a:moveTo>
                  <a:cubicBezTo>
                    <a:pt x="14" y="0"/>
                    <a:pt x="0" y="0"/>
                    <a:pt x="0" y="8"/>
                  </a:cubicBezTo>
                  <a:cubicBezTo>
                    <a:pt x="0" y="12"/>
                    <a:pt x="2" y="13"/>
                    <a:pt x="6" y="13"/>
                  </a:cubicBezTo>
                  <a:cubicBezTo>
                    <a:pt x="8" y="13"/>
                    <a:pt x="14" y="12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58" name="Freeform 135"/>
            <p:cNvSpPr>
              <a:spLocks/>
            </p:cNvSpPr>
            <p:nvPr/>
          </p:nvSpPr>
          <p:spPr bwMode="auto">
            <a:xfrm>
              <a:off x="2588556" y="2694830"/>
              <a:ext cx="36172" cy="30607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6 h 9"/>
                <a:gd name="T4" fmla="*/ 0 w 11"/>
                <a:gd name="T5" fmla="*/ 9 h 9"/>
                <a:gd name="T6" fmla="*/ 11 w 11"/>
                <a:gd name="T7" fmla="*/ 1 h 9"/>
                <a:gd name="T8" fmla="*/ 5 w 1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4" y="2"/>
                    <a:pt x="0" y="4"/>
                    <a:pt x="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9"/>
                    <a:pt x="9" y="4"/>
                    <a:pt x="11" y="1"/>
                  </a:cubicBezTo>
                  <a:cubicBezTo>
                    <a:pt x="8" y="0"/>
                    <a:pt x="9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59" name="Freeform 136"/>
            <p:cNvSpPr>
              <a:spLocks/>
            </p:cNvSpPr>
            <p:nvPr/>
          </p:nvSpPr>
          <p:spPr bwMode="auto">
            <a:xfrm>
              <a:off x="2644205" y="2292759"/>
              <a:ext cx="101559" cy="43129"/>
            </a:xfrm>
            <a:custGeom>
              <a:avLst/>
              <a:gdLst>
                <a:gd name="T0" fmla="*/ 12 w 31"/>
                <a:gd name="T1" fmla="*/ 13 h 13"/>
                <a:gd name="T2" fmla="*/ 20 w 31"/>
                <a:gd name="T3" fmla="*/ 11 h 13"/>
                <a:gd name="T4" fmla="*/ 27 w 31"/>
                <a:gd name="T5" fmla="*/ 12 h 13"/>
                <a:gd name="T6" fmla="*/ 31 w 31"/>
                <a:gd name="T7" fmla="*/ 9 h 13"/>
                <a:gd name="T8" fmla="*/ 15 w 31"/>
                <a:gd name="T9" fmla="*/ 2 h 13"/>
                <a:gd name="T10" fmla="*/ 4 w 31"/>
                <a:gd name="T11" fmla="*/ 0 h 13"/>
                <a:gd name="T12" fmla="*/ 0 w 31"/>
                <a:gd name="T13" fmla="*/ 3 h 13"/>
                <a:gd name="T14" fmla="*/ 5 w 31"/>
                <a:gd name="T15" fmla="*/ 8 h 13"/>
                <a:gd name="T16" fmla="*/ 12 w 3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3">
                  <a:moveTo>
                    <a:pt x="12" y="13"/>
                  </a:moveTo>
                  <a:cubicBezTo>
                    <a:pt x="15" y="13"/>
                    <a:pt x="17" y="11"/>
                    <a:pt x="20" y="11"/>
                  </a:cubicBezTo>
                  <a:cubicBezTo>
                    <a:pt x="22" y="11"/>
                    <a:pt x="24" y="12"/>
                    <a:pt x="27" y="12"/>
                  </a:cubicBezTo>
                  <a:cubicBezTo>
                    <a:pt x="29" y="12"/>
                    <a:pt x="30" y="11"/>
                    <a:pt x="31" y="9"/>
                  </a:cubicBezTo>
                  <a:cubicBezTo>
                    <a:pt x="27" y="7"/>
                    <a:pt x="22" y="2"/>
                    <a:pt x="15" y="2"/>
                  </a:cubicBezTo>
                  <a:cubicBezTo>
                    <a:pt x="11" y="2"/>
                    <a:pt x="9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6"/>
                    <a:pt x="3" y="7"/>
                    <a:pt x="5" y="8"/>
                  </a:cubicBezTo>
                  <a:cubicBezTo>
                    <a:pt x="3" y="12"/>
                    <a:pt x="7" y="13"/>
                    <a:pt x="12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60" name="Freeform 137"/>
            <p:cNvSpPr>
              <a:spLocks/>
            </p:cNvSpPr>
            <p:nvPr/>
          </p:nvSpPr>
          <p:spPr bwMode="auto">
            <a:xfrm>
              <a:off x="2653943" y="2715698"/>
              <a:ext cx="23651" cy="25042"/>
            </a:xfrm>
            <a:custGeom>
              <a:avLst/>
              <a:gdLst>
                <a:gd name="T0" fmla="*/ 3 w 7"/>
                <a:gd name="T1" fmla="*/ 8 h 8"/>
                <a:gd name="T2" fmla="*/ 7 w 7"/>
                <a:gd name="T3" fmla="*/ 3 h 8"/>
                <a:gd name="T4" fmla="*/ 0 w 7"/>
                <a:gd name="T5" fmla="*/ 4 h 8"/>
                <a:gd name="T6" fmla="*/ 3 w 7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3" y="8"/>
                  </a:moveTo>
                  <a:cubicBezTo>
                    <a:pt x="6" y="8"/>
                    <a:pt x="6" y="4"/>
                    <a:pt x="7" y="3"/>
                  </a:cubicBezTo>
                  <a:cubicBezTo>
                    <a:pt x="5" y="0"/>
                    <a:pt x="0" y="0"/>
                    <a:pt x="0" y="4"/>
                  </a:cubicBezTo>
                  <a:cubicBezTo>
                    <a:pt x="0" y="4"/>
                    <a:pt x="3" y="8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61" name="Freeform 138"/>
            <p:cNvSpPr>
              <a:spLocks/>
            </p:cNvSpPr>
            <p:nvPr/>
          </p:nvSpPr>
          <p:spPr bwMode="auto">
            <a:xfrm>
              <a:off x="2776370" y="2513967"/>
              <a:ext cx="25042" cy="13912"/>
            </a:xfrm>
            <a:custGeom>
              <a:avLst/>
              <a:gdLst>
                <a:gd name="T0" fmla="*/ 8 w 8"/>
                <a:gd name="T1" fmla="*/ 3 h 4"/>
                <a:gd name="T2" fmla="*/ 3 w 8"/>
                <a:gd name="T3" fmla="*/ 0 h 4"/>
                <a:gd name="T4" fmla="*/ 0 w 8"/>
                <a:gd name="T5" fmla="*/ 2 h 4"/>
                <a:gd name="T6" fmla="*/ 3 w 8"/>
                <a:gd name="T7" fmla="*/ 4 h 4"/>
                <a:gd name="T8" fmla="*/ 8 w 8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3"/>
                  </a:moveTo>
                  <a:cubicBezTo>
                    <a:pt x="7" y="3"/>
                    <a:pt x="5" y="0"/>
                    <a:pt x="3" y="0"/>
                  </a:cubicBezTo>
                  <a:cubicBezTo>
                    <a:pt x="3" y="0"/>
                    <a:pt x="0" y="1"/>
                    <a:pt x="0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6" y="4"/>
                    <a:pt x="5" y="4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62" name="Freeform 139"/>
            <p:cNvSpPr>
              <a:spLocks/>
            </p:cNvSpPr>
            <p:nvPr/>
          </p:nvSpPr>
          <p:spPr bwMode="auto">
            <a:xfrm>
              <a:off x="2670638" y="2470838"/>
              <a:ext cx="26433" cy="16695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5 h 5"/>
                <a:gd name="T4" fmla="*/ 8 w 8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5" y="0"/>
                    <a:pt x="0" y="5"/>
                    <a:pt x="3" y="5"/>
                  </a:cubicBezTo>
                  <a:cubicBezTo>
                    <a:pt x="6" y="5"/>
                    <a:pt x="7" y="2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63" name="Freeform 140"/>
            <p:cNvSpPr>
              <a:spLocks/>
            </p:cNvSpPr>
            <p:nvPr/>
          </p:nvSpPr>
          <p:spPr bwMode="auto">
            <a:xfrm>
              <a:off x="2446652" y="2292759"/>
              <a:ext cx="612136" cy="442417"/>
            </a:xfrm>
            <a:custGeom>
              <a:avLst/>
              <a:gdLst>
                <a:gd name="T0" fmla="*/ 112 w 186"/>
                <a:gd name="T1" fmla="*/ 27 h 134"/>
                <a:gd name="T2" fmla="*/ 81 w 186"/>
                <a:gd name="T3" fmla="*/ 13 h 134"/>
                <a:gd name="T4" fmla="*/ 67 w 186"/>
                <a:gd name="T5" fmla="*/ 17 h 134"/>
                <a:gd name="T6" fmla="*/ 63 w 186"/>
                <a:gd name="T7" fmla="*/ 15 h 134"/>
                <a:gd name="T8" fmla="*/ 29 w 186"/>
                <a:gd name="T9" fmla="*/ 13 h 134"/>
                <a:gd name="T10" fmla="*/ 26 w 186"/>
                <a:gd name="T11" fmla="*/ 24 h 134"/>
                <a:gd name="T12" fmla="*/ 24 w 186"/>
                <a:gd name="T13" fmla="*/ 16 h 134"/>
                <a:gd name="T14" fmla="*/ 32 w 186"/>
                <a:gd name="T15" fmla="*/ 2 h 134"/>
                <a:gd name="T16" fmla="*/ 6 w 186"/>
                <a:gd name="T17" fmla="*/ 8 h 134"/>
                <a:gd name="T18" fmla="*/ 0 w 186"/>
                <a:gd name="T19" fmla="*/ 24 h 134"/>
                <a:gd name="T20" fmla="*/ 15 w 186"/>
                <a:gd name="T21" fmla="*/ 33 h 134"/>
                <a:gd name="T22" fmla="*/ 5 w 186"/>
                <a:gd name="T23" fmla="*/ 36 h 134"/>
                <a:gd name="T24" fmla="*/ 22 w 186"/>
                <a:gd name="T25" fmla="*/ 43 h 134"/>
                <a:gd name="T26" fmla="*/ 63 w 186"/>
                <a:gd name="T27" fmla="*/ 47 h 134"/>
                <a:gd name="T28" fmla="*/ 75 w 186"/>
                <a:gd name="T29" fmla="*/ 43 h 134"/>
                <a:gd name="T30" fmla="*/ 87 w 186"/>
                <a:gd name="T31" fmla="*/ 58 h 134"/>
                <a:gd name="T32" fmla="*/ 96 w 186"/>
                <a:gd name="T33" fmla="*/ 58 h 134"/>
                <a:gd name="T34" fmla="*/ 108 w 186"/>
                <a:gd name="T35" fmla="*/ 86 h 134"/>
                <a:gd name="T36" fmla="*/ 107 w 186"/>
                <a:gd name="T37" fmla="*/ 93 h 134"/>
                <a:gd name="T38" fmla="*/ 87 w 186"/>
                <a:gd name="T39" fmla="*/ 95 h 134"/>
                <a:gd name="T40" fmla="*/ 87 w 186"/>
                <a:gd name="T41" fmla="*/ 109 h 134"/>
                <a:gd name="T42" fmla="*/ 98 w 186"/>
                <a:gd name="T43" fmla="*/ 108 h 134"/>
                <a:gd name="T44" fmla="*/ 120 w 186"/>
                <a:gd name="T45" fmla="*/ 116 h 134"/>
                <a:gd name="T46" fmla="*/ 152 w 186"/>
                <a:gd name="T47" fmla="*/ 131 h 134"/>
                <a:gd name="T48" fmla="*/ 157 w 186"/>
                <a:gd name="T49" fmla="*/ 131 h 134"/>
                <a:gd name="T50" fmla="*/ 143 w 186"/>
                <a:gd name="T51" fmla="*/ 115 h 134"/>
                <a:gd name="T52" fmla="*/ 168 w 186"/>
                <a:gd name="T53" fmla="*/ 115 h 134"/>
                <a:gd name="T54" fmla="*/ 164 w 186"/>
                <a:gd name="T55" fmla="*/ 107 h 134"/>
                <a:gd name="T56" fmla="*/ 154 w 186"/>
                <a:gd name="T57" fmla="*/ 104 h 134"/>
                <a:gd name="T58" fmla="*/ 147 w 186"/>
                <a:gd name="T59" fmla="*/ 95 h 134"/>
                <a:gd name="T60" fmla="*/ 151 w 186"/>
                <a:gd name="T61" fmla="*/ 91 h 134"/>
                <a:gd name="T62" fmla="*/ 146 w 186"/>
                <a:gd name="T63" fmla="*/ 87 h 134"/>
                <a:gd name="T64" fmla="*/ 172 w 186"/>
                <a:gd name="T65" fmla="*/ 100 h 134"/>
                <a:gd name="T66" fmla="*/ 180 w 186"/>
                <a:gd name="T67" fmla="*/ 91 h 134"/>
                <a:gd name="T68" fmla="*/ 186 w 186"/>
                <a:gd name="T69" fmla="*/ 85 h 134"/>
                <a:gd name="T70" fmla="*/ 176 w 186"/>
                <a:gd name="T71" fmla="*/ 78 h 134"/>
                <a:gd name="T72" fmla="*/ 163 w 186"/>
                <a:gd name="T73" fmla="*/ 69 h 134"/>
                <a:gd name="T74" fmla="*/ 146 w 186"/>
                <a:gd name="T75" fmla="*/ 59 h 134"/>
                <a:gd name="T76" fmla="*/ 150 w 186"/>
                <a:gd name="T77" fmla="*/ 52 h 134"/>
                <a:gd name="T78" fmla="*/ 151 w 186"/>
                <a:gd name="T79" fmla="*/ 48 h 134"/>
                <a:gd name="T80" fmla="*/ 139 w 186"/>
                <a:gd name="T81" fmla="*/ 43 h 134"/>
                <a:gd name="T82" fmla="*/ 124 w 186"/>
                <a:gd name="T83" fmla="*/ 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6" h="134">
                  <a:moveTo>
                    <a:pt x="117" y="27"/>
                  </a:moveTo>
                  <a:cubicBezTo>
                    <a:pt x="116" y="27"/>
                    <a:pt x="115" y="27"/>
                    <a:pt x="112" y="27"/>
                  </a:cubicBezTo>
                  <a:cubicBezTo>
                    <a:pt x="104" y="27"/>
                    <a:pt x="103" y="20"/>
                    <a:pt x="98" y="16"/>
                  </a:cubicBezTo>
                  <a:cubicBezTo>
                    <a:pt x="95" y="14"/>
                    <a:pt x="85" y="13"/>
                    <a:pt x="81" y="13"/>
                  </a:cubicBezTo>
                  <a:cubicBezTo>
                    <a:pt x="77" y="13"/>
                    <a:pt x="75" y="19"/>
                    <a:pt x="72" y="19"/>
                  </a:cubicBezTo>
                  <a:cubicBezTo>
                    <a:pt x="69" y="19"/>
                    <a:pt x="69" y="17"/>
                    <a:pt x="67" y="17"/>
                  </a:cubicBezTo>
                  <a:cubicBezTo>
                    <a:pt x="65" y="17"/>
                    <a:pt x="63" y="19"/>
                    <a:pt x="63" y="19"/>
                  </a:cubicBezTo>
                  <a:cubicBezTo>
                    <a:pt x="59" y="19"/>
                    <a:pt x="63" y="16"/>
                    <a:pt x="63" y="15"/>
                  </a:cubicBezTo>
                  <a:cubicBezTo>
                    <a:pt x="63" y="10"/>
                    <a:pt x="59" y="2"/>
                    <a:pt x="53" y="2"/>
                  </a:cubicBezTo>
                  <a:cubicBezTo>
                    <a:pt x="44" y="2"/>
                    <a:pt x="29" y="4"/>
                    <a:pt x="29" y="13"/>
                  </a:cubicBezTo>
                  <a:cubicBezTo>
                    <a:pt x="29" y="15"/>
                    <a:pt x="31" y="17"/>
                    <a:pt x="31" y="19"/>
                  </a:cubicBezTo>
                  <a:cubicBezTo>
                    <a:pt x="31" y="21"/>
                    <a:pt x="28" y="24"/>
                    <a:pt x="26" y="24"/>
                  </a:cubicBezTo>
                  <a:cubicBezTo>
                    <a:pt x="24" y="24"/>
                    <a:pt x="24" y="22"/>
                    <a:pt x="24" y="20"/>
                  </a:cubicBezTo>
                  <a:cubicBezTo>
                    <a:pt x="24" y="20"/>
                    <a:pt x="23" y="17"/>
                    <a:pt x="24" y="16"/>
                  </a:cubicBezTo>
                  <a:cubicBezTo>
                    <a:pt x="23" y="16"/>
                    <a:pt x="22" y="15"/>
                    <a:pt x="22" y="14"/>
                  </a:cubicBezTo>
                  <a:cubicBezTo>
                    <a:pt x="22" y="7"/>
                    <a:pt x="30" y="7"/>
                    <a:pt x="32" y="2"/>
                  </a:cubicBezTo>
                  <a:cubicBezTo>
                    <a:pt x="32" y="2"/>
                    <a:pt x="24" y="0"/>
                    <a:pt x="24" y="0"/>
                  </a:cubicBezTo>
                  <a:cubicBezTo>
                    <a:pt x="17" y="0"/>
                    <a:pt x="11" y="3"/>
                    <a:pt x="6" y="8"/>
                  </a:cubicBezTo>
                  <a:cubicBezTo>
                    <a:pt x="5" y="9"/>
                    <a:pt x="6" y="13"/>
                    <a:pt x="5" y="14"/>
                  </a:cubicBezTo>
                  <a:cubicBezTo>
                    <a:pt x="1" y="17"/>
                    <a:pt x="0" y="18"/>
                    <a:pt x="0" y="24"/>
                  </a:cubicBezTo>
                  <a:cubicBezTo>
                    <a:pt x="0" y="26"/>
                    <a:pt x="3" y="31"/>
                    <a:pt x="3" y="31"/>
                  </a:cubicBezTo>
                  <a:cubicBezTo>
                    <a:pt x="3" y="31"/>
                    <a:pt x="15" y="31"/>
                    <a:pt x="15" y="33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1" y="35"/>
                    <a:pt x="8" y="34"/>
                    <a:pt x="5" y="36"/>
                  </a:cubicBezTo>
                  <a:cubicBezTo>
                    <a:pt x="6" y="39"/>
                    <a:pt x="10" y="39"/>
                    <a:pt x="11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7" y="47"/>
                    <a:pt x="28" y="47"/>
                  </a:cubicBezTo>
                  <a:cubicBezTo>
                    <a:pt x="39" y="47"/>
                    <a:pt x="56" y="46"/>
                    <a:pt x="63" y="47"/>
                  </a:cubicBezTo>
                  <a:cubicBezTo>
                    <a:pt x="63" y="48"/>
                    <a:pt x="62" y="52"/>
                    <a:pt x="65" y="52"/>
                  </a:cubicBezTo>
                  <a:cubicBezTo>
                    <a:pt x="69" y="52"/>
                    <a:pt x="72" y="43"/>
                    <a:pt x="75" y="43"/>
                  </a:cubicBezTo>
                  <a:cubicBezTo>
                    <a:pt x="78" y="43"/>
                    <a:pt x="90" y="53"/>
                    <a:pt x="92" y="56"/>
                  </a:cubicBezTo>
                  <a:cubicBezTo>
                    <a:pt x="91" y="56"/>
                    <a:pt x="87" y="56"/>
                    <a:pt x="87" y="58"/>
                  </a:cubicBezTo>
                  <a:cubicBezTo>
                    <a:pt x="87" y="59"/>
                    <a:pt x="88" y="61"/>
                    <a:pt x="89" y="61"/>
                  </a:cubicBezTo>
                  <a:cubicBezTo>
                    <a:pt x="91" y="61"/>
                    <a:pt x="93" y="58"/>
                    <a:pt x="96" y="58"/>
                  </a:cubicBezTo>
                  <a:cubicBezTo>
                    <a:pt x="101" y="58"/>
                    <a:pt x="115" y="70"/>
                    <a:pt x="115" y="75"/>
                  </a:cubicBezTo>
                  <a:cubicBezTo>
                    <a:pt x="115" y="79"/>
                    <a:pt x="110" y="84"/>
                    <a:pt x="108" y="86"/>
                  </a:cubicBezTo>
                  <a:cubicBezTo>
                    <a:pt x="107" y="87"/>
                    <a:pt x="103" y="85"/>
                    <a:pt x="103" y="89"/>
                  </a:cubicBezTo>
                  <a:cubicBezTo>
                    <a:pt x="103" y="91"/>
                    <a:pt x="106" y="92"/>
                    <a:pt x="107" y="93"/>
                  </a:cubicBezTo>
                  <a:cubicBezTo>
                    <a:pt x="104" y="95"/>
                    <a:pt x="98" y="95"/>
                    <a:pt x="96" y="95"/>
                  </a:cubicBezTo>
                  <a:cubicBezTo>
                    <a:pt x="94" y="95"/>
                    <a:pt x="91" y="95"/>
                    <a:pt x="87" y="95"/>
                  </a:cubicBezTo>
                  <a:cubicBezTo>
                    <a:pt x="84" y="95"/>
                    <a:pt x="78" y="100"/>
                    <a:pt x="78" y="102"/>
                  </a:cubicBezTo>
                  <a:cubicBezTo>
                    <a:pt x="78" y="105"/>
                    <a:pt x="85" y="109"/>
                    <a:pt x="87" y="109"/>
                  </a:cubicBezTo>
                  <a:cubicBezTo>
                    <a:pt x="90" y="109"/>
                    <a:pt x="91" y="106"/>
                    <a:pt x="94" y="106"/>
                  </a:cubicBezTo>
                  <a:cubicBezTo>
                    <a:pt x="96" y="106"/>
                    <a:pt x="96" y="108"/>
                    <a:pt x="98" y="108"/>
                  </a:cubicBezTo>
                  <a:cubicBezTo>
                    <a:pt x="100" y="108"/>
                    <a:pt x="101" y="106"/>
                    <a:pt x="103" y="104"/>
                  </a:cubicBezTo>
                  <a:cubicBezTo>
                    <a:pt x="109" y="108"/>
                    <a:pt x="113" y="112"/>
                    <a:pt x="120" y="116"/>
                  </a:cubicBezTo>
                  <a:cubicBezTo>
                    <a:pt x="116" y="123"/>
                    <a:pt x="130" y="123"/>
                    <a:pt x="135" y="126"/>
                  </a:cubicBezTo>
                  <a:cubicBezTo>
                    <a:pt x="141" y="129"/>
                    <a:pt x="145" y="128"/>
                    <a:pt x="152" y="131"/>
                  </a:cubicBezTo>
                  <a:cubicBezTo>
                    <a:pt x="153" y="131"/>
                    <a:pt x="153" y="134"/>
                    <a:pt x="154" y="134"/>
                  </a:cubicBezTo>
                  <a:cubicBezTo>
                    <a:pt x="155" y="134"/>
                    <a:pt x="157" y="133"/>
                    <a:pt x="157" y="131"/>
                  </a:cubicBezTo>
                  <a:cubicBezTo>
                    <a:pt x="157" y="125"/>
                    <a:pt x="144" y="119"/>
                    <a:pt x="140" y="115"/>
                  </a:cubicBezTo>
                  <a:cubicBezTo>
                    <a:pt x="143" y="115"/>
                    <a:pt x="143" y="115"/>
                    <a:pt x="143" y="115"/>
                  </a:cubicBezTo>
                  <a:cubicBezTo>
                    <a:pt x="146" y="119"/>
                    <a:pt x="160" y="124"/>
                    <a:pt x="164" y="124"/>
                  </a:cubicBezTo>
                  <a:cubicBezTo>
                    <a:pt x="165" y="122"/>
                    <a:pt x="168" y="117"/>
                    <a:pt x="168" y="115"/>
                  </a:cubicBezTo>
                  <a:cubicBezTo>
                    <a:pt x="168" y="113"/>
                    <a:pt x="164" y="112"/>
                    <a:pt x="164" y="111"/>
                  </a:cubicBezTo>
                  <a:cubicBezTo>
                    <a:pt x="164" y="110"/>
                    <a:pt x="164" y="107"/>
                    <a:pt x="164" y="107"/>
                  </a:cubicBezTo>
                  <a:cubicBezTo>
                    <a:pt x="162" y="107"/>
                    <a:pt x="162" y="107"/>
                    <a:pt x="160" y="107"/>
                  </a:cubicBezTo>
                  <a:cubicBezTo>
                    <a:pt x="159" y="103"/>
                    <a:pt x="158" y="106"/>
                    <a:pt x="154" y="104"/>
                  </a:cubicBezTo>
                  <a:cubicBezTo>
                    <a:pt x="152" y="103"/>
                    <a:pt x="149" y="95"/>
                    <a:pt x="149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47" y="91"/>
                    <a:pt x="147" y="91"/>
                    <a:pt x="151" y="91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47" y="88"/>
                    <a:pt x="148" y="89"/>
                    <a:pt x="146" y="87"/>
                  </a:cubicBezTo>
                  <a:cubicBezTo>
                    <a:pt x="146" y="87"/>
                    <a:pt x="148" y="85"/>
                    <a:pt x="150" y="85"/>
                  </a:cubicBezTo>
                  <a:cubicBezTo>
                    <a:pt x="160" y="85"/>
                    <a:pt x="161" y="100"/>
                    <a:pt x="172" y="100"/>
                  </a:cubicBezTo>
                  <a:cubicBezTo>
                    <a:pt x="174" y="100"/>
                    <a:pt x="175" y="97"/>
                    <a:pt x="175" y="94"/>
                  </a:cubicBezTo>
                  <a:cubicBezTo>
                    <a:pt x="179" y="94"/>
                    <a:pt x="180" y="92"/>
                    <a:pt x="180" y="91"/>
                  </a:cubicBezTo>
                  <a:cubicBezTo>
                    <a:pt x="180" y="90"/>
                    <a:pt x="180" y="91"/>
                    <a:pt x="180" y="88"/>
                  </a:cubicBezTo>
                  <a:cubicBezTo>
                    <a:pt x="183" y="88"/>
                    <a:pt x="186" y="87"/>
                    <a:pt x="186" y="85"/>
                  </a:cubicBezTo>
                  <a:cubicBezTo>
                    <a:pt x="186" y="81"/>
                    <a:pt x="185" y="79"/>
                    <a:pt x="180" y="79"/>
                  </a:cubicBezTo>
                  <a:cubicBezTo>
                    <a:pt x="179" y="79"/>
                    <a:pt x="177" y="79"/>
                    <a:pt x="176" y="78"/>
                  </a:cubicBezTo>
                  <a:cubicBezTo>
                    <a:pt x="174" y="74"/>
                    <a:pt x="173" y="77"/>
                    <a:pt x="168" y="77"/>
                  </a:cubicBezTo>
                  <a:cubicBezTo>
                    <a:pt x="165" y="77"/>
                    <a:pt x="164" y="73"/>
                    <a:pt x="163" y="69"/>
                  </a:cubicBezTo>
                  <a:cubicBezTo>
                    <a:pt x="159" y="69"/>
                    <a:pt x="152" y="66"/>
                    <a:pt x="152" y="61"/>
                  </a:cubicBezTo>
                  <a:cubicBezTo>
                    <a:pt x="149" y="61"/>
                    <a:pt x="148" y="60"/>
                    <a:pt x="146" y="59"/>
                  </a:cubicBezTo>
                  <a:cubicBezTo>
                    <a:pt x="148" y="56"/>
                    <a:pt x="150" y="56"/>
                    <a:pt x="153" y="54"/>
                  </a:cubicBezTo>
                  <a:cubicBezTo>
                    <a:pt x="152" y="53"/>
                    <a:pt x="151" y="52"/>
                    <a:pt x="150" y="52"/>
                  </a:cubicBezTo>
                  <a:cubicBezTo>
                    <a:pt x="148" y="52"/>
                    <a:pt x="147" y="52"/>
                    <a:pt x="143" y="52"/>
                  </a:cubicBezTo>
                  <a:cubicBezTo>
                    <a:pt x="145" y="49"/>
                    <a:pt x="148" y="49"/>
                    <a:pt x="151" y="48"/>
                  </a:cubicBezTo>
                  <a:cubicBezTo>
                    <a:pt x="150" y="45"/>
                    <a:pt x="148" y="43"/>
                    <a:pt x="145" y="43"/>
                  </a:cubicBezTo>
                  <a:cubicBezTo>
                    <a:pt x="145" y="43"/>
                    <a:pt x="143" y="43"/>
                    <a:pt x="139" y="43"/>
                  </a:cubicBezTo>
                  <a:cubicBezTo>
                    <a:pt x="139" y="39"/>
                    <a:pt x="139" y="39"/>
                    <a:pt x="139" y="39"/>
                  </a:cubicBezTo>
                  <a:cubicBezTo>
                    <a:pt x="135" y="38"/>
                    <a:pt x="130" y="34"/>
                    <a:pt x="124" y="32"/>
                  </a:cubicBezTo>
                  <a:cubicBezTo>
                    <a:pt x="125" y="28"/>
                    <a:pt x="120" y="27"/>
                    <a:pt x="117" y="2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64" name="Freeform 141"/>
            <p:cNvSpPr>
              <a:spLocks/>
            </p:cNvSpPr>
            <p:nvPr/>
          </p:nvSpPr>
          <p:spPr bwMode="auto">
            <a:xfrm>
              <a:off x="2699853" y="2672570"/>
              <a:ext cx="16695" cy="16695"/>
            </a:xfrm>
            <a:custGeom>
              <a:avLst/>
              <a:gdLst>
                <a:gd name="T0" fmla="*/ 0 w 5"/>
                <a:gd name="T1" fmla="*/ 3 h 5"/>
                <a:gd name="T2" fmla="*/ 5 w 5"/>
                <a:gd name="T3" fmla="*/ 3 h 5"/>
                <a:gd name="T4" fmla="*/ 0 w 5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cubicBezTo>
                    <a:pt x="2" y="5"/>
                    <a:pt x="2" y="5"/>
                    <a:pt x="5" y="3"/>
                  </a:cubicBezTo>
                  <a:cubicBezTo>
                    <a:pt x="2" y="2"/>
                    <a:pt x="2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65" name="Freeform 142"/>
            <p:cNvSpPr>
              <a:spLocks/>
            </p:cNvSpPr>
            <p:nvPr/>
          </p:nvSpPr>
          <p:spPr bwMode="auto">
            <a:xfrm>
              <a:off x="2571861" y="2586312"/>
              <a:ext cx="16695" cy="16695"/>
            </a:xfrm>
            <a:custGeom>
              <a:avLst/>
              <a:gdLst>
                <a:gd name="T0" fmla="*/ 1 w 5"/>
                <a:gd name="T1" fmla="*/ 2 h 5"/>
                <a:gd name="T2" fmla="*/ 5 w 5"/>
                <a:gd name="T3" fmla="*/ 5 h 5"/>
                <a:gd name="T4" fmla="*/ 1 w 5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1" y="2"/>
                  </a:moveTo>
                  <a:cubicBezTo>
                    <a:pt x="0" y="3"/>
                    <a:pt x="2" y="5"/>
                    <a:pt x="5" y="5"/>
                  </a:cubicBezTo>
                  <a:cubicBezTo>
                    <a:pt x="4" y="3"/>
                    <a:pt x="4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66" name="Freeform 143"/>
            <p:cNvSpPr>
              <a:spLocks noEditPoints="1"/>
            </p:cNvSpPr>
            <p:nvPr/>
          </p:nvSpPr>
          <p:spPr bwMode="auto">
            <a:xfrm>
              <a:off x="2410480" y="1848950"/>
              <a:ext cx="655263" cy="345030"/>
            </a:xfrm>
            <a:custGeom>
              <a:avLst/>
              <a:gdLst>
                <a:gd name="T0" fmla="*/ 15 w 199"/>
                <a:gd name="T1" fmla="*/ 26 h 105"/>
                <a:gd name="T2" fmla="*/ 13 w 199"/>
                <a:gd name="T3" fmla="*/ 31 h 105"/>
                <a:gd name="T4" fmla="*/ 26 w 199"/>
                <a:gd name="T5" fmla="*/ 27 h 105"/>
                <a:gd name="T6" fmla="*/ 23 w 199"/>
                <a:gd name="T7" fmla="*/ 34 h 105"/>
                <a:gd name="T8" fmla="*/ 29 w 199"/>
                <a:gd name="T9" fmla="*/ 41 h 105"/>
                <a:gd name="T10" fmla="*/ 37 w 199"/>
                <a:gd name="T11" fmla="*/ 38 h 105"/>
                <a:gd name="T12" fmla="*/ 51 w 199"/>
                <a:gd name="T13" fmla="*/ 41 h 105"/>
                <a:gd name="T14" fmla="*/ 55 w 199"/>
                <a:gd name="T15" fmla="*/ 45 h 105"/>
                <a:gd name="T16" fmla="*/ 50 w 199"/>
                <a:gd name="T17" fmla="*/ 45 h 105"/>
                <a:gd name="T18" fmla="*/ 34 w 199"/>
                <a:gd name="T19" fmla="*/ 45 h 105"/>
                <a:gd name="T20" fmla="*/ 32 w 199"/>
                <a:gd name="T21" fmla="*/ 49 h 105"/>
                <a:gd name="T22" fmla="*/ 36 w 199"/>
                <a:gd name="T23" fmla="*/ 67 h 105"/>
                <a:gd name="T24" fmla="*/ 30 w 199"/>
                <a:gd name="T25" fmla="*/ 78 h 105"/>
                <a:gd name="T26" fmla="*/ 34 w 199"/>
                <a:gd name="T27" fmla="*/ 74 h 105"/>
                <a:gd name="T28" fmla="*/ 47 w 199"/>
                <a:gd name="T29" fmla="*/ 86 h 105"/>
                <a:gd name="T30" fmla="*/ 29 w 199"/>
                <a:gd name="T31" fmla="*/ 80 h 105"/>
                <a:gd name="T32" fmla="*/ 31 w 199"/>
                <a:gd name="T33" fmla="*/ 90 h 105"/>
                <a:gd name="T34" fmla="*/ 17 w 199"/>
                <a:gd name="T35" fmla="*/ 100 h 105"/>
                <a:gd name="T36" fmla="*/ 41 w 199"/>
                <a:gd name="T37" fmla="*/ 104 h 105"/>
                <a:gd name="T38" fmla="*/ 65 w 199"/>
                <a:gd name="T39" fmla="*/ 102 h 105"/>
                <a:gd name="T40" fmla="*/ 90 w 199"/>
                <a:gd name="T41" fmla="*/ 96 h 105"/>
                <a:gd name="T42" fmla="*/ 81 w 199"/>
                <a:gd name="T43" fmla="*/ 94 h 105"/>
                <a:gd name="T44" fmla="*/ 89 w 199"/>
                <a:gd name="T45" fmla="*/ 82 h 105"/>
                <a:gd name="T46" fmla="*/ 111 w 199"/>
                <a:gd name="T47" fmla="*/ 71 h 105"/>
                <a:gd name="T48" fmla="*/ 111 w 199"/>
                <a:gd name="T49" fmla="*/ 62 h 105"/>
                <a:gd name="T50" fmla="*/ 119 w 199"/>
                <a:gd name="T51" fmla="*/ 56 h 105"/>
                <a:gd name="T52" fmla="*/ 152 w 199"/>
                <a:gd name="T53" fmla="*/ 38 h 105"/>
                <a:gd name="T54" fmla="*/ 161 w 199"/>
                <a:gd name="T55" fmla="*/ 26 h 105"/>
                <a:gd name="T56" fmla="*/ 199 w 199"/>
                <a:gd name="T57" fmla="*/ 14 h 105"/>
                <a:gd name="T58" fmla="*/ 180 w 199"/>
                <a:gd name="T59" fmla="*/ 4 h 105"/>
                <a:gd name="T60" fmla="*/ 160 w 199"/>
                <a:gd name="T61" fmla="*/ 7 h 105"/>
                <a:gd name="T62" fmla="*/ 132 w 199"/>
                <a:gd name="T63" fmla="*/ 2 h 105"/>
                <a:gd name="T64" fmla="*/ 119 w 199"/>
                <a:gd name="T65" fmla="*/ 0 h 105"/>
                <a:gd name="T66" fmla="*/ 103 w 199"/>
                <a:gd name="T67" fmla="*/ 1 h 105"/>
                <a:gd name="T68" fmla="*/ 75 w 199"/>
                <a:gd name="T69" fmla="*/ 2 h 105"/>
                <a:gd name="T70" fmla="*/ 65 w 199"/>
                <a:gd name="T71" fmla="*/ 6 h 105"/>
                <a:gd name="T72" fmla="*/ 38 w 199"/>
                <a:gd name="T73" fmla="*/ 11 h 105"/>
                <a:gd name="T74" fmla="*/ 27 w 199"/>
                <a:gd name="T75" fmla="*/ 18 h 105"/>
                <a:gd name="T76" fmla="*/ 0 w 199"/>
                <a:gd name="T77" fmla="*/ 26 h 105"/>
                <a:gd name="T78" fmla="*/ 8 w 199"/>
                <a:gd name="T79" fmla="*/ 26 h 105"/>
                <a:gd name="T80" fmla="*/ 79 w 199"/>
                <a:gd name="T81" fmla="*/ 38 h 105"/>
                <a:gd name="T82" fmla="*/ 68 w 199"/>
                <a:gd name="T83" fmla="*/ 4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" h="105">
                  <a:moveTo>
                    <a:pt x="8" y="26"/>
                  </a:moveTo>
                  <a:cubicBezTo>
                    <a:pt x="15" y="26"/>
                    <a:pt x="15" y="26"/>
                    <a:pt x="15" y="26"/>
                  </a:cubicBezTo>
                  <a:cubicBezTo>
                    <a:pt x="12" y="26"/>
                    <a:pt x="11" y="27"/>
                    <a:pt x="9" y="29"/>
                  </a:cubicBezTo>
                  <a:cubicBezTo>
                    <a:pt x="9" y="29"/>
                    <a:pt x="12" y="31"/>
                    <a:pt x="13" y="31"/>
                  </a:cubicBezTo>
                  <a:cubicBezTo>
                    <a:pt x="17" y="31"/>
                    <a:pt x="17" y="26"/>
                    <a:pt x="22" y="26"/>
                  </a:cubicBezTo>
                  <a:cubicBezTo>
                    <a:pt x="24" y="26"/>
                    <a:pt x="24" y="26"/>
                    <a:pt x="26" y="27"/>
                  </a:cubicBezTo>
                  <a:cubicBezTo>
                    <a:pt x="20" y="28"/>
                    <a:pt x="15" y="28"/>
                    <a:pt x="12" y="34"/>
                  </a:cubicBezTo>
                  <a:cubicBezTo>
                    <a:pt x="14" y="33"/>
                    <a:pt x="19" y="34"/>
                    <a:pt x="23" y="34"/>
                  </a:cubicBezTo>
                  <a:cubicBezTo>
                    <a:pt x="20" y="34"/>
                    <a:pt x="18" y="35"/>
                    <a:pt x="17" y="36"/>
                  </a:cubicBezTo>
                  <a:cubicBezTo>
                    <a:pt x="18" y="38"/>
                    <a:pt x="25" y="41"/>
                    <a:pt x="29" y="41"/>
                  </a:cubicBezTo>
                  <a:cubicBezTo>
                    <a:pt x="31" y="41"/>
                    <a:pt x="33" y="38"/>
                    <a:pt x="34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6" y="42"/>
                    <a:pt x="42" y="43"/>
                    <a:pt x="46" y="43"/>
                  </a:cubicBezTo>
                  <a:cubicBezTo>
                    <a:pt x="48" y="43"/>
                    <a:pt x="49" y="41"/>
                    <a:pt x="51" y="41"/>
                  </a:cubicBezTo>
                  <a:cubicBezTo>
                    <a:pt x="53" y="41"/>
                    <a:pt x="54" y="42"/>
                    <a:pt x="57" y="43"/>
                  </a:cubicBezTo>
                  <a:cubicBezTo>
                    <a:pt x="56" y="46"/>
                    <a:pt x="55" y="44"/>
                    <a:pt x="55" y="45"/>
                  </a:cubicBezTo>
                  <a:cubicBezTo>
                    <a:pt x="55" y="47"/>
                    <a:pt x="63" y="52"/>
                    <a:pt x="64" y="53"/>
                  </a:cubicBezTo>
                  <a:cubicBezTo>
                    <a:pt x="57" y="53"/>
                    <a:pt x="55" y="47"/>
                    <a:pt x="50" y="45"/>
                  </a:cubicBezTo>
                  <a:cubicBezTo>
                    <a:pt x="45" y="44"/>
                    <a:pt x="40" y="45"/>
                    <a:pt x="38" y="45"/>
                  </a:cubicBezTo>
                  <a:cubicBezTo>
                    <a:pt x="37" y="45"/>
                    <a:pt x="35" y="44"/>
                    <a:pt x="34" y="45"/>
                  </a:cubicBezTo>
                  <a:cubicBezTo>
                    <a:pt x="35" y="47"/>
                    <a:pt x="35" y="48"/>
                    <a:pt x="38" y="48"/>
                  </a:cubicBezTo>
                  <a:cubicBezTo>
                    <a:pt x="35" y="48"/>
                    <a:pt x="32" y="47"/>
                    <a:pt x="32" y="49"/>
                  </a:cubicBezTo>
                  <a:cubicBezTo>
                    <a:pt x="32" y="54"/>
                    <a:pt x="47" y="54"/>
                    <a:pt x="47" y="61"/>
                  </a:cubicBezTo>
                  <a:cubicBezTo>
                    <a:pt x="47" y="67"/>
                    <a:pt x="42" y="65"/>
                    <a:pt x="36" y="67"/>
                  </a:cubicBezTo>
                  <a:cubicBezTo>
                    <a:pt x="32" y="68"/>
                    <a:pt x="30" y="71"/>
                    <a:pt x="30" y="74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8"/>
                    <a:pt x="32" y="78"/>
                    <a:pt x="34" y="74"/>
                  </a:cubicBezTo>
                  <a:cubicBezTo>
                    <a:pt x="37" y="74"/>
                    <a:pt x="37" y="74"/>
                    <a:pt x="37" y="74"/>
                  </a:cubicBezTo>
                  <a:cubicBezTo>
                    <a:pt x="37" y="82"/>
                    <a:pt x="44" y="82"/>
                    <a:pt x="47" y="86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39" y="86"/>
                    <a:pt x="37" y="80"/>
                    <a:pt x="29" y="80"/>
                  </a:cubicBezTo>
                  <a:cubicBezTo>
                    <a:pt x="27" y="80"/>
                    <a:pt x="24" y="79"/>
                    <a:pt x="24" y="83"/>
                  </a:cubicBezTo>
                  <a:cubicBezTo>
                    <a:pt x="24" y="87"/>
                    <a:pt x="28" y="87"/>
                    <a:pt x="31" y="90"/>
                  </a:cubicBezTo>
                  <a:cubicBezTo>
                    <a:pt x="26" y="93"/>
                    <a:pt x="15" y="90"/>
                    <a:pt x="15" y="99"/>
                  </a:cubicBezTo>
                  <a:cubicBezTo>
                    <a:pt x="15" y="99"/>
                    <a:pt x="15" y="100"/>
                    <a:pt x="17" y="100"/>
                  </a:cubicBezTo>
                  <a:cubicBezTo>
                    <a:pt x="18" y="100"/>
                    <a:pt x="19" y="99"/>
                    <a:pt x="20" y="98"/>
                  </a:cubicBezTo>
                  <a:cubicBezTo>
                    <a:pt x="27" y="101"/>
                    <a:pt x="34" y="104"/>
                    <a:pt x="41" y="104"/>
                  </a:cubicBezTo>
                  <a:cubicBezTo>
                    <a:pt x="44" y="104"/>
                    <a:pt x="46" y="102"/>
                    <a:pt x="48" y="102"/>
                  </a:cubicBezTo>
                  <a:cubicBezTo>
                    <a:pt x="54" y="102"/>
                    <a:pt x="58" y="102"/>
                    <a:pt x="65" y="102"/>
                  </a:cubicBezTo>
                  <a:cubicBezTo>
                    <a:pt x="69" y="102"/>
                    <a:pt x="67" y="105"/>
                    <a:pt x="72" y="105"/>
                  </a:cubicBezTo>
                  <a:cubicBezTo>
                    <a:pt x="78" y="105"/>
                    <a:pt x="90" y="100"/>
                    <a:pt x="90" y="96"/>
                  </a:cubicBezTo>
                  <a:cubicBezTo>
                    <a:pt x="90" y="94"/>
                    <a:pt x="88" y="94"/>
                    <a:pt x="87" y="94"/>
                  </a:cubicBezTo>
                  <a:cubicBezTo>
                    <a:pt x="85" y="94"/>
                    <a:pt x="85" y="94"/>
                    <a:pt x="81" y="94"/>
                  </a:cubicBezTo>
                  <a:cubicBezTo>
                    <a:pt x="81" y="86"/>
                    <a:pt x="91" y="92"/>
                    <a:pt x="91" y="84"/>
                  </a:cubicBezTo>
                  <a:cubicBezTo>
                    <a:pt x="91" y="83"/>
                    <a:pt x="90" y="82"/>
                    <a:pt x="89" y="82"/>
                  </a:cubicBezTo>
                  <a:cubicBezTo>
                    <a:pt x="91" y="82"/>
                    <a:pt x="91" y="82"/>
                    <a:pt x="101" y="82"/>
                  </a:cubicBezTo>
                  <a:cubicBezTo>
                    <a:pt x="105" y="78"/>
                    <a:pt x="106" y="73"/>
                    <a:pt x="111" y="71"/>
                  </a:cubicBezTo>
                  <a:cubicBezTo>
                    <a:pt x="109" y="67"/>
                    <a:pt x="107" y="67"/>
                    <a:pt x="104" y="66"/>
                  </a:cubicBezTo>
                  <a:cubicBezTo>
                    <a:pt x="109" y="66"/>
                    <a:pt x="111" y="66"/>
                    <a:pt x="111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8" y="58"/>
                    <a:pt x="114" y="58"/>
                    <a:pt x="119" y="56"/>
                  </a:cubicBezTo>
                  <a:cubicBezTo>
                    <a:pt x="122" y="55"/>
                    <a:pt x="127" y="57"/>
                    <a:pt x="131" y="55"/>
                  </a:cubicBezTo>
                  <a:cubicBezTo>
                    <a:pt x="137" y="50"/>
                    <a:pt x="143" y="41"/>
                    <a:pt x="152" y="38"/>
                  </a:cubicBezTo>
                  <a:cubicBezTo>
                    <a:pt x="160" y="35"/>
                    <a:pt x="173" y="32"/>
                    <a:pt x="178" y="26"/>
                  </a:cubicBezTo>
                  <a:cubicBezTo>
                    <a:pt x="172" y="26"/>
                    <a:pt x="163" y="28"/>
                    <a:pt x="161" y="26"/>
                  </a:cubicBezTo>
                  <a:cubicBezTo>
                    <a:pt x="173" y="20"/>
                    <a:pt x="184" y="24"/>
                    <a:pt x="193" y="17"/>
                  </a:cubicBezTo>
                  <a:cubicBezTo>
                    <a:pt x="195" y="16"/>
                    <a:pt x="199" y="17"/>
                    <a:pt x="199" y="14"/>
                  </a:cubicBezTo>
                  <a:cubicBezTo>
                    <a:pt x="199" y="10"/>
                    <a:pt x="187" y="11"/>
                    <a:pt x="184" y="8"/>
                  </a:cubicBezTo>
                  <a:cubicBezTo>
                    <a:pt x="183" y="7"/>
                    <a:pt x="183" y="5"/>
                    <a:pt x="180" y="4"/>
                  </a:cubicBezTo>
                  <a:cubicBezTo>
                    <a:pt x="178" y="4"/>
                    <a:pt x="178" y="3"/>
                    <a:pt x="176" y="2"/>
                  </a:cubicBezTo>
                  <a:cubicBezTo>
                    <a:pt x="160" y="7"/>
                    <a:pt x="160" y="7"/>
                    <a:pt x="160" y="7"/>
                  </a:cubicBezTo>
                  <a:cubicBezTo>
                    <a:pt x="160" y="7"/>
                    <a:pt x="161" y="6"/>
                    <a:pt x="162" y="5"/>
                  </a:cubicBezTo>
                  <a:cubicBezTo>
                    <a:pt x="157" y="1"/>
                    <a:pt x="138" y="2"/>
                    <a:pt x="132" y="2"/>
                  </a:cubicBezTo>
                  <a:cubicBezTo>
                    <a:pt x="130" y="2"/>
                    <a:pt x="129" y="2"/>
                    <a:pt x="126" y="2"/>
                  </a:cubicBezTo>
                  <a:cubicBezTo>
                    <a:pt x="124" y="2"/>
                    <a:pt x="123" y="0"/>
                    <a:pt x="119" y="0"/>
                  </a:cubicBezTo>
                  <a:cubicBezTo>
                    <a:pt x="116" y="0"/>
                    <a:pt x="115" y="4"/>
                    <a:pt x="112" y="4"/>
                  </a:cubicBezTo>
                  <a:cubicBezTo>
                    <a:pt x="109" y="4"/>
                    <a:pt x="107" y="1"/>
                    <a:pt x="103" y="1"/>
                  </a:cubicBezTo>
                  <a:cubicBezTo>
                    <a:pt x="102" y="1"/>
                    <a:pt x="101" y="2"/>
                    <a:pt x="101" y="2"/>
                  </a:cubicBezTo>
                  <a:cubicBezTo>
                    <a:pt x="89" y="2"/>
                    <a:pt x="86" y="2"/>
                    <a:pt x="75" y="2"/>
                  </a:cubicBezTo>
                  <a:cubicBezTo>
                    <a:pt x="72" y="2"/>
                    <a:pt x="71" y="3"/>
                    <a:pt x="69" y="5"/>
                  </a:cubicBezTo>
                  <a:cubicBezTo>
                    <a:pt x="66" y="8"/>
                    <a:pt x="69" y="6"/>
                    <a:pt x="65" y="6"/>
                  </a:cubicBezTo>
                  <a:cubicBezTo>
                    <a:pt x="58" y="6"/>
                    <a:pt x="56" y="10"/>
                    <a:pt x="54" y="16"/>
                  </a:cubicBezTo>
                  <a:cubicBezTo>
                    <a:pt x="51" y="15"/>
                    <a:pt x="43" y="11"/>
                    <a:pt x="38" y="11"/>
                  </a:cubicBezTo>
                  <a:cubicBezTo>
                    <a:pt x="34" y="11"/>
                    <a:pt x="37" y="16"/>
                    <a:pt x="29" y="16"/>
                  </a:cubicBezTo>
                  <a:cubicBezTo>
                    <a:pt x="29" y="17"/>
                    <a:pt x="28" y="18"/>
                    <a:pt x="27" y="18"/>
                  </a:cubicBezTo>
                  <a:cubicBezTo>
                    <a:pt x="27" y="18"/>
                    <a:pt x="25" y="18"/>
                    <a:pt x="22" y="18"/>
                  </a:cubicBezTo>
                  <a:cubicBezTo>
                    <a:pt x="16" y="18"/>
                    <a:pt x="1" y="22"/>
                    <a:pt x="0" y="26"/>
                  </a:cubicBezTo>
                  <a:cubicBezTo>
                    <a:pt x="1" y="26"/>
                    <a:pt x="4" y="26"/>
                    <a:pt x="5" y="26"/>
                  </a:cubicBezTo>
                  <a:cubicBezTo>
                    <a:pt x="5" y="26"/>
                    <a:pt x="7" y="26"/>
                    <a:pt x="8" y="26"/>
                  </a:cubicBezTo>
                  <a:close/>
                  <a:moveTo>
                    <a:pt x="76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76" y="42"/>
                    <a:pt x="7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1" y="41"/>
                    <a:pt x="73" y="40"/>
                    <a:pt x="76" y="3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67" name="Freeform 144"/>
            <p:cNvSpPr>
              <a:spLocks noEditPoints="1"/>
            </p:cNvSpPr>
            <p:nvPr/>
          </p:nvSpPr>
          <p:spPr bwMode="auto">
            <a:xfrm>
              <a:off x="2818107" y="1815560"/>
              <a:ext cx="1279920" cy="972483"/>
            </a:xfrm>
            <a:custGeom>
              <a:avLst/>
              <a:gdLst>
                <a:gd name="T0" fmla="*/ 307 w 389"/>
                <a:gd name="T1" fmla="*/ 178 h 295"/>
                <a:gd name="T2" fmla="*/ 326 w 389"/>
                <a:gd name="T3" fmla="*/ 183 h 295"/>
                <a:gd name="T4" fmla="*/ 310 w 389"/>
                <a:gd name="T5" fmla="*/ 152 h 295"/>
                <a:gd name="T6" fmla="*/ 328 w 389"/>
                <a:gd name="T7" fmla="*/ 157 h 295"/>
                <a:gd name="T8" fmla="*/ 326 w 389"/>
                <a:gd name="T9" fmla="*/ 152 h 295"/>
                <a:gd name="T10" fmla="*/ 346 w 389"/>
                <a:gd name="T11" fmla="*/ 133 h 295"/>
                <a:gd name="T12" fmla="*/ 344 w 389"/>
                <a:gd name="T13" fmla="*/ 121 h 295"/>
                <a:gd name="T14" fmla="*/ 338 w 389"/>
                <a:gd name="T15" fmla="*/ 104 h 295"/>
                <a:gd name="T16" fmla="*/ 348 w 389"/>
                <a:gd name="T17" fmla="*/ 91 h 295"/>
                <a:gd name="T18" fmla="*/ 336 w 389"/>
                <a:gd name="T19" fmla="*/ 77 h 295"/>
                <a:gd name="T20" fmla="*/ 356 w 389"/>
                <a:gd name="T21" fmla="*/ 58 h 295"/>
                <a:gd name="T22" fmla="*/ 361 w 389"/>
                <a:gd name="T23" fmla="*/ 48 h 295"/>
                <a:gd name="T24" fmla="*/ 376 w 389"/>
                <a:gd name="T25" fmla="*/ 25 h 295"/>
                <a:gd name="T26" fmla="*/ 352 w 389"/>
                <a:gd name="T27" fmla="*/ 33 h 295"/>
                <a:gd name="T28" fmla="*/ 310 w 389"/>
                <a:gd name="T29" fmla="*/ 52 h 295"/>
                <a:gd name="T30" fmla="*/ 293 w 389"/>
                <a:gd name="T31" fmla="*/ 38 h 295"/>
                <a:gd name="T32" fmla="*/ 306 w 389"/>
                <a:gd name="T33" fmla="*/ 24 h 295"/>
                <a:gd name="T34" fmla="*/ 275 w 389"/>
                <a:gd name="T35" fmla="*/ 0 h 295"/>
                <a:gd name="T36" fmla="*/ 202 w 389"/>
                <a:gd name="T37" fmla="*/ 6 h 295"/>
                <a:gd name="T38" fmla="*/ 183 w 389"/>
                <a:gd name="T39" fmla="*/ 7 h 295"/>
                <a:gd name="T40" fmla="*/ 159 w 389"/>
                <a:gd name="T41" fmla="*/ 18 h 295"/>
                <a:gd name="T42" fmla="*/ 141 w 389"/>
                <a:gd name="T43" fmla="*/ 20 h 295"/>
                <a:gd name="T44" fmla="*/ 134 w 389"/>
                <a:gd name="T45" fmla="*/ 28 h 295"/>
                <a:gd name="T46" fmla="*/ 122 w 389"/>
                <a:gd name="T47" fmla="*/ 28 h 295"/>
                <a:gd name="T48" fmla="*/ 75 w 389"/>
                <a:gd name="T49" fmla="*/ 30 h 295"/>
                <a:gd name="T50" fmla="*/ 37 w 389"/>
                <a:gd name="T51" fmla="*/ 52 h 295"/>
                <a:gd name="T52" fmla="*/ 44 w 389"/>
                <a:gd name="T53" fmla="*/ 72 h 295"/>
                <a:gd name="T54" fmla="*/ 0 w 389"/>
                <a:gd name="T55" fmla="*/ 86 h 295"/>
                <a:gd name="T56" fmla="*/ 22 w 389"/>
                <a:gd name="T57" fmla="*/ 100 h 295"/>
                <a:gd name="T58" fmla="*/ 18 w 389"/>
                <a:gd name="T59" fmla="*/ 104 h 295"/>
                <a:gd name="T60" fmla="*/ 37 w 389"/>
                <a:gd name="T61" fmla="*/ 117 h 295"/>
                <a:gd name="T62" fmla="*/ 42 w 389"/>
                <a:gd name="T63" fmla="*/ 113 h 295"/>
                <a:gd name="T64" fmla="*/ 63 w 389"/>
                <a:gd name="T65" fmla="*/ 112 h 295"/>
                <a:gd name="T66" fmla="*/ 116 w 389"/>
                <a:gd name="T67" fmla="*/ 159 h 295"/>
                <a:gd name="T68" fmla="*/ 123 w 389"/>
                <a:gd name="T69" fmla="*/ 168 h 295"/>
                <a:gd name="T70" fmla="*/ 124 w 389"/>
                <a:gd name="T71" fmla="*/ 181 h 295"/>
                <a:gd name="T72" fmla="*/ 137 w 389"/>
                <a:gd name="T73" fmla="*/ 206 h 295"/>
                <a:gd name="T74" fmla="*/ 122 w 389"/>
                <a:gd name="T75" fmla="*/ 220 h 295"/>
                <a:gd name="T76" fmla="*/ 124 w 389"/>
                <a:gd name="T77" fmla="*/ 231 h 295"/>
                <a:gd name="T78" fmla="*/ 143 w 389"/>
                <a:gd name="T79" fmla="*/ 252 h 295"/>
                <a:gd name="T80" fmla="*/ 154 w 389"/>
                <a:gd name="T81" fmla="*/ 281 h 295"/>
                <a:gd name="T82" fmla="*/ 182 w 389"/>
                <a:gd name="T83" fmla="*/ 295 h 295"/>
                <a:gd name="T84" fmla="*/ 198 w 389"/>
                <a:gd name="T85" fmla="*/ 281 h 295"/>
                <a:gd name="T86" fmla="*/ 206 w 389"/>
                <a:gd name="T87" fmla="*/ 251 h 295"/>
                <a:gd name="T88" fmla="*/ 225 w 389"/>
                <a:gd name="T89" fmla="*/ 236 h 295"/>
                <a:gd name="T90" fmla="*/ 232 w 389"/>
                <a:gd name="T91" fmla="*/ 236 h 295"/>
                <a:gd name="T92" fmla="*/ 262 w 389"/>
                <a:gd name="T93" fmla="*/ 212 h 295"/>
                <a:gd name="T94" fmla="*/ 301 w 389"/>
                <a:gd name="T95" fmla="*/ 203 h 295"/>
                <a:gd name="T96" fmla="*/ 39 w 389"/>
                <a:gd name="T97" fmla="*/ 96 h 295"/>
                <a:gd name="T98" fmla="*/ 42 w 389"/>
                <a:gd name="T99" fmla="*/ 9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9" h="295">
                  <a:moveTo>
                    <a:pt x="327" y="188"/>
                  </a:moveTo>
                  <a:cubicBezTo>
                    <a:pt x="322" y="187"/>
                    <a:pt x="302" y="188"/>
                    <a:pt x="302" y="181"/>
                  </a:cubicBezTo>
                  <a:cubicBezTo>
                    <a:pt x="303" y="181"/>
                    <a:pt x="307" y="180"/>
                    <a:pt x="307" y="178"/>
                  </a:cubicBezTo>
                  <a:cubicBezTo>
                    <a:pt x="307" y="176"/>
                    <a:pt x="305" y="175"/>
                    <a:pt x="305" y="172"/>
                  </a:cubicBezTo>
                  <a:cubicBezTo>
                    <a:pt x="306" y="173"/>
                    <a:pt x="307" y="172"/>
                    <a:pt x="308" y="172"/>
                  </a:cubicBezTo>
                  <a:cubicBezTo>
                    <a:pt x="317" y="172"/>
                    <a:pt x="315" y="183"/>
                    <a:pt x="326" y="183"/>
                  </a:cubicBezTo>
                  <a:cubicBezTo>
                    <a:pt x="328" y="183"/>
                    <a:pt x="332" y="183"/>
                    <a:pt x="332" y="181"/>
                  </a:cubicBezTo>
                  <a:cubicBezTo>
                    <a:pt x="332" y="168"/>
                    <a:pt x="318" y="164"/>
                    <a:pt x="310" y="156"/>
                  </a:cubicBezTo>
                  <a:cubicBezTo>
                    <a:pt x="310" y="152"/>
                    <a:pt x="310" y="152"/>
                    <a:pt x="310" y="152"/>
                  </a:cubicBezTo>
                  <a:cubicBezTo>
                    <a:pt x="310" y="152"/>
                    <a:pt x="311" y="153"/>
                    <a:pt x="313" y="152"/>
                  </a:cubicBezTo>
                  <a:cubicBezTo>
                    <a:pt x="314" y="157"/>
                    <a:pt x="321" y="163"/>
                    <a:pt x="325" y="163"/>
                  </a:cubicBezTo>
                  <a:cubicBezTo>
                    <a:pt x="328" y="163"/>
                    <a:pt x="328" y="160"/>
                    <a:pt x="328" y="157"/>
                  </a:cubicBezTo>
                  <a:cubicBezTo>
                    <a:pt x="328" y="151"/>
                    <a:pt x="318" y="152"/>
                    <a:pt x="316" y="148"/>
                  </a:cubicBezTo>
                  <a:cubicBezTo>
                    <a:pt x="319" y="148"/>
                    <a:pt x="319" y="148"/>
                    <a:pt x="319" y="148"/>
                  </a:cubicBezTo>
                  <a:cubicBezTo>
                    <a:pt x="321" y="148"/>
                    <a:pt x="323" y="151"/>
                    <a:pt x="326" y="152"/>
                  </a:cubicBezTo>
                  <a:cubicBezTo>
                    <a:pt x="328" y="147"/>
                    <a:pt x="337" y="150"/>
                    <a:pt x="338" y="143"/>
                  </a:cubicBezTo>
                  <a:cubicBezTo>
                    <a:pt x="337" y="143"/>
                    <a:pt x="336" y="141"/>
                    <a:pt x="336" y="140"/>
                  </a:cubicBezTo>
                  <a:cubicBezTo>
                    <a:pt x="340" y="139"/>
                    <a:pt x="345" y="137"/>
                    <a:pt x="346" y="133"/>
                  </a:cubicBezTo>
                  <a:cubicBezTo>
                    <a:pt x="343" y="132"/>
                    <a:pt x="337" y="133"/>
                    <a:pt x="337" y="129"/>
                  </a:cubicBezTo>
                  <a:cubicBezTo>
                    <a:pt x="337" y="126"/>
                    <a:pt x="341" y="126"/>
                    <a:pt x="344" y="126"/>
                  </a:cubicBezTo>
                  <a:cubicBezTo>
                    <a:pt x="343" y="124"/>
                    <a:pt x="344" y="123"/>
                    <a:pt x="344" y="121"/>
                  </a:cubicBezTo>
                  <a:cubicBezTo>
                    <a:pt x="344" y="117"/>
                    <a:pt x="341" y="116"/>
                    <a:pt x="341" y="111"/>
                  </a:cubicBezTo>
                  <a:cubicBezTo>
                    <a:pt x="338" y="111"/>
                    <a:pt x="334" y="111"/>
                    <a:pt x="334" y="107"/>
                  </a:cubicBezTo>
                  <a:cubicBezTo>
                    <a:pt x="334" y="106"/>
                    <a:pt x="336" y="104"/>
                    <a:pt x="338" y="104"/>
                  </a:cubicBezTo>
                  <a:cubicBezTo>
                    <a:pt x="342" y="104"/>
                    <a:pt x="354" y="106"/>
                    <a:pt x="354" y="100"/>
                  </a:cubicBezTo>
                  <a:cubicBezTo>
                    <a:pt x="354" y="95"/>
                    <a:pt x="345" y="96"/>
                    <a:pt x="344" y="92"/>
                  </a:cubicBezTo>
                  <a:cubicBezTo>
                    <a:pt x="346" y="92"/>
                    <a:pt x="347" y="92"/>
                    <a:pt x="348" y="91"/>
                  </a:cubicBezTo>
                  <a:cubicBezTo>
                    <a:pt x="346" y="89"/>
                    <a:pt x="343" y="87"/>
                    <a:pt x="339" y="87"/>
                  </a:cubicBezTo>
                  <a:cubicBezTo>
                    <a:pt x="337" y="87"/>
                    <a:pt x="335" y="88"/>
                    <a:pt x="333" y="87"/>
                  </a:cubicBezTo>
                  <a:cubicBezTo>
                    <a:pt x="334" y="84"/>
                    <a:pt x="334" y="79"/>
                    <a:pt x="336" y="77"/>
                  </a:cubicBezTo>
                  <a:cubicBezTo>
                    <a:pt x="341" y="74"/>
                    <a:pt x="345" y="72"/>
                    <a:pt x="345" y="67"/>
                  </a:cubicBezTo>
                  <a:cubicBezTo>
                    <a:pt x="345" y="67"/>
                    <a:pt x="346" y="67"/>
                    <a:pt x="345" y="64"/>
                  </a:cubicBezTo>
                  <a:cubicBezTo>
                    <a:pt x="350" y="63"/>
                    <a:pt x="356" y="62"/>
                    <a:pt x="356" y="58"/>
                  </a:cubicBezTo>
                  <a:cubicBezTo>
                    <a:pt x="356" y="56"/>
                    <a:pt x="357" y="59"/>
                    <a:pt x="356" y="55"/>
                  </a:cubicBezTo>
                  <a:cubicBezTo>
                    <a:pt x="360" y="54"/>
                    <a:pt x="366" y="54"/>
                    <a:pt x="366" y="48"/>
                  </a:cubicBezTo>
                  <a:cubicBezTo>
                    <a:pt x="364" y="50"/>
                    <a:pt x="364" y="50"/>
                    <a:pt x="361" y="48"/>
                  </a:cubicBezTo>
                  <a:cubicBezTo>
                    <a:pt x="371" y="48"/>
                    <a:pt x="376" y="42"/>
                    <a:pt x="384" y="39"/>
                  </a:cubicBezTo>
                  <a:cubicBezTo>
                    <a:pt x="385" y="39"/>
                    <a:pt x="389" y="37"/>
                    <a:pt x="389" y="34"/>
                  </a:cubicBezTo>
                  <a:cubicBezTo>
                    <a:pt x="389" y="31"/>
                    <a:pt x="379" y="25"/>
                    <a:pt x="376" y="25"/>
                  </a:cubicBezTo>
                  <a:cubicBezTo>
                    <a:pt x="373" y="25"/>
                    <a:pt x="372" y="28"/>
                    <a:pt x="371" y="28"/>
                  </a:cubicBezTo>
                  <a:cubicBezTo>
                    <a:pt x="360" y="28"/>
                    <a:pt x="360" y="28"/>
                    <a:pt x="360" y="28"/>
                  </a:cubicBezTo>
                  <a:cubicBezTo>
                    <a:pt x="357" y="32"/>
                    <a:pt x="356" y="31"/>
                    <a:pt x="352" y="33"/>
                  </a:cubicBezTo>
                  <a:cubicBezTo>
                    <a:pt x="351" y="33"/>
                    <a:pt x="347" y="32"/>
                    <a:pt x="347" y="32"/>
                  </a:cubicBezTo>
                  <a:cubicBezTo>
                    <a:pt x="347" y="32"/>
                    <a:pt x="337" y="32"/>
                    <a:pt x="331" y="32"/>
                  </a:cubicBezTo>
                  <a:cubicBezTo>
                    <a:pt x="328" y="36"/>
                    <a:pt x="316" y="50"/>
                    <a:pt x="310" y="52"/>
                  </a:cubicBezTo>
                  <a:cubicBezTo>
                    <a:pt x="311" y="49"/>
                    <a:pt x="326" y="34"/>
                    <a:pt x="326" y="32"/>
                  </a:cubicBezTo>
                  <a:cubicBezTo>
                    <a:pt x="326" y="29"/>
                    <a:pt x="324" y="25"/>
                    <a:pt x="320" y="25"/>
                  </a:cubicBezTo>
                  <a:cubicBezTo>
                    <a:pt x="313" y="25"/>
                    <a:pt x="299" y="38"/>
                    <a:pt x="293" y="38"/>
                  </a:cubicBezTo>
                  <a:cubicBezTo>
                    <a:pt x="292" y="38"/>
                    <a:pt x="302" y="29"/>
                    <a:pt x="302" y="27"/>
                  </a:cubicBezTo>
                  <a:cubicBezTo>
                    <a:pt x="298" y="25"/>
                    <a:pt x="260" y="30"/>
                    <a:pt x="256" y="27"/>
                  </a:cubicBezTo>
                  <a:cubicBezTo>
                    <a:pt x="306" y="24"/>
                    <a:pt x="306" y="24"/>
                    <a:pt x="306" y="24"/>
                  </a:cubicBezTo>
                  <a:cubicBezTo>
                    <a:pt x="312" y="22"/>
                    <a:pt x="327" y="23"/>
                    <a:pt x="328" y="15"/>
                  </a:cubicBezTo>
                  <a:cubicBezTo>
                    <a:pt x="323" y="14"/>
                    <a:pt x="315" y="16"/>
                    <a:pt x="309" y="13"/>
                  </a:cubicBezTo>
                  <a:cubicBezTo>
                    <a:pt x="298" y="9"/>
                    <a:pt x="288" y="0"/>
                    <a:pt x="275" y="0"/>
                  </a:cubicBezTo>
                  <a:cubicBezTo>
                    <a:pt x="263" y="0"/>
                    <a:pt x="255" y="0"/>
                    <a:pt x="242" y="0"/>
                  </a:cubicBezTo>
                  <a:cubicBezTo>
                    <a:pt x="230" y="0"/>
                    <a:pt x="222" y="6"/>
                    <a:pt x="211" y="6"/>
                  </a:cubicBezTo>
                  <a:cubicBezTo>
                    <a:pt x="207" y="6"/>
                    <a:pt x="206" y="6"/>
                    <a:pt x="202" y="6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7" y="8"/>
                    <a:pt x="197" y="8"/>
                    <a:pt x="197" y="8"/>
                  </a:cubicBezTo>
                  <a:cubicBezTo>
                    <a:pt x="192" y="8"/>
                    <a:pt x="188" y="7"/>
                    <a:pt x="183" y="7"/>
                  </a:cubicBezTo>
                  <a:cubicBezTo>
                    <a:pt x="175" y="7"/>
                    <a:pt x="170" y="9"/>
                    <a:pt x="164" y="12"/>
                  </a:cubicBezTo>
                  <a:cubicBezTo>
                    <a:pt x="165" y="13"/>
                    <a:pt x="167" y="14"/>
                    <a:pt x="168" y="15"/>
                  </a:cubicBezTo>
                  <a:cubicBezTo>
                    <a:pt x="166" y="16"/>
                    <a:pt x="159" y="15"/>
                    <a:pt x="159" y="18"/>
                  </a:cubicBezTo>
                  <a:cubicBezTo>
                    <a:pt x="159" y="23"/>
                    <a:pt x="168" y="24"/>
                    <a:pt x="172" y="28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56" y="24"/>
                    <a:pt x="151" y="20"/>
                    <a:pt x="141" y="20"/>
                  </a:cubicBezTo>
                  <a:cubicBezTo>
                    <a:pt x="139" y="20"/>
                    <a:pt x="136" y="20"/>
                    <a:pt x="136" y="23"/>
                  </a:cubicBezTo>
                  <a:cubicBezTo>
                    <a:pt x="136" y="25"/>
                    <a:pt x="137" y="24"/>
                    <a:pt x="138" y="28"/>
                  </a:cubicBezTo>
                  <a:cubicBezTo>
                    <a:pt x="138" y="28"/>
                    <a:pt x="135" y="28"/>
                    <a:pt x="134" y="28"/>
                  </a:cubicBezTo>
                  <a:cubicBezTo>
                    <a:pt x="130" y="24"/>
                    <a:pt x="126" y="26"/>
                    <a:pt x="123" y="22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21" y="25"/>
                    <a:pt x="122" y="27"/>
                    <a:pt x="122" y="28"/>
                  </a:cubicBezTo>
                  <a:cubicBezTo>
                    <a:pt x="118" y="28"/>
                    <a:pt x="117" y="21"/>
                    <a:pt x="113" y="21"/>
                  </a:cubicBezTo>
                  <a:cubicBezTo>
                    <a:pt x="107" y="21"/>
                    <a:pt x="102" y="25"/>
                    <a:pt x="96" y="27"/>
                  </a:cubicBezTo>
                  <a:cubicBezTo>
                    <a:pt x="87" y="27"/>
                    <a:pt x="84" y="29"/>
                    <a:pt x="75" y="30"/>
                  </a:cubicBezTo>
                  <a:cubicBezTo>
                    <a:pt x="67" y="31"/>
                    <a:pt x="73" y="41"/>
                    <a:pt x="66" y="41"/>
                  </a:cubicBezTo>
                  <a:cubicBezTo>
                    <a:pt x="63" y="41"/>
                    <a:pt x="61" y="41"/>
                    <a:pt x="60" y="40"/>
                  </a:cubicBezTo>
                  <a:cubicBezTo>
                    <a:pt x="55" y="44"/>
                    <a:pt x="45" y="50"/>
                    <a:pt x="37" y="52"/>
                  </a:cubicBezTo>
                  <a:cubicBezTo>
                    <a:pt x="36" y="52"/>
                    <a:pt x="33" y="53"/>
                    <a:pt x="33" y="55"/>
                  </a:cubicBezTo>
                  <a:cubicBezTo>
                    <a:pt x="33" y="60"/>
                    <a:pt x="46" y="59"/>
                    <a:pt x="50" y="60"/>
                  </a:cubicBezTo>
                  <a:cubicBezTo>
                    <a:pt x="50" y="66"/>
                    <a:pt x="47" y="70"/>
                    <a:pt x="44" y="72"/>
                  </a:cubicBezTo>
                  <a:cubicBezTo>
                    <a:pt x="39" y="75"/>
                    <a:pt x="30" y="71"/>
                    <a:pt x="24" y="74"/>
                  </a:cubicBezTo>
                  <a:cubicBezTo>
                    <a:pt x="20" y="75"/>
                    <a:pt x="17" y="77"/>
                    <a:pt x="13" y="79"/>
                  </a:cubicBezTo>
                  <a:cubicBezTo>
                    <a:pt x="8" y="80"/>
                    <a:pt x="0" y="79"/>
                    <a:pt x="0" y="86"/>
                  </a:cubicBezTo>
                  <a:cubicBezTo>
                    <a:pt x="0" y="89"/>
                    <a:pt x="22" y="96"/>
                    <a:pt x="23" y="96"/>
                  </a:cubicBezTo>
                  <a:cubicBezTo>
                    <a:pt x="24" y="96"/>
                    <a:pt x="25" y="96"/>
                    <a:pt x="27" y="96"/>
                  </a:cubicBezTo>
                  <a:cubicBezTo>
                    <a:pt x="25" y="100"/>
                    <a:pt x="25" y="100"/>
                    <a:pt x="22" y="100"/>
                  </a:cubicBezTo>
                  <a:cubicBezTo>
                    <a:pt x="21" y="100"/>
                    <a:pt x="19" y="100"/>
                    <a:pt x="17" y="100"/>
                  </a:cubicBezTo>
                  <a:cubicBezTo>
                    <a:pt x="15" y="100"/>
                    <a:pt x="10" y="101"/>
                    <a:pt x="10" y="104"/>
                  </a:cubicBezTo>
                  <a:cubicBezTo>
                    <a:pt x="14" y="106"/>
                    <a:pt x="13" y="104"/>
                    <a:pt x="18" y="104"/>
                  </a:cubicBezTo>
                  <a:cubicBezTo>
                    <a:pt x="21" y="104"/>
                    <a:pt x="23" y="106"/>
                    <a:pt x="27" y="108"/>
                  </a:cubicBezTo>
                  <a:cubicBezTo>
                    <a:pt x="26" y="110"/>
                    <a:pt x="25" y="110"/>
                    <a:pt x="22" y="111"/>
                  </a:cubicBezTo>
                  <a:cubicBezTo>
                    <a:pt x="25" y="115"/>
                    <a:pt x="32" y="117"/>
                    <a:pt x="37" y="117"/>
                  </a:cubicBezTo>
                  <a:cubicBezTo>
                    <a:pt x="39" y="117"/>
                    <a:pt x="39" y="117"/>
                    <a:pt x="40" y="116"/>
                  </a:cubicBezTo>
                  <a:cubicBezTo>
                    <a:pt x="39" y="116"/>
                    <a:pt x="39" y="115"/>
                    <a:pt x="38" y="114"/>
                  </a:cubicBezTo>
                  <a:cubicBezTo>
                    <a:pt x="39" y="114"/>
                    <a:pt x="40" y="113"/>
                    <a:pt x="42" y="113"/>
                  </a:cubicBezTo>
                  <a:cubicBezTo>
                    <a:pt x="45" y="113"/>
                    <a:pt x="47" y="115"/>
                    <a:pt x="49" y="115"/>
                  </a:cubicBezTo>
                  <a:cubicBezTo>
                    <a:pt x="52" y="115"/>
                    <a:pt x="54" y="112"/>
                    <a:pt x="56" y="112"/>
                  </a:cubicBezTo>
                  <a:cubicBezTo>
                    <a:pt x="59" y="112"/>
                    <a:pt x="59" y="112"/>
                    <a:pt x="63" y="112"/>
                  </a:cubicBezTo>
                  <a:cubicBezTo>
                    <a:pt x="89" y="112"/>
                    <a:pt x="106" y="132"/>
                    <a:pt x="110" y="151"/>
                  </a:cubicBezTo>
                  <a:cubicBezTo>
                    <a:pt x="110" y="155"/>
                    <a:pt x="110" y="155"/>
                    <a:pt x="110" y="155"/>
                  </a:cubicBezTo>
                  <a:cubicBezTo>
                    <a:pt x="114" y="155"/>
                    <a:pt x="116" y="155"/>
                    <a:pt x="116" y="159"/>
                  </a:cubicBezTo>
                  <a:cubicBezTo>
                    <a:pt x="116" y="164"/>
                    <a:pt x="111" y="163"/>
                    <a:pt x="111" y="168"/>
                  </a:cubicBezTo>
                  <a:cubicBezTo>
                    <a:pt x="111" y="172"/>
                    <a:pt x="113" y="172"/>
                    <a:pt x="118" y="172"/>
                  </a:cubicBezTo>
                  <a:cubicBezTo>
                    <a:pt x="121" y="172"/>
                    <a:pt x="121" y="168"/>
                    <a:pt x="123" y="168"/>
                  </a:cubicBezTo>
                  <a:cubicBezTo>
                    <a:pt x="131" y="168"/>
                    <a:pt x="133" y="179"/>
                    <a:pt x="140" y="181"/>
                  </a:cubicBezTo>
                  <a:cubicBezTo>
                    <a:pt x="140" y="183"/>
                    <a:pt x="140" y="185"/>
                    <a:pt x="138" y="185"/>
                  </a:cubicBezTo>
                  <a:cubicBezTo>
                    <a:pt x="132" y="185"/>
                    <a:pt x="129" y="181"/>
                    <a:pt x="124" y="181"/>
                  </a:cubicBezTo>
                  <a:cubicBezTo>
                    <a:pt x="122" y="181"/>
                    <a:pt x="122" y="180"/>
                    <a:pt x="120" y="181"/>
                  </a:cubicBezTo>
                  <a:cubicBezTo>
                    <a:pt x="121" y="188"/>
                    <a:pt x="137" y="189"/>
                    <a:pt x="144" y="191"/>
                  </a:cubicBezTo>
                  <a:cubicBezTo>
                    <a:pt x="142" y="197"/>
                    <a:pt x="138" y="200"/>
                    <a:pt x="137" y="206"/>
                  </a:cubicBezTo>
                  <a:cubicBezTo>
                    <a:pt x="134" y="205"/>
                    <a:pt x="134" y="205"/>
                    <a:pt x="130" y="207"/>
                  </a:cubicBezTo>
                  <a:cubicBezTo>
                    <a:pt x="130" y="207"/>
                    <a:pt x="130" y="207"/>
                    <a:pt x="130" y="207"/>
                  </a:cubicBezTo>
                  <a:cubicBezTo>
                    <a:pt x="126" y="211"/>
                    <a:pt x="126" y="215"/>
                    <a:pt x="122" y="220"/>
                  </a:cubicBezTo>
                  <a:cubicBezTo>
                    <a:pt x="122" y="225"/>
                    <a:pt x="122" y="225"/>
                    <a:pt x="122" y="225"/>
                  </a:cubicBezTo>
                  <a:cubicBezTo>
                    <a:pt x="122" y="224"/>
                    <a:pt x="125" y="224"/>
                    <a:pt x="127" y="225"/>
                  </a:cubicBezTo>
                  <a:cubicBezTo>
                    <a:pt x="126" y="227"/>
                    <a:pt x="124" y="228"/>
                    <a:pt x="124" y="231"/>
                  </a:cubicBezTo>
                  <a:cubicBezTo>
                    <a:pt x="124" y="237"/>
                    <a:pt x="131" y="239"/>
                    <a:pt x="132" y="244"/>
                  </a:cubicBezTo>
                  <a:cubicBezTo>
                    <a:pt x="133" y="246"/>
                    <a:pt x="133" y="250"/>
                    <a:pt x="134" y="251"/>
                  </a:cubicBezTo>
                  <a:cubicBezTo>
                    <a:pt x="138" y="253"/>
                    <a:pt x="139" y="247"/>
                    <a:pt x="143" y="252"/>
                  </a:cubicBezTo>
                  <a:cubicBezTo>
                    <a:pt x="141" y="253"/>
                    <a:pt x="139" y="253"/>
                    <a:pt x="139" y="256"/>
                  </a:cubicBezTo>
                  <a:cubicBezTo>
                    <a:pt x="139" y="263"/>
                    <a:pt x="148" y="273"/>
                    <a:pt x="152" y="276"/>
                  </a:cubicBezTo>
                  <a:cubicBezTo>
                    <a:pt x="153" y="277"/>
                    <a:pt x="153" y="280"/>
                    <a:pt x="154" y="281"/>
                  </a:cubicBezTo>
                  <a:cubicBezTo>
                    <a:pt x="158" y="284"/>
                    <a:pt x="160" y="282"/>
                    <a:pt x="161" y="287"/>
                  </a:cubicBezTo>
                  <a:cubicBezTo>
                    <a:pt x="164" y="287"/>
                    <a:pt x="168" y="284"/>
                    <a:pt x="171" y="284"/>
                  </a:cubicBezTo>
                  <a:cubicBezTo>
                    <a:pt x="177" y="284"/>
                    <a:pt x="176" y="295"/>
                    <a:pt x="182" y="295"/>
                  </a:cubicBezTo>
                  <a:cubicBezTo>
                    <a:pt x="183" y="295"/>
                    <a:pt x="184" y="293"/>
                    <a:pt x="186" y="293"/>
                  </a:cubicBezTo>
                  <a:cubicBezTo>
                    <a:pt x="187" y="294"/>
                    <a:pt x="187" y="295"/>
                    <a:pt x="189" y="295"/>
                  </a:cubicBezTo>
                  <a:cubicBezTo>
                    <a:pt x="195" y="295"/>
                    <a:pt x="192" y="283"/>
                    <a:pt x="198" y="281"/>
                  </a:cubicBezTo>
                  <a:cubicBezTo>
                    <a:pt x="197" y="278"/>
                    <a:pt x="198" y="273"/>
                    <a:pt x="198" y="268"/>
                  </a:cubicBezTo>
                  <a:cubicBezTo>
                    <a:pt x="198" y="262"/>
                    <a:pt x="208" y="264"/>
                    <a:pt x="208" y="257"/>
                  </a:cubicBezTo>
                  <a:cubicBezTo>
                    <a:pt x="208" y="254"/>
                    <a:pt x="206" y="253"/>
                    <a:pt x="206" y="251"/>
                  </a:cubicBezTo>
                  <a:cubicBezTo>
                    <a:pt x="206" y="250"/>
                    <a:pt x="207" y="250"/>
                    <a:pt x="207" y="249"/>
                  </a:cubicBezTo>
                  <a:cubicBezTo>
                    <a:pt x="207" y="248"/>
                    <a:pt x="207" y="247"/>
                    <a:pt x="207" y="246"/>
                  </a:cubicBezTo>
                  <a:cubicBezTo>
                    <a:pt x="207" y="239"/>
                    <a:pt x="220" y="241"/>
                    <a:pt x="225" y="236"/>
                  </a:cubicBezTo>
                  <a:cubicBezTo>
                    <a:pt x="227" y="234"/>
                    <a:pt x="226" y="232"/>
                    <a:pt x="230" y="231"/>
                  </a:cubicBezTo>
                  <a:cubicBezTo>
                    <a:pt x="230" y="236"/>
                    <a:pt x="230" y="236"/>
                    <a:pt x="230" y="236"/>
                  </a:cubicBezTo>
                  <a:cubicBezTo>
                    <a:pt x="232" y="236"/>
                    <a:pt x="232" y="236"/>
                    <a:pt x="232" y="236"/>
                  </a:cubicBezTo>
                  <a:cubicBezTo>
                    <a:pt x="236" y="232"/>
                    <a:pt x="244" y="233"/>
                    <a:pt x="249" y="229"/>
                  </a:cubicBezTo>
                  <a:cubicBezTo>
                    <a:pt x="252" y="225"/>
                    <a:pt x="252" y="221"/>
                    <a:pt x="257" y="217"/>
                  </a:cubicBezTo>
                  <a:cubicBezTo>
                    <a:pt x="262" y="212"/>
                    <a:pt x="262" y="212"/>
                    <a:pt x="262" y="212"/>
                  </a:cubicBezTo>
                  <a:cubicBezTo>
                    <a:pt x="262" y="211"/>
                    <a:pt x="265" y="212"/>
                    <a:pt x="267" y="208"/>
                  </a:cubicBezTo>
                  <a:cubicBezTo>
                    <a:pt x="277" y="208"/>
                    <a:pt x="277" y="208"/>
                    <a:pt x="277" y="208"/>
                  </a:cubicBezTo>
                  <a:cubicBezTo>
                    <a:pt x="286" y="204"/>
                    <a:pt x="293" y="206"/>
                    <a:pt x="301" y="203"/>
                  </a:cubicBezTo>
                  <a:cubicBezTo>
                    <a:pt x="307" y="201"/>
                    <a:pt x="310" y="195"/>
                    <a:pt x="317" y="192"/>
                  </a:cubicBezTo>
                  <a:cubicBezTo>
                    <a:pt x="321" y="191"/>
                    <a:pt x="324" y="191"/>
                    <a:pt x="327" y="188"/>
                  </a:cubicBezTo>
                  <a:close/>
                  <a:moveTo>
                    <a:pt x="39" y="96"/>
                  </a:moveTo>
                  <a:cubicBezTo>
                    <a:pt x="31" y="96"/>
                    <a:pt x="31" y="96"/>
                    <a:pt x="31" y="96"/>
                  </a:cubicBezTo>
                  <a:cubicBezTo>
                    <a:pt x="32" y="96"/>
                    <a:pt x="33" y="92"/>
                    <a:pt x="33" y="92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2" y="96"/>
                    <a:pt x="42" y="96"/>
                    <a:pt x="39" y="9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68" name="Freeform 145"/>
            <p:cNvSpPr>
              <a:spLocks/>
            </p:cNvSpPr>
            <p:nvPr/>
          </p:nvSpPr>
          <p:spPr bwMode="auto">
            <a:xfrm>
              <a:off x="3200691" y="2427710"/>
              <a:ext cx="62605" cy="47302"/>
            </a:xfrm>
            <a:custGeom>
              <a:avLst/>
              <a:gdLst>
                <a:gd name="T0" fmla="*/ 5 w 19"/>
                <a:gd name="T1" fmla="*/ 14 h 14"/>
                <a:gd name="T2" fmla="*/ 10 w 19"/>
                <a:gd name="T3" fmla="*/ 14 h 14"/>
                <a:gd name="T4" fmla="*/ 19 w 19"/>
                <a:gd name="T5" fmla="*/ 9 h 14"/>
                <a:gd name="T6" fmla="*/ 5 w 19"/>
                <a:gd name="T7" fmla="*/ 0 h 14"/>
                <a:gd name="T8" fmla="*/ 0 w 19"/>
                <a:gd name="T9" fmla="*/ 5 h 14"/>
                <a:gd name="T10" fmla="*/ 5 w 19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5" y="14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13" y="14"/>
                    <a:pt x="18" y="12"/>
                    <a:pt x="19" y="9"/>
                  </a:cubicBezTo>
                  <a:cubicBezTo>
                    <a:pt x="13" y="7"/>
                    <a:pt x="11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4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69" name="Freeform 146"/>
            <p:cNvSpPr>
              <a:spLocks/>
            </p:cNvSpPr>
            <p:nvPr/>
          </p:nvSpPr>
          <p:spPr bwMode="auto">
            <a:xfrm>
              <a:off x="3963078" y="2224587"/>
              <a:ext cx="33389" cy="12521"/>
            </a:xfrm>
            <a:custGeom>
              <a:avLst/>
              <a:gdLst>
                <a:gd name="T0" fmla="*/ 2 w 10"/>
                <a:gd name="T1" fmla="*/ 0 h 4"/>
                <a:gd name="T2" fmla="*/ 0 w 10"/>
                <a:gd name="T3" fmla="*/ 2 h 4"/>
                <a:gd name="T4" fmla="*/ 3 w 10"/>
                <a:gd name="T5" fmla="*/ 4 h 4"/>
                <a:gd name="T6" fmla="*/ 10 w 10"/>
                <a:gd name="T7" fmla="*/ 0 h 4"/>
                <a:gd name="T8" fmla="*/ 6 w 10"/>
                <a:gd name="T9" fmla="*/ 0 h 4"/>
                <a:gd name="T10" fmla="*/ 2 w 10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3" y="4"/>
                  </a:cubicBezTo>
                  <a:cubicBezTo>
                    <a:pt x="5" y="4"/>
                    <a:pt x="9" y="0"/>
                    <a:pt x="10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70" name="Freeform 147"/>
            <p:cNvSpPr>
              <a:spLocks/>
            </p:cNvSpPr>
            <p:nvPr/>
          </p:nvSpPr>
          <p:spPr bwMode="auto">
            <a:xfrm>
              <a:off x="3111653" y="3044033"/>
              <a:ext cx="134948" cy="139125"/>
            </a:xfrm>
            <a:custGeom>
              <a:avLst/>
              <a:gdLst>
                <a:gd name="T0" fmla="*/ 23 w 41"/>
                <a:gd name="T1" fmla="*/ 2 h 42"/>
                <a:gd name="T2" fmla="*/ 21 w 41"/>
                <a:gd name="T3" fmla="*/ 0 h 42"/>
                <a:gd name="T4" fmla="*/ 14 w 41"/>
                <a:gd name="T5" fmla="*/ 7 h 42"/>
                <a:gd name="T6" fmla="*/ 2 w 41"/>
                <a:gd name="T7" fmla="*/ 26 h 42"/>
                <a:gd name="T8" fmla="*/ 5 w 41"/>
                <a:gd name="T9" fmla="*/ 27 h 42"/>
                <a:gd name="T10" fmla="*/ 5 w 41"/>
                <a:gd name="T11" fmla="*/ 28 h 42"/>
                <a:gd name="T12" fmla="*/ 0 w 41"/>
                <a:gd name="T13" fmla="*/ 32 h 42"/>
                <a:gd name="T14" fmla="*/ 2 w 41"/>
                <a:gd name="T15" fmla="*/ 35 h 42"/>
                <a:gd name="T16" fmla="*/ 9 w 41"/>
                <a:gd name="T17" fmla="*/ 33 h 42"/>
                <a:gd name="T18" fmla="*/ 15 w 41"/>
                <a:gd name="T19" fmla="*/ 35 h 42"/>
                <a:gd name="T20" fmla="*/ 20 w 41"/>
                <a:gd name="T21" fmla="*/ 34 h 42"/>
                <a:gd name="T22" fmla="*/ 26 w 41"/>
                <a:gd name="T23" fmla="*/ 35 h 42"/>
                <a:gd name="T24" fmla="*/ 24 w 41"/>
                <a:gd name="T25" fmla="*/ 39 h 42"/>
                <a:gd name="T26" fmla="*/ 25 w 41"/>
                <a:gd name="T27" fmla="*/ 39 h 42"/>
                <a:gd name="T28" fmla="*/ 32 w 41"/>
                <a:gd name="T29" fmla="*/ 33 h 42"/>
                <a:gd name="T30" fmla="*/ 34 w 41"/>
                <a:gd name="T31" fmla="*/ 38 h 42"/>
                <a:gd name="T32" fmla="*/ 36 w 41"/>
                <a:gd name="T33" fmla="*/ 39 h 42"/>
                <a:gd name="T34" fmla="*/ 38 w 41"/>
                <a:gd name="T35" fmla="*/ 42 h 42"/>
                <a:gd name="T36" fmla="*/ 41 w 41"/>
                <a:gd name="T37" fmla="*/ 36 h 42"/>
                <a:gd name="T38" fmla="*/ 40 w 41"/>
                <a:gd name="T39" fmla="*/ 31 h 42"/>
                <a:gd name="T40" fmla="*/ 37 w 41"/>
                <a:gd name="T41" fmla="*/ 33 h 42"/>
                <a:gd name="T42" fmla="*/ 35 w 41"/>
                <a:gd name="T43" fmla="*/ 29 h 42"/>
                <a:gd name="T44" fmla="*/ 38 w 41"/>
                <a:gd name="T45" fmla="*/ 26 h 42"/>
                <a:gd name="T46" fmla="*/ 35 w 41"/>
                <a:gd name="T47" fmla="*/ 26 h 42"/>
                <a:gd name="T48" fmla="*/ 35 w 41"/>
                <a:gd name="T49" fmla="*/ 19 h 42"/>
                <a:gd name="T50" fmla="*/ 28 w 41"/>
                <a:gd name="T51" fmla="*/ 19 h 42"/>
                <a:gd name="T52" fmla="*/ 25 w 41"/>
                <a:gd name="T53" fmla="*/ 20 h 42"/>
                <a:gd name="T54" fmla="*/ 25 w 41"/>
                <a:gd name="T55" fmla="*/ 19 h 42"/>
                <a:gd name="T56" fmla="*/ 21 w 41"/>
                <a:gd name="T57" fmla="*/ 19 h 42"/>
                <a:gd name="T58" fmla="*/ 21 w 41"/>
                <a:gd name="T59" fmla="*/ 17 h 42"/>
                <a:gd name="T60" fmla="*/ 23 w 41"/>
                <a:gd name="T61" fmla="*/ 15 h 42"/>
                <a:gd name="T62" fmla="*/ 20 w 41"/>
                <a:gd name="T63" fmla="*/ 14 h 42"/>
                <a:gd name="T64" fmla="*/ 17 w 41"/>
                <a:gd name="T65" fmla="*/ 16 h 42"/>
                <a:gd name="T66" fmla="*/ 17 w 41"/>
                <a:gd name="T67" fmla="*/ 14 h 42"/>
                <a:gd name="T68" fmla="*/ 23 w 41"/>
                <a:gd name="T6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" h="42">
                  <a:moveTo>
                    <a:pt x="23" y="2"/>
                  </a:moveTo>
                  <a:cubicBezTo>
                    <a:pt x="23" y="2"/>
                    <a:pt x="22" y="0"/>
                    <a:pt x="21" y="0"/>
                  </a:cubicBezTo>
                  <a:cubicBezTo>
                    <a:pt x="17" y="0"/>
                    <a:pt x="16" y="4"/>
                    <a:pt x="14" y="7"/>
                  </a:cubicBezTo>
                  <a:cubicBezTo>
                    <a:pt x="10" y="12"/>
                    <a:pt x="9" y="22"/>
                    <a:pt x="2" y="26"/>
                  </a:cubicBezTo>
                  <a:cubicBezTo>
                    <a:pt x="3" y="26"/>
                    <a:pt x="1" y="27"/>
                    <a:pt x="5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32"/>
                    <a:pt x="0" y="32"/>
                  </a:cubicBezTo>
                  <a:cubicBezTo>
                    <a:pt x="0" y="33"/>
                    <a:pt x="1" y="35"/>
                    <a:pt x="2" y="35"/>
                  </a:cubicBezTo>
                  <a:cubicBezTo>
                    <a:pt x="5" y="35"/>
                    <a:pt x="5" y="33"/>
                    <a:pt x="9" y="33"/>
                  </a:cubicBezTo>
                  <a:cubicBezTo>
                    <a:pt x="11" y="33"/>
                    <a:pt x="12" y="35"/>
                    <a:pt x="15" y="35"/>
                  </a:cubicBezTo>
                  <a:cubicBezTo>
                    <a:pt x="17" y="35"/>
                    <a:pt x="18" y="34"/>
                    <a:pt x="20" y="34"/>
                  </a:cubicBezTo>
                  <a:cubicBezTo>
                    <a:pt x="21" y="36"/>
                    <a:pt x="24" y="35"/>
                    <a:pt x="26" y="35"/>
                  </a:cubicBezTo>
                  <a:cubicBezTo>
                    <a:pt x="26" y="36"/>
                    <a:pt x="24" y="35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8" y="39"/>
                    <a:pt x="30" y="35"/>
                    <a:pt x="32" y="33"/>
                  </a:cubicBezTo>
                  <a:cubicBezTo>
                    <a:pt x="33" y="34"/>
                    <a:pt x="32" y="38"/>
                    <a:pt x="34" y="38"/>
                  </a:cubicBezTo>
                  <a:cubicBezTo>
                    <a:pt x="35" y="38"/>
                    <a:pt x="35" y="39"/>
                    <a:pt x="36" y="39"/>
                  </a:cubicBezTo>
                  <a:cubicBezTo>
                    <a:pt x="36" y="40"/>
                    <a:pt x="36" y="42"/>
                    <a:pt x="38" y="42"/>
                  </a:cubicBezTo>
                  <a:cubicBezTo>
                    <a:pt x="40" y="42"/>
                    <a:pt x="41" y="39"/>
                    <a:pt x="41" y="36"/>
                  </a:cubicBezTo>
                  <a:cubicBezTo>
                    <a:pt x="41" y="34"/>
                    <a:pt x="40" y="34"/>
                    <a:pt x="40" y="31"/>
                  </a:cubicBezTo>
                  <a:cubicBezTo>
                    <a:pt x="38" y="32"/>
                    <a:pt x="39" y="33"/>
                    <a:pt x="37" y="33"/>
                  </a:cubicBezTo>
                  <a:cubicBezTo>
                    <a:pt x="37" y="31"/>
                    <a:pt x="35" y="30"/>
                    <a:pt x="35" y="29"/>
                  </a:cubicBezTo>
                  <a:cubicBezTo>
                    <a:pt x="35" y="28"/>
                    <a:pt x="37" y="28"/>
                    <a:pt x="38" y="26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5" y="23"/>
                    <a:pt x="35" y="21"/>
                    <a:pt x="35" y="19"/>
                  </a:cubicBezTo>
                  <a:cubicBezTo>
                    <a:pt x="34" y="19"/>
                    <a:pt x="31" y="19"/>
                    <a:pt x="28" y="19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4"/>
                    <a:pt x="21" y="14"/>
                    <a:pt x="20" y="14"/>
                  </a:cubicBezTo>
                  <a:cubicBezTo>
                    <a:pt x="18" y="14"/>
                    <a:pt x="17" y="16"/>
                    <a:pt x="17" y="16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0"/>
                    <a:pt x="23" y="7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71" name="Freeform 148"/>
            <p:cNvSpPr>
              <a:spLocks/>
            </p:cNvSpPr>
            <p:nvPr/>
          </p:nvSpPr>
          <p:spPr bwMode="auto">
            <a:xfrm>
              <a:off x="7274175" y="2174502"/>
              <a:ext cx="164164" cy="66780"/>
            </a:xfrm>
            <a:custGeom>
              <a:avLst/>
              <a:gdLst>
                <a:gd name="T0" fmla="*/ 11 w 50"/>
                <a:gd name="T1" fmla="*/ 20 h 20"/>
                <a:gd name="T2" fmla="*/ 16 w 50"/>
                <a:gd name="T3" fmla="*/ 16 h 20"/>
                <a:gd name="T4" fmla="*/ 20 w 50"/>
                <a:gd name="T5" fmla="*/ 18 h 20"/>
                <a:gd name="T6" fmla="*/ 25 w 50"/>
                <a:gd name="T7" fmla="*/ 17 h 20"/>
                <a:gd name="T8" fmla="*/ 30 w 50"/>
                <a:gd name="T9" fmla="*/ 15 h 20"/>
                <a:gd name="T10" fmla="*/ 34 w 50"/>
                <a:gd name="T11" fmla="*/ 17 h 20"/>
                <a:gd name="T12" fmla="*/ 39 w 50"/>
                <a:gd name="T13" fmla="*/ 15 h 20"/>
                <a:gd name="T14" fmla="*/ 46 w 50"/>
                <a:gd name="T15" fmla="*/ 15 h 20"/>
                <a:gd name="T16" fmla="*/ 50 w 50"/>
                <a:gd name="T17" fmla="*/ 8 h 20"/>
                <a:gd name="T18" fmla="*/ 27 w 50"/>
                <a:gd name="T19" fmla="*/ 1 h 20"/>
                <a:gd name="T20" fmla="*/ 24 w 50"/>
                <a:gd name="T21" fmla="*/ 8 h 20"/>
                <a:gd name="T22" fmla="*/ 10 w 50"/>
                <a:gd name="T23" fmla="*/ 0 h 20"/>
                <a:gd name="T24" fmla="*/ 0 w 50"/>
                <a:gd name="T25" fmla="*/ 9 h 20"/>
                <a:gd name="T26" fmla="*/ 11 w 50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20">
                  <a:moveTo>
                    <a:pt x="11" y="20"/>
                  </a:moveTo>
                  <a:cubicBezTo>
                    <a:pt x="13" y="20"/>
                    <a:pt x="15" y="18"/>
                    <a:pt x="16" y="16"/>
                  </a:cubicBezTo>
                  <a:cubicBezTo>
                    <a:pt x="17" y="18"/>
                    <a:pt x="18" y="18"/>
                    <a:pt x="20" y="18"/>
                  </a:cubicBezTo>
                  <a:cubicBezTo>
                    <a:pt x="22" y="18"/>
                    <a:pt x="24" y="17"/>
                    <a:pt x="25" y="17"/>
                  </a:cubicBezTo>
                  <a:cubicBezTo>
                    <a:pt x="27" y="17"/>
                    <a:pt x="28" y="15"/>
                    <a:pt x="30" y="15"/>
                  </a:cubicBezTo>
                  <a:cubicBezTo>
                    <a:pt x="31" y="15"/>
                    <a:pt x="32" y="17"/>
                    <a:pt x="34" y="17"/>
                  </a:cubicBezTo>
                  <a:cubicBezTo>
                    <a:pt x="37" y="17"/>
                    <a:pt x="38" y="15"/>
                    <a:pt x="39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9" y="11"/>
                    <a:pt x="50" y="8"/>
                  </a:cubicBezTo>
                  <a:cubicBezTo>
                    <a:pt x="45" y="6"/>
                    <a:pt x="32" y="1"/>
                    <a:pt x="27" y="1"/>
                  </a:cubicBezTo>
                  <a:cubicBezTo>
                    <a:pt x="25" y="1"/>
                    <a:pt x="24" y="4"/>
                    <a:pt x="24" y="8"/>
                  </a:cubicBezTo>
                  <a:cubicBezTo>
                    <a:pt x="17" y="8"/>
                    <a:pt x="17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5"/>
                    <a:pt x="5" y="20"/>
                    <a:pt x="11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72" name="Freeform 149"/>
            <p:cNvSpPr>
              <a:spLocks/>
            </p:cNvSpPr>
            <p:nvPr/>
          </p:nvSpPr>
          <p:spPr bwMode="auto">
            <a:xfrm>
              <a:off x="2624727" y="3002296"/>
              <a:ext cx="26433" cy="12521"/>
            </a:xfrm>
            <a:custGeom>
              <a:avLst/>
              <a:gdLst>
                <a:gd name="T0" fmla="*/ 7 w 8"/>
                <a:gd name="T1" fmla="*/ 4 h 4"/>
                <a:gd name="T2" fmla="*/ 8 w 8"/>
                <a:gd name="T3" fmla="*/ 4 h 4"/>
                <a:gd name="T4" fmla="*/ 0 w 8"/>
                <a:gd name="T5" fmla="*/ 0 h 4"/>
                <a:gd name="T6" fmla="*/ 0 w 8"/>
                <a:gd name="T7" fmla="*/ 2 h 4"/>
                <a:gd name="T8" fmla="*/ 7 w 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7" y="4"/>
                  </a:moveTo>
                  <a:cubicBezTo>
                    <a:pt x="7" y="4"/>
                    <a:pt x="8" y="4"/>
                    <a:pt x="8" y="4"/>
                  </a:cubicBezTo>
                  <a:cubicBezTo>
                    <a:pt x="8" y="1"/>
                    <a:pt x="4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3"/>
                    <a:pt x="5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73" name="Freeform 150"/>
            <p:cNvSpPr>
              <a:spLocks/>
            </p:cNvSpPr>
            <p:nvPr/>
          </p:nvSpPr>
          <p:spPr bwMode="auto">
            <a:xfrm>
              <a:off x="1641137" y="3074641"/>
              <a:ext cx="91820" cy="58432"/>
            </a:xfrm>
            <a:custGeom>
              <a:avLst/>
              <a:gdLst>
                <a:gd name="T0" fmla="*/ 11 w 28"/>
                <a:gd name="T1" fmla="*/ 10 h 18"/>
                <a:gd name="T2" fmla="*/ 28 w 28"/>
                <a:gd name="T3" fmla="*/ 18 h 18"/>
                <a:gd name="T4" fmla="*/ 28 w 28"/>
                <a:gd name="T5" fmla="*/ 18 h 18"/>
                <a:gd name="T6" fmla="*/ 28 w 28"/>
                <a:gd name="T7" fmla="*/ 18 h 18"/>
                <a:gd name="T8" fmla="*/ 8 w 28"/>
                <a:gd name="T9" fmla="*/ 3 h 18"/>
                <a:gd name="T10" fmla="*/ 2 w 28"/>
                <a:gd name="T11" fmla="*/ 0 h 18"/>
                <a:gd name="T12" fmla="*/ 0 w 28"/>
                <a:gd name="T13" fmla="*/ 2 h 18"/>
                <a:gd name="T14" fmla="*/ 1 w 28"/>
                <a:gd name="T15" fmla="*/ 2 h 18"/>
                <a:gd name="T16" fmla="*/ 4 w 28"/>
                <a:gd name="T17" fmla="*/ 2 h 18"/>
                <a:gd name="T18" fmla="*/ 2 w 28"/>
                <a:gd name="T19" fmla="*/ 4 h 18"/>
                <a:gd name="T20" fmla="*/ 13 w 28"/>
                <a:gd name="T21" fmla="*/ 9 h 18"/>
                <a:gd name="T22" fmla="*/ 11 w 28"/>
                <a:gd name="T2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18">
                  <a:moveTo>
                    <a:pt x="11" y="10"/>
                  </a:moveTo>
                  <a:cubicBezTo>
                    <a:pt x="15" y="13"/>
                    <a:pt x="23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4" y="12"/>
                    <a:pt x="18" y="6"/>
                    <a:pt x="8" y="3"/>
                  </a:cubicBezTo>
                  <a:cubicBezTo>
                    <a:pt x="6" y="3"/>
                    <a:pt x="5" y="0"/>
                    <a:pt x="2" y="0"/>
                  </a:cubicBezTo>
                  <a:cubicBezTo>
                    <a:pt x="1" y="0"/>
                    <a:pt x="1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3" y="7"/>
                    <a:pt x="9" y="9"/>
                    <a:pt x="13" y="9"/>
                  </a:cubicBezTo>
                  <a:cubicBezTo>
                    <a:pt x="13" y="9"/>
                    <a:pt x="12" y="9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74" name="Freeform 151"/>
            <p:cNvSpPr>
              <a:spLocks/>
            </p:cNvSpPr>
            <p:nvPr/>
          </p:nvSpPr>
          <p:spPr bwMode="auto">
            <a:xfrm>
              <a:off x="1535405" y="2978644"/>
              <a:ext cx="38954" cy="52867"/>
            </a:xfrm>
            <a:custGeom>
              <a:avLst/>
              <a:gdLst>
                <a:gd name="T0" fmla="*/ 9 w 12"/>
                <a:gd name="T1" fmla="*/ 9 h 16"/>
                <a:gd name="T2" fmla="*/ 8 w 12"/>
                <a:gd name="T3" fmla="*/ 7 h 16"/>
                <a:gd name="T4" fmla="*/ 8 w 12"/>
                <a:gd name="T5" fmla="*/ 2 h 16"/>
                <a:gd name="T6" fmla="*/ 5 w 12"/>
                <a:gd name="T7" fmla="*/ 5 h 16"/>
                <a:gd name="T8" fmla="*/ 6 w 12"/>
                <a:gd name="T9" fmla="*/ 2 h 16"/>
                <a:gd name="T10" fmla="*/ 0 w 12"/>
                <a:gd name="T11" fmla="*/ 0 h 16"/>
                <a:gd name="T12" fmla="*/ 0 w 12"/>
                <a:gd name="T13" fmla="*/ 2 h 16"/>
                <a:gd name="T14" fmla="*/ 3 w 12"/>
                <a:gd name="T15" fmla="*/ 6 h 16"/>
                <a:gd name="T16" fmla="*/ 7 w 12"/>
                <a:gd name="T17" fmla="*/ 9 h 16"/>
                <a:gd name="T18" fmla="*/ 7 w 12"/>
                <a:gd name="T19" fmla="*/ 12 h 16"/>
                <a:gd name="T20" fmla="*/ 10 w 12"/>
                <a:gd name="T21" fmla="*/ 16 h 16"/>
                <a:gd name="T22" fmla="*/ 8 w 12"/>
                <a:gd name="T23" fmla="*/ 12 h 16"/>
                <a:gd name="T24" fmla="*/ 9 w 12"/>
                <a:gd name="T25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6">
                  <a:moveTo>
                    <a:pt x="9" y="9"/>
                  </a:moveTo>
                  <a:cubicBezTo>
                    <a:pt x="9" y="8"/>
                    <a:pt x="8" y="8"/>
                    <a:pt x="8" y="7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8" y="3"/>
                    <a:pt x="7" y="5"/>
                    <a:pt x="5" y="5"/>
                  </a:cubicBezTo>
                  <a:cubicBezTo>
                    <a:pt x="4" y="5"/>
                    <a:pt x="6" y="2"/>
                    <a:pt x="6" y="2"/>
                  </a:cubicBezTo>
                  <a:cubicBezTo>
                    <a:pt x="4" y="2"/>
                    <a:pt x="4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3"/>
                    <a:pt x="2" y="6"/>
                    <a:pt x="3" y="6"/>
                  </a:cubicBezTo>
                  <a:cubicBezTo>
                    <a:pt x="5" y="6"/>
                    <a:pt x="5" y="9"/>
                    <a:pt x="7" y="9"/>
                  </a:cubicBezTo>
                  <a:cubicBezTo>
                    <a:pt x="7" y="10"/>
                    <a:pt x="7" y="10"/>
                    <a:pt x="7" y="12"/>
                  </a:cubicBezTo>
                  <a:cubicBezTo>
                    <a:pt x="7" y="13"/>
                    <a:pt x="8" y="16"/>
                    <a:pt x="10" y="16"/>
                  </a:cubicBezTo>
                  <a:cubicBezTo>
                    <a:pt x="12" y="16"/>
                    <a:pt x="8" y="13"/>
                    <a:pt x="8" y="12"/>
                  </a:cubicBezTo>
                  <a:cubicBezTo>
                    <a:pt x="8" y="11"/>
                    <a:pt x="9" y="10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75" name="Freeform 152"/>
            <p:cNvSpPr>
              <a:spLocks/>
            </p:cNvSpPr>
            <p:nvPr/>
          </p:nvSpPr>
          <p:spPr bwMode="auto">
            <a:xfrm>
              <a:off x="1087433" y="2870127"/>
              <a:ext cx="40345" cy="26434"/>
            </a:xfrm>
            <a:custGeom>
              <a:avLst/>
              <a:gdLst>
                <a:gd name="T0" fmla="*/ 0 w 12"/>
                <a:gd name="T1" fmla="*/ 2 h 8"/>
                <a:gd name="T2" fmla="*/ 0 w 12"/>
                <a:gd name="T3" fmla="*/ 5 h 8"/>
                <a:gd name="T4" fmla="*/ 4 w 12"/>
                <a:gd name="T5" fmla="*/ 8 h 8"/>
                <a:gd name="T6" fmla="*/ 12 w 12"/>
                <a:gd name="T7" fmla="*/ 2 h 8"/>
                <a:gd name="T8" fmla="*/ 12 w 12"/>
                <a:gd name="T9" fmla="*/ 0 h 8"/>
                <a:gd name="T10" fmla="*/ 10 w 12"/>
                <a:gd name="T11" fmla="*/ 0 h 8"/>
                <a:gd name="T12" fmla="*/ 0 w 12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2" y="7"/>
                    <a:pt x="4" y="8"/>
                  </a:cubicBezTo>
                  <a:cubicBezTo>
                    <a:pt x="7" y="5"/>
                    <a:pt x="8" y="4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6" y="0"/>
                    <a:pt x="4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76" name="Freeform 153"/>
            <p:cNvSpPr>
              <a:spLocks/>
            </p:cNvSpPr>
            <p:nvPr/>
          </p:nvSpPr>
          <p:spPr bwMode="auto">
            <a:xfrm>
              <a:off x="4628080" y="3393237"/>
              <a:ext cx="55649" cy="40346"/>
            </a:xfrm>
            <a:custGeom>
              <a:avLst/>
              <a:gdLst>
                <a:gd name="T0" fmla="*/ 17 w 17"/>
                <a:gd name="T1" fmla="*/ 2 h 12"/>
                <a:gd name="T2" fmla="*/ 10 w 17"/>
                <a:gd name="T3" fmla="*/ 3 h 12"/>
                <a:gd name="T4" fmla="*/ 0 w 17"/>
                <a:gd name="T5" fmla="*/ 3 h 12"/>
                <a:gd name="T6" fmla="*/ 0 w 17"/>
                <a:gd name="T7" fmla="*/ 4 h 12"/>
                <a:gd name="T8" fmla="*/ 3 w 17"/>
                <a:gd name="T9" fmla="*/ 5 h 12"/>
                <a:gd name="T10" fmla="*/ 13 w 17"/>
                <a:gd name="T11" fmla="*/ 11 h 12"/>
                <a:gd name="T12" fmla="*/ 15 w 17"/>
                <a:gd name="T13" fmla="*/ 12 h 12"/>
                <a:gd name="T14" fmla="*/ 16 w 17"/>
                <a:gd name="T15" fmla="*/ 11 h 12"/>
                <a:gd name="T16" fmla="*/ 15 w 17"/>
                <a:gd name="T17" fmla="*/ 7 h 12"/>
                <a:gd name="T18" fmla="*/ 16 w 17"/>
                <a:gd name="T19" fmla="*/ 4 h 12"/>
                <a:gd name="T20" fmla="*/ 17 w 17"/>
                <a:gd name="T2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2">
                  <a:moveTo>
                    <a:pt x="17" y="2"/>
                  </a:moveTo>
                  <a:cubicBezTo>
                    <a:pt x="14" y="1"/>
                    <a:pt x="13" y="3"/>
                    <a:pt x="10" y="3"/>
                  </a:cubicBezTo>
                  <a:cubicBezTo>
                    <a:pt x="7" y="3"/>
                    <a:pt x="4" y="0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2" y="5"/>
                    <a:pt x="3" y="5"/>
                  </a:cubicBezTo>
                  <a:cubicBezTo>
                    <a:pt x="7" y="6"/>
                    <a:pt x="9" y="10"/>
                    <a:pt x="13" y="11"/>
                  </a:cubicBezTo>
                  <a:cubicBezTo>
                    <a:pt x="13" y="12"/>
                    <a:pt x="14" y="12"/>
                    <a:pt x="15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6" y="9"/>
                    <a:pt x="15" y="8"/>
                    <a:pt x="15" y="7"/>
                  </a:cubicBezTo>
                  <a:cubicBezTo>
                    <a:pt x="15" y="6"/>
                    <a:pt x="16" y="4"/>
                    <a:pt x="16" y="4"/>
                  </a:cubicBezTo>
                  <a:lnTo>
                    <a:pt x="17" y="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77" name="Freeform 154"/>
            <p:cNvSpPr>
              <a:spLocks/>
            </p:cNvSpPr>
            <p:nvPr/>
          </p:nvSpPr>
          <p:spPr bwMode="auto">
            <a:xfrm>
              <a:off x="4545998" y="3277763"/>
              <a:ext cx="19477" cy="40346"/>
            </a:xfrm>
            <a:custGeom>
              <a:avLst/>
              <a:gdLst>
                <a:gd name="T0" fmla="*/ 4 w 6"/>
                <a:gd name="T1" fmla="*/ 12 h 12"/>
                <a:gd name="T2" fmla="*/ 6 w 6"/>
                <a:gd name="T3" fmla="*/ 2 h 12"/>
                <a:gd name="T4" fmla="*/ 5 w 6"/>
                <a:gd name="T5" fmla="*/ 0 h 12"/>
                <a:gd name="T6" fmla="*/ 1 w 6"/>
                <a:gd name="T7" fmla="*/ 2 h 12"/>
                <a:gd name="T8" fmla="*/ 0 w 6"/>
                <a:gd name="T9" fmla="*/ 3 h 12"/>
                <a:gd name="T10" fmla="*/ 4 w 6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2">
                  <a:moveTo>
                    <a:pt x="4" y="12"/>
                  </a:moveTo>
                  <a:cubicBezTo>
                    <a:pt x="5" y="10"/>
                    <a:pt x="5" y="5"/>
                    <a:pt x="6" y="2"/>
                  </a:cubicBezTo>
                  <a:cubicBezTo>
                    <a:pt x="5" y="2"/>
                    <a:pt x="5" y="1"/>
                    <a:pt x="5" y="0"/>
                  </a:cubicBezTo>
                  <a:cubicBezTo>
                    <a:pt x="4" y="0"/>
                    <a:pt x="3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4"/>
                    <a:pt x="2" y="11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78" name="Freeform 155"/>
            <p:cNvSpPr>
              <a:spLocks/>
            </p:cNvSpPr>
            <p:nvPr/>
          </p:nvSpPr>
          <p:spPr bwMode="auto">
            <a:xfrm>
              <a:off x="4539042" y="3320892"/>
              <a:ext cx="33389" cy="57041"/>
            </a:xfrm>
            <a:custGeom>
              <a:avLst/>
              <a:gdLst>
                <a:gd name="T0" fmla="*/ 2 w 10"/>
                <a:gd name="T1" fmla="*/ 8 h 17"/>
                <a:gd name="T2" fmla="*/ 1 w 10"/>
                <a:gd name="T3" fmla="*/ 12 h 17"/>
                <a:gd name="T4" fmla="*/ 3 w 10"/>
                <a:gd name="T5" fmla="*/ 17 h 17"/>
                <a:gd name="T6" fmla="*/ 9 w 10"/>
                <a:gd name="T7" fmla="*/ 11 h 17"/>
                <a:gd name="T8" fmla="*/ 8 w 10"/>
                <a:gd name="T9" fmla="*/ 1 h 17"/>
                <a:gd name="T10" fmla="*/ 5 w 10"/>
                <a:gd name="T11" fmla="*/ 0 h 17"/>
                <a:gd name="T12" fmla="*/ 0 w 10"/>
                <a:gd name="T13" fmla="*/ 3 h 17"/>
                <a:gd name="T14" fmla="*/ 2 w 10"/>
                <a:gd name="T1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7">
                  <a:moveTo>
                    <a:pt x="2" y="8"/>
                  </a:moveTo>
                  <a:cubicBezTo>
                    <a:pt x="2" y="9"/>
                    <a:pt x="1" y="11"/>
                    <a:pt x="1" y="12"/>
                  </a:cubicBezTo>
                  <a:cubicBezTo>
                    <a:pt x="1" y="14"/>
                    <a:pt x="1" y="17"/>
                    <a:pt x="3" y="17"/>
                  </a:cubicBezTo>
                  <a:cubicBezTo>
                    <a:pt x="5" y="17"/>
                    <a:pt x="9" y="14"/>
                    <a:pt x="9" y="11"/>
                  </a:cubicBezTo>
                  <a:cubicBezTo>
                    <a:pt x="9" y="7"/>
                    <a:pt x="10" y="5"/>
                    <a:pt x="8" y="1"/>
                  </a:cubicBezTo>
                  <a:cubicBezTo>
                    <a:pt x="7" y="1"/>
                    <a:pt x="7" y="0"/>
                    <a:pt x="5" y="0"/>
                  </a:cubicBezTo>
                  <a:cubicBezTo>
                    <a:pt x="3" y="0"/>
                    <a:pt x="3" y="2"/>
                    <a:pt x="0" y="3"/>
                  </a:cubicBezTo>
                  <a:cubicBezTo>
                    <a:pt x="0" y="5"/>
                    <a:pt x="2" y="6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79" name="Freeform 156"/>
            <p:cNvSpPr>
              <a:spLocks/>
            </p:cNvSpPr>
            <p:nvPr/>
          </p:nvSpPr>
          <p:spPr bwMode="auto">
            <a:xfrm>
              <a:off x="4420789" y="3354282"/>
              <a:ext cx="13912" cy="12521"/>
            </a:xfrm>
            <a:custGeom>
              <a:avLst/>
              <a:gdLst>
                <a:gd name="T0" fmla="*/ 4 w 4"/>
                <a:gd name="T1" fmla="*/ 3 h 4"/>
                <a:gd name="T2" fmla="*/ 3 w 4"/>
                <a:gd name="T3" fmla="*/ 0 h 4"/>
                <a:gd name="T4" fmla="*/ 0 w 4"/>
                <a:gd name="T5" fmla="*/ 2 h 4"/>
                <a:gd name="T6" fmla="*/ 3 w 4"/>
                <a:gd name="T7" fmla="*/ 4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2"/>
                    <a:pt x="3" y="1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2" y="4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80" name="Freeform 157"/>
            <p:cNvSpPr>
              <a:spLocks/>
            </p:cNvSpPr>
            <p:nvPr/>
          </p:nvSpPr>
          <p:spPr bwMode="auto">
            <a:xfrm>
              <a:off x="4575214" y="2925777"/>
              <a:ext cx="20868" cy="23651"/>
            </a:xfrm>
            <a:custGeom>
              <a:avLst/>
              <a:gdLst>
                <a:gd name="T0" fmla="*/ 6 w 6"/>
                <a:gd name="T1" fmla="*/ 4 h 7"/>
                <a:gd name="T2" fmla="*/ 4 w 6"/>
                <a:gd name="T3" fmla="*/ 0 h 7"/>
                <a:gd name="T4" fmla="*/ 0 w 6"/>
                <a:gd name="T5" fmla="*/ 0 h 7"/>
                <a:gd name="T6" fmla="*/ 0 w 6"/>
                <a:gd name="T7" fmla="*/ 2 h 7"/>
                <a:gd name="T8" fmla="*/ 5 w 6"/>
                <a:gd name="T9" fmla="*/ 5 h 7"/>
                <a:gd name="T10" fmla="*/ 5 w 6"/>
                <a:gd name="T11" fmla="*/ 7 h 7"/>
                <a:gd name="T12" fmla="*/ 6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6" y="2"/>
                    <a:pt x="4" y="3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4"/>
                    <a:pt x="2" y="5"/>
                    <a:pt x="5" y="5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6"/>
                    <a:pt x="6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81" name="Freeform 158"/>
            <p:cNvSpPr>
              <a:spLocks/>
            </p:cNvSpPr>
            <p:nvPr/>
          </p:nvSpPr>
          <p:spPr bwMode="auto">
            <a:xfrm>
              <a:off x="4598864" y="2902126"/>
              <a:ext cx="33389" cy="50085"/>
            </a:xfrm>
            <a:custGeom>
              <a:avLst/>
              <a:gdLst>
                <a:gd name="T0" fmla="*/ 1 w 10"/>
                <a:gd name="T1" fmla="*/ 14 h 15"/>
                <a:gd name="T2" fmla="*/ 1 w 10"/>
                <a:gd name="T3" fmla="*/ 13 h 15"/>
                <a:gd name="T4" fmla="*/ 0 w 10"/>
                <a:gd name="T5" fmla="*/ 14 h 15"/>
                <a:gd name="T6" fmla="*/ 3 w 10"/>
                <a:gd name="T7" fmla="*/ 15 h 15"/>
                <a:gd name="T8" fmla="*/ 10 w 10"/>
                <a:gd name="T9" fmla="*/ 6 h 15"/>
                <a:gd name="T10" fmla="*/ 4 w 10"/>
                <a:gd name="T11" fmla="*/ 0 h 15"/>
                <a:gd name="T12" fmla="*/ 0 w 10"/>
                <a:gd name="T13" fmla="*/ 7 h 15"/>
                <a:gd name="T14" fmla="*/ 4 w 10"/>
                <a:gd name="T15" fmla="*/ 11 h 15"/>
                <a:gd name="T16" fmla="*/ 1 w 10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1" y="14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0" y="14"/>
                    <a:pt x="1" y="15"/>
                    <a:pt x="3" y="15"/>
                  </a:cubicBezTo>
                  <a:cubicBezTo>
                    <a:pt x="8" y="15"/>
                    <a:pt x="6" y="7"/>
                    <a:pt x="10" y="6"/>
                  </a:cubicBezTo>
                  <a:cubicBezTo>
                    <a:pt x="9" y="2"/>
                    <a:pt x="9" y="0"/>
                    <a:pt x="4" y="0"/>
                  </a:cubicBezTo>
                  <a:cubicBezTo>
                    <a:pt x="2" y="0"/>
                    <a:pt x="0" y="6"/>
                    <a:pt x="0" y="7"/>
                  </a:cubicBezTo>
                  <a:cubicBezTo>
                    <a:pt x="0" y="9"/>
                    <a:pt x="2" y="10"/>
                    <a:pt x="4" y="11"/>
                  </a:cubicBezTo>
                  <a:cubicBezTo>
                    <a:pt x="4" y="12"/>
                    <a:pt x="3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82" name="Freeform 159"/>
            <p:cNvSpPr>
              <a:spLocks/>
            </p:cNvSpPr>
            <p:nvPr/>
          </p:nvSpPr>
          <p:spPr bwMode="auto">
            <a:xfrm>
              <a:off x="4743551" y="2850650"/>
              <a:ext cx="19477" cy="26434"/>
            </a:xfrm>
            <a:custGeom>
              <a:avLst/>
              <a:gdLst>
                <a:gd name="T0" fmla="*/ 6 w 6"/>
                <a:gd name="T1" fmla="*/ 0 h 8"/>
                <a:gd name="T2" fmla="*/ 1 w 6"/>
                <a:gd name="T3" fmla="*/ 5 h 8"/>
                <a:gd name="T4" fmla="*/ 1 w 6"/>
                <a:gd name="T5" fmla="*/ 8 h 8"/>
                <a:gd name="T6" fmla="*/ 4 w 6"/>
                <a:gd name="T7" fmla="*/ 3 h 8"/>
                <a:gd name="T8" fmla="*/ 6 w 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2" y="0"/>
                    <a:pt x="1" y="4"/>
                    <a:pt x="1" y="5"/>
                  </a:cubicBezTo>
                  <a:cubicBezTo>
                    <a:pt x="1" y="7"/>
                    <a:pt x="0" y="8"/>
                    <a:pt x="1" y="8"/>
                  </a:cubicBezTo>
                  <a:cubicBezTo>
                    <a:pt x="2" y="6"/>
                    <a:pt x="4" y="5"/>
                    <a:pt x="4" y="3"/>
                  </a:cubicBezTo>
                  <a:cubicBezTo>
                    <a:pt x="4" y="2"/>
                    <a:pt x="6" y="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83" name="Freeform 160"/>
            <p:cNvSpPr>
              <a:spLocks/>
            </p:cNvSpPr>
            <p:nvPr/>
          </p:nvSpPr>
          <p:spPr bwMode="auto">
            <a:xfrm>
              <a:off x="4822850" y="2810303"/>
              <a:ext cx="22259" cy="36172"/>
            </a:xfrm>
            <a:custGeom>
              <a:avLst/>
              <a:gdLst>
                <a:gd name="T0" fmla="*/ 2 w 7"/>
                <a:gd name="T1" fmla="*/ 11 h 11"/>
                <a:gd name="T2" fmla="*/ 5 w 7"/>
                <a:gd name="T3" fmla="*/ 8 h 11"/>
                <a:gd name="T4" fmla="*/ 5 w 7"/>
                <a:gd name="T5" fmla="*/ 6 h 11"/>
                <a:gd name="T6" fmla="*/ 7 w 7"/>
                <a:gd name="T7" fmla="*/ 3 h 11"/>
                <a:gd name="T8" fmla="*/ 5 w 7"/>
                <a:gd name="T9" fmla="*/ 0 h 11"/>
                <a:gd name="T10" fmla="*/ 3 w 7"/>
                <a:gd name="T11" fmla="*/ 3 h 11"/>
                <a:gd name="T12" fmla="*/ 5 w 7"/>
                <a:gd name="T13" fmla="*/ 5 h 11"/>
                <a:gd name="T14" fmla="*/ 0 w 7"/>
                <a:gd name="T15" fmla="*/ 7 h 11"/>
                <a:gd name="T16" fmla="*/ 2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2" y="11"/>
                  </a:moveTo>
                  <a:cubicBezTo>
                    <a:pt x="3" y="11"/>
                    <a:pt x="5" y="9"/>
                    <a:pt x="5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5"/>
                    <a:pt x="7" y="4"/>
                    <a:pt x="7" y="3"/>
                  </a:cubicBezTo>
                  <a:cubicBezTo>
                    <a:pt x="7" y="2"/>
                    <a:pt x="6" y="2"/>
                    <a:pt x="5" y="0"/>
                  </a:cubicBezTo>
                  <a:cubicBezTo>
                    <a:pt x="5" y="0"/>
                    <a:pt x="3" y="2"/>
                    <a:pt x="3" y="3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3" y="6"/>
                    <a:pt x="2" y="7"/>
                    <a:pt x="0" y="7"/>
                  </a:cubicBezTo>
                  <a:cubicBezTo>
                    <a:pt x="0" y="9"/>
                    <a:pt x="0" y="11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84" name="Freeform 161"/>
            <p:cNvSpPr>
              <a:spLocks/>
            </p:cNvSpPr>
            <p:nvPr/>
          </p:nvSpPr>
          <p:spPr bwMode="auto">
            <a:xfrm>
              <a:off x="4868761" y="3462799"/>
              <a:ext cx="45910" cy="13912"/>
            </a:xfrm>
            <a:custGeom>
              <a:avLst/>
              <a:gdLst>
                <a:gd name="T0" fmla="*/ 14 w 14"/>
                <a:gd name="T1" fmla="*/ 3 h 4"/>
                <a:gd name="T2" fmla="*/ 0 w 14"/>
                <a:gd name="T3" fmla="*/ 1 h 4"/>
                <a:gd name="T4" fmla="*/ 9 w 14"/>
                <a:gd name="T5" fmla="*/ 3 h 4"/>
                <a:gd name="T6" fmla="*/ 14 w 1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4">
                  <a:moveTo>
                    <a:pt x="14" y="3"/>
                  </a:moveTo>
                  <a:cubicBezTo>
                    <a:pt x="11" y="2"/>
                    <a:pt x="5" y="0"/>
                    <a:pt x="0" y="1"/>
                  </a:cubicBezTo>
                  <a:cubicBezTo>
                    <a:pt x="3" y="3"/>
                    <a:pt x="7" y="3"/>
                    <a:pt x="9" y="3"/>
                  </a:cubicBezTo>
                  <a:cubicBezTo>
                    <a:pt x="10" y="3"/>
                    <a:pt x="12" y="4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85" name="Freeform 162"/>
            <p:cNvSpPr>
              <a:spLocks/>
            </p:cNvSpPr>
            <p:nvPr/>
          </p:nvSpPr>
          <p:spPr bwMode="auto">
            <a:xfrm>
              <a:off x="5049619" y="3460017"/>
              <a:ext cx="43128" cy="19477"/>
            </a:xfrm>
            <a:custGeom>
              <a:avLst/>
              <a:gdLst>
                <a:gd name="T0" fmla="*/ 13 w 13"/>
                <a:gd name="T1" fmla="*/ 0 h 6"/>
                <a:gd name="T2" fmla="*/ 0 w 13"/>
                <a:gd name="T3" fmla="*/ 4 h 6"/>
                <a:gd name="T4" fmla="*/ 1 w 13"/>
                <a:gd name="T5" fmla="*/ 5 h 6"/>
                <a:gd name="T6" fmla="*/ 3 w 13"/>
                <a:gd name="T7" fmla="*/ 6 h 6"/>
                <a:gd name="T8" fmla="*/ 10 w 13"/>
                <a:gd name="T9" fmla="*/ 4 h 6"/>
                <a:gd name="T10" fmla="*/ 10 w 13"/>
                <a:gd name="T11" fmla="*/ 2 h 6"/>
                <a:gd name="T12" fmla="*/ 13 w 13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">
                  <a:moveTo>
                    <a:pt x="13" y="0"/>
                  </a:moveTo>
                  <a:cubicBezTo>
                    <a:pt x="9" y="0"/>
                    <a:pt x="3" y="3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5" y="6"/>
                    <a:pt x="9" y="5"/>
                    <a:pt x="10" y="4"/>
                  </a:cubicBezTo>
                  <a:cubicBezTo>
                    <a:pt x="10" y="3"/>
                    <a:pt x="9" y="2"/>
                    <a:pt x="10" y="2"/>
                  </a:cubicBezTo>
                  <a:cubicBezTo>
                    <a:pt x="11" y="1"/>
                    <a:pt x="13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86" name="Freeform 163"/>
            <p:cNvSpPr>
              <a:spLocks/>
            </p:cNvSpPr>
            <p:nvPr/>
          </p:nvSpPr>
          <p:spPr bwMode="auto">
            <a:xfrm>
              <a:off x="5490635" y="3983126"/>
              <a:ext cx="23651" cy="9739"/>
            </a:xfrm>
            <a:custGeom>
              <a:avLst/>
              <a:gdLst>
                <a:gd name="T0" fmla="*/ 3 w 7"/>
                <a:gd name="T1" fmla="*/ 3 h 3"/>
                <a:gd name="T2" fmla="*/ 7 w 7"/>
                <a:gd name="T3" fmla="*/ 0 h 3"/>
                <a:gd name="T4" fmla="*/ 0 w 7"/>
                <a:gd name="T5" fmla="*/ 2 h 3"/>
                <a:gd name="T6" fmla="*/ 3 w 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3"/>
                  </a:moveTo>
                  <a:cubicBezTo>
                    <a:pt x="5" y="3"/>
                    <a:pt x="6" y="1"/>
                    <a:pt x="7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87" name="Freeform 164"/>
            <p:cNvSpPr>
              <a:spLocks/>
            </p:cNvSpPr>
            <p:nvPr/>
          </p:nvSpPr>
          <p:spPr bwMode="auto">
            <a:xfrm>
              <a:off x="5375164" y="2454143"/>
              <a:ext cx="43128" cy="33390"/>
            </a:xfrm>
            <a:custGeom>
              <a:avLst/>
              <a:gdLst>
                <a:gd name="T0" fmla="*/ 3 w 13"/>
                <a:gd name="T1" fmla="*/ 2 h 10"/>
                <a:gd name="T2" fmla="*/ 0 w 13"/>
                <a:gd name="T3" fmla="*/ 7 h 10"/>
                <a:gd name="T4" fmla="*/ 4 w 13"/>
                <a:gd name="T5" fmla="*/ 10 h 10"/>
                <a:gd name="T6" fmla="*/ 13 w 13"/>
                <a:gd name="T7" fmla="*/ 6 h 10"/>
                <a:gd name="T8" fmla="*/ 13 w 13"/>
                <a:gd name="T9" fmla="*/ 3 h 10"/>
                <a:gd name="T10" fmla="*/ 6 w 13"/>
                <a:gd name="T11" fmla="*/ 0 h 10"/>
                <a:gd name="T12" fmla="*/ 3 w 13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3" y="2"/>
                  </a:moveTo>
                  <a:cubicBezTo>
                    <a:pt x="3" y="2"/>
                    <a:pt x="0" y="6"/>
                    <a:pt x="0" y="7"/>
                  </a:cubicBezTo>
                  <a:cubicBezTo>
                    <a:pt x="0" y="9"/>
                    <a:pt x="1" y="10"/>
                    <a:pt x="4" y="10"/>
                  </a:cubicBezTo>
                  <a:cubicBezTo>
                    <a:pt x="8" y="10"/>
                    <a:pt x="9" y="8"/>
                    <a:pt x="13" y="6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9" y="3"/>
                    <a:pt x="9" y="0"/>
                    <a:pt x="6" y="0"/>
                  </a:cubicBezTo>
                  <a:cubicBezTo>
                    <a:pt x="4" y="0"/>
                    <a:pt x="4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88" name="Freeform 165"/>
            <p:cNvSpPr>
              <a:spLocks/>
            </p:cNvSpPr>
            <p:nvPr/>
          </p:nvSpPr>
          <p:spPr bwMode="auto">
            <a:xfrm>
              <a:off x="5599150" y="2415188"/>
              <a:ext cx="36172" cy="36172"/>
            </a:xfrm>
            <a:custGeom>
              <a:avLst/>
              <a:gdLst>
                <a:gd name="T0" fmla="*/ 0 w 11"/>
                <a:gd name="T1" fmla="*/ 4 h 11"/>
                <a:gd name="T2" fmla="*/ 8 w 11"/>
                <a:gd name="T3" fmla="*/ 10 h 11"/>
                <a:gd name="T4" fmla="*/ 11 w 11"/>
                <a:gd name="T5" fmla="*/ 9 h 11"/>
                <a:gd name="T6" fmla="*/ 0 w 11"/>
                <a:gd name="T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1">
                  <a:moveTo>
                    <a:pt x="0" y="4"/>
                  </a:moveTo>
                  <a:cubicBezTo>
                    <a:pt x="0" y="7"/>
                    <a:pt x="5" y="10"/>
                    <a:pt x="8" y="10"/>
                  </a:cubicBezTo>
                  <a:cubicBezTo>
                    <a:pt x="8" y="10"/>
                    <a:pt x="11" y="11"/>
                    <a:pt x="11" y="9"/>
                  </a:cubicBezTo>
                  <a:cubicBezTo>
                    <a:pt x="11" y="4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89" name="Freeform 166"/>
            <p:cNvSpPr>
              <a:spLocks/>
            </p:cNvSpPr>
            <p:nvPr/>
          </p:nvSpPr>
          <p:spPr bwMode="auto">
            <a:xfrm>
              <a:off x="5839830" y="2296932"/>
              <a:ext cx="31998" cy="19477"/>
            </a:xfrm>
            <a:custGeom>
              <a:avLst/>
              <a:gdLst>
                <a:gd name="T0" fmla="*/ 4 w 10"/>
                <a:gd name="T1" fmla="*/ 0 h 6"/>
                <a:gd name="T2" fmla="*/ 0 w 10"/>
                <a:gd name="T3" fmla="*/ 4 h 6"/>
                <a:gd name="T4" fmla="*/ 0 w 10"/>
                <a:gd name="T5" fmla="*/ 6 h 6"/>
                <a:gd name="T6" fmla="*/ 10 w 10"/>
                <a:gd name="T7" fmla="*/ 4 h 6"/>
                <a:gd name="T8" fmla="*/ 4 w 10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4" y="6"/>
                    <a:pt x="9" y="5"/>
                    <a:pt x="10" y="4"/>
                  </a:cubicBezTo>
                  <a:cubicBezTo>
                    <a:pt x="8" y="2"/>
                    <a:pt x="7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90" name="Freeform 167"/>
            <p:cNvSpPr>
              <a:spLocks/>
            </p:cNvSpPr>
            <p:nvPr/>
          </p:nvSpPr>
          <p:spPr bwMode="auto">
            <a:xfrm>
              <a:off x="7339562" y="2273281"/>
              <a:ext cx="69561" cy="30607"/>
            </a:xfrm>
            <a:custGeom>
              <a:avLst/>
              <a:gdLst>
                <a:gd name="T0" fmla="*/ 14 w 21"/>
                <a:gd name="T1" fmla="*/ 9 h 9"/>
                <a:gd name="T2" fmla="*/ 21 w 21"/>
                <a:gd name="T3" fmla="*/ 9 h 9"/>
                <a:gd name="T4" fmla="*/ 10 w 21"/>
                <a:gd name="T5" fmla="*/ 0 h 9"/>
                <a:gd name="T6" fmla="*/ 0 w 21"/>
                <a:gd name="T7" fmla="*/ 7 h 9"/>
                <a:gd name="T8" fmla="*/ 1 w 21"/>
                <a:gd name="T9" fmla="*/ 6 h 9"/>
                <a:gd name="T10" fmla="*/ 14 w 2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9">
                  <a:moveTo>
                    <a:pt x="14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5" y="0"/>
                    <a:pt x="2" y="3"/>
                    <a:pt x="0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5" y="7"/>
                    <a:pt x="10" y="5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91" name="Freeform 168"/>
            <p:cNvSpPr>
              <a:spLocks/>
            </p:cNvSpPr>
            <p:nvPr/>
          </p:nvSpPr>
          <p:spPr bwMode="auto">
            <a:xfrm>
              <a:off x="7471728" y="2203719"/>
              <a:ext cx="94603" cy="33390"/>
            </a:xfrm>
            <a:custGeom>
              <a:avLst/>
              <a:gdLst>
                <a:gd name="T0" fmla="*/ 19 w 29"/>
                <a:gd name="T1" fmla="*/ 10 h 10"/>
                <a:gd name="T2" fmla="*/ 29 w 29"/>
                <a:gd name="T3" fmla="*/ 7 h 10"/>
                <a:gd name="T4" fmla="*/ 27 w 29"/>
                <a:gd name="T5" fmla="*/ 4 h 10"/>
                <a:gd name="T6" fmla="*/ 0 w 29"/>
                <a:gd name="T7" fmla="*/ 0 h 10"/>
                <a:gd name="T8" fmla="*/ 3 w 29"/>
                <a:gd name="T9" fmla="*/ 2 h 10"/>
                <a:gd name="T10" fmla="*/ 19 w 29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0">
                  <a:moveTo>
                    <a:pt x="19" y="10"/>
                  </a:moveTo>
                  <a:cubicBezTo>
                    <a:pt x="23" y="10"/>
                    <a:pt x="29" y="9"/>
                    <a:pt x="29" y="7"/>
                  </a:cubicBezTo>
                  <a:cubicBezTo>
                    <a:pt x="29" y="5"/>
                    <a:pt x="28" y="4"/>
                    <a:pt x="27" y="4"/>
                  </a:cubicBezTo>
                  <a:cubicBezTo>
                    <a:pt x="26" y="4"/>
                    <a:pt x="2" y="1"/>
                    <a:pt x="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7"/>
                    <a:pt x="13" y="10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92" name="Freeform 169"/>
            <p:cNvSpPr>
              <a:spLocks/>
            </p:cNvSpPr>
            <p:nvPr/>
          </p:nvSpPr>
          <p:spPr bwMode="auto">
            <a:xfrm>
              <a:off x="7336780" y="2251021"/>
              <a:ext cx="19477" cy="22260"/>
            </a:xfrm>
            <a:custGeom>
              <a:avLst/>
              <a:gdLst>
                <a:gd name="T0" fmla="*/ 6 w 6"/>
                <a:gd name="T1" fmla="*/ 4 h 7"/>
                <a:gd name="T2" fmla="*/ 0 w 6"/>
                <a:gd name="T3" fmla="*/ 4 h 7"/>
                <a:gd name="T4" fmla="*/ 3 w 6"/>
                <a:gd name="T5" fmla="*/ 7 h 7"/>
                <a:gd name="T6" fmla="*/ 6 w 6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6" y="1"/>
                    <a:pt x="0" y="0"/>
                    <a:pt x="0" y="4"/>
                  </a:cubicBezTo>
                  <a:cubicBezTo>
                    <a:pt x="0" y="6"/>
                    <a:pt x="0" y="7"/>
                    <a:pt x="3" y="7"/>
                  </a:cubicBezTo>
                  <a:cubicBezTo>
                    <a:pt x="4" y="7"/>
                    <a:pt x="6" y="6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93" name="Freeform 170"/>
            <p:cNvSpPr>
              <a:spLocks/>
            </p:cNvSpPr>
            <p:nvPr/>
          </p:nvSpPr>
          <p:spPr bwMode="auto">
            <a:xfrm>
              <a:off x="2998965" y="3089944"/>
              <a:ext cx="52866" cy="26434"/>
            </a:xfrm>
            <a:custGeom>
              <a:avLst/>
              <a:gdLst>
                <a:gd name="T0" fmla="*/ 16 w 16"/>
                <a:gd name="T1" fmla="*/ 7 h 8"/>
                <a:gd name="T2" fmla="*/ 0 w 16"/>
                <a:gd name="T3" fmla="*/ 1 h 8"/>
                <a:gd name="T4" fmla="*/ 13 w 16"/>
                <a:gd name="T5" fmla="*/ 8 h 8"/>
                <a:gd name="T6" fmla="*/ 16 w 16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6" y="7"/>
                  </a:moveTo>
                  <a:cubicBezTo>
                    <a:pt x="11" y="4"/>
                    <a:pt x="7" y="0"/>
                    <a:pt x="0" y="1"/>
                  </a:cubicBezTo>
                  <a:cubicBezTo>
                    <a:pt x="3" y="3"/>
                    <a:pt x="9" y="8"/>
                    <a:pt x="13" y="8"/>
                  </a:cubicBezTo>
                  <a:cubicBezTo>
                    <a:pt x="15" y="8"/>
                    <a:pt x="16" y="8"/>
                    <a:pt x="16" y="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94" name="Freeform 171"/>
            <p:cNvSpPr>
              <a:spLocks/>
            </p:cNvSpPr>
            <p:nvPr/>
          </p:nvSpPr>
          <p:spPr bwMode="auto">
            <a:xfrm>
              <a:off x="3003139" y="3176202"/>
              <a:ext cx="45910" cy="23651"/>
            </a:xfrm>
            <a:custGeom>
              <a:avLst/>
              <a:gdLst>
                <a:gd name="T0" fmla="*/ 1 w 14"/>
                <a:gd name="T1" fmla="*/ 0 h 7"/>
                <a:gd name="T2" fmla="*/ 0 w 14"/>
                <a:gd name="T3" fmla="*/ 1 h 7"/>
                <a:gd name="T4" fmla="*/ 11 w 14"/>
                <a:gd name="T5" fmla="*/ 7 h 7"/>
                <a:gd name="T6" fmla="*/ 14 w 14"/>
                <a:gd name="T7" fmla="*/ 5 h 7"/>
                <a:gd name="T8" fmla="*/ 14 w 14"/>
                <a:gd name="T9" fmla="*/ 3 h 7"/>
                <a:gd name="T10" fmla="*/ 6 w 14"/>
                <a:gd name="T11" fmla="*/ 3 h 7"/>
                <a:gd name="T12" fmla="*/ 1 w 14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7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9" y="7"/>
                    <a:pt x="11" y="7"/>
                  </a:cubicBezTo>
                  <a:cubicBezTo>
                    <a:pt x="11" y="7"/>
                    <a:pt x="14" y="6"/>
                    <a:pt x="14" y="5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3"/>
                    <a:pt x="2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95" name="Freeform 172"/>
            <p:cNvSpPr>
              <a:spLocks/>
            </p:cNvSpPr>
            <p:nvPr/>
          </p:nvSpPr>
          <p:spPr bwMode="auto">
            <a:xfrm>
              <a:off x="3061570" y="3176202"/>
              <a:ext cx="26433" cy="33390"/>
            </a:xfrm>
            <a:custGeom>
              <a:avLst/>
              <a:gdLst>
                <a:gd name="T0" fmla="*/ 8 w 8"/>
                <a:gd name="T1" fmla="*/ 7 h 10"/>
                <a:gd name="T2" fmla="*/ 8 w 8"/>
                <a:gd name="T3" fmla="*/ 6 h 10"/>
                <a:gd name="T4" fmla="*/ 7 w 8"/>
                <a:gd name="T5" fmla="*/ 2 h 10"/>
                <a:gd name="T6" fmla="*/ 6 w 8"/>
                <a:gd name="T7" fmla="*/ 0 h 10"/>
                <a:gd name="T8" fmla="*/ 0 w 8"/>
                <a:gd name="T9" fmla="*/ 8 h 10"/>
                <a:gd name="T10" fmla="*/ 4 w 8"/>
                <a:gd name="T11" fmla="*/ 10 h 10"/>
                <a:gd name="T12" fmla="*/ 8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8" y="7"/>
                  </a:moveTo>
                  <a:cubicBezTo>
                    <a:pt x="8" y="7"/>
                    <a:pt x="8" y="6"/>
                    <a:pt x="8" y="6"/>
                  </a:cubicBezTo>
                  <a:cubicBezTo>
                    <a:pt x="4" y="6"/>
                    <a:pt x="7" y="4"/>
                    <a:pt x="7" y="2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3" y="1"/>
                    <a:pt x="0" y="6"/>
                    <a:pt x="0" y="8"/>
                  </a:cubicBezTo>
                  <a:cubicBezTo>
                    <a:pt x="0" y="9"/>
                    <a:pt x="1" y="10"/>
                    <a:pt x="4" y="10"/>
                  </a:cubicBezTo>
                  <a:cubicBezTo>
                    <a:pt x="6" y="10"/>
                    <a:pt x="8" y="9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96" name="Freeform 173"/>
            <p:cNvSpPr>
              <a:spLocks/>
            </p:cNvSpPr>
            <p:nvPr/>
          </p:nvSpPr>
          <p:spPr bwMode="auto">
            <a:xfrm>
              <a:off x="817537" y="2788043"/>
              <a:ext cx="33389" cy="15304"/>
            </a:xfrm>
            <a:custGeom>
              <a:avLst/>
              <a:gdLst>
                <a:gd name="T0" fmla="*/ 7 w 10"/>
                <a:gd name="T1" fmla="*/ 0 h 5"/>
                <a:gd name="T2" fmla="*/ 3 w 10"/>
                <a:gd name="T3" fmla="*/ 1 h 5"/>
                <a:gd name="T4" fmla="*/ 0 w 10"/>
                <a:gd name="T5" fmla="*/ 1 h 5"/>
                <a:gd name="T6" fmla="*/ 3 w 10"/>
                <a:gd name="T7" fmla="*/ 5 h 5"/>
                <a:gd name="T8" fmla="*/ 10 w 10"/>
                <a:gd name="T9" fmla="*/ 5 h 5"/>
                <a:gd name="T10" fmla="*/ 7 w 10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7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2" y="5"/>
                    <a:pt x="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4640963" y="822737"/>
            <a:ext cx="2910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MAP SLIDE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900801" y="632831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  <a:endParaRPr lang="en-US" sz="1200" spc="6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cxnSp>
        <p:nvCxnSpPr>
          <p:cNvPr id="201" name="Straight Connector 200"/>
          <p:cNvCxnSpPr/>
          <p:nvPr/>
        </p:nvCxnSpPr>
        <p:spPr>
          <a:xfrm>
            <a:off x="5504578" y="1700479"/>
            <a:ext cx="118285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riangle 201"/>
          <p:cNvSpPr/>
          <p:nvPr/>
        </p:nvSpPr>
        <p:spPr>
          <a:xfrm rot="10800000">
            <a:off x="5657698" y="5"/>
            <a:ext cx="876615" cy="291995"/>
          </a:xfrm>
          <a:prstGeom prst="triangle">
            <a:avLst/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718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266514" y="1093541"/>
            <a:ext cx="6968279" cy="4946715"/>
            <a:chOff x="5006007" y="1093537"/>
            <a:chExt cx="6968279" cy="4946715"/>
          </a:xfrm>
        </p:grpSpPr>
        <p:graphicFrame>
          <p:nvGraphicFramePr>
            <p:cNvPr id="2" name="Chart 1"/>
            <p:cNvGraphicFramePr/>
            <p:nvPr>
              <p:extLst>
                <p:ext uri="{D42A27DB-BD31-4B8C-83A1-F6EECF244321}">
                  <p14:modId xmlns:p14="http://schemas.microsoft.com/office/powerpoint/2010/main" val="1837385296"/>
                </p:ext>
              </p:extLst>
            </p:nvPr>
          </p:nvGraphicFramePr>
          <p:xfrm>
            <a:off x="5006007" y="1093537"/>
            <a:ext cx="6968279" cy="49467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Oval 2"/>
            <p:cNvSpPr/>
            <p:nvPr/>
          </p:nvSpPr>
          <p:spPr>
            <a:xfrm>
              <a:off x="7174078" y="2134958"/>
              <a:ext cx="2632136" cy="2632136"/>
            </a:xfrm>
            <a:prstGeom prst="ellipse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81604" y="1623779"/>
            <a:ext cx="31849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PIE CHART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Nexa Bold" charset="0"/>
              <a:ea typeface="Nexa Bold" charset="0"/>
              <a:cs typeface="Nexa Bold" charset="0"/>
            </a:endParaRPr>
          </a:p>
          <a:p>
            <a:pPr algn="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8548" y="3338869"/>
            <a:ext cx="4147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r"/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8205" y="50433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EC4B6"/>
                </a:solidFill>
                <a:latin typeface="Signerica Fat" charset="0"/>
                <a:ea typeface="Signerica Fat" charset="0"/>
                <a:cs typeface="Signerica Fat" charset="0"/>
              </a:rPr>
              <a:t>Sign</a:t>
            </a:r>
          </a:p>
        </p:txBody>
      </p:sp>
    </p:spTree>
    <p:extLst>
      <p:ext uri="{BB962C8B-B14F-4D97-AF65-F5344CB8AC3E}">
        <p14:creationId xmlns:p14="http://schemas.microsoft.com/office/powerpoint/2010/main" val="14639320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7315205" y="754149"/>
            <a:ext cx="4062953" cy="4958499"/>
          </a:xfrm>
          <a:custGeom>
            <a:avLst/>
            <a:gdLst>
              <a:gd name="connsiteX0" fmla="*/ 0 w 4062953"/>
              <a:gd name="connsiteY0" fmla="*/ 0 h 4958499"/>
              <a:gd name="connsiteX1" fmla="*/ 4062953 w 4062953"/>
              <a:gd name="connsiteY1" fmla="*/ 0 h 4958499"/>
              <a:gd name="connsiteX2" fmla="*/ 4062953 w 4062953"/>
              <a:gd name="connsiteY2" fmla="*/ 4958499 h 4958499"/>
              <a:gd name="connsiteX3" fmla="*/ 0 w 4062953"/>
              <a:gd name="connsiteY3" fmla="*/ 4958499 h 4958499"/>
              <a:gd name="connsiteX4" fmla="*/ 0 w 4062953"/>
              <a:gd name="connsiteY4" fmla="*/ 923526 h 4958499"/>
              <a:gd name="connsiteX5" fmla="*/ 235669 w 4062953"/>
              <a:gd name="connsiteY5" fmla="*/ 699943 h 4958499"/>
              <a:gd name="connsiteX6" fmla="*/ 0 w 4062953"/>
              <a:gd name="connsiteY6" fmla="*/ 476360 h 495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2953" h="4958499">
                <a:moveTo>
                  <a:pt x="0" y="0"/>
                </a:moveTo>
                <a:lnTo>
                  <a:pt x="4062953" y="0"/>
                </a:lnTo>
                <a:lnTo>
                  <a:pt x="4062953" y="4958499"/>
                </a:lnTo>
                <a:lnTo>
                  <a:pt x="0" y="4958499"/>
                </a:lnTo>
                <a:lnTo>
                  <a:pt x="0" y="923526"/>
                </a:lnTo>
                <a:lnTo>
                  <a:pt x="235669" y="699943"/>
                </a:lnTo>
                <a:lnTo>
                  <a:pt x="0" y="47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88012" y="1212707"/>
            <a:ext cx="22589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YOUR</a:t>
            </a:r>
          </a:p>
          <a:p>
            <a:r>
              <a:rPr lang="en-US" sz="28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TITLE HERE</a:t>
            </a:r>
          </a:p>
        </p:txBody>
      </p:sp>
      <p:sp>
        <p:nvSpPr>
          <p:cNvPr id="16" name="Cross 15"/>
          <p:cNvSpPr/>
          <p:nvPr/>
        </p:nvSpPr>
        <p:spPr>
          <a:xfrm>
            <a:off x="12317692" y="1051271"/>
            <a:ext cx="322867" cy="322867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099370694"/>
              </p:ext>
            </p:extLst>
          </p:nvPr>
        </p:nvGraphicFramePr>
        <p:xfrm>
          <a:off x="7888018" y="2706499"/>
          <a:ext cx="2905679" cy="2501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080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8088091"/>
              </p:ext>
            </p:extLst>
          </p:nvPr>
        </p:nvGraphicFramePr>
        <p:xfrm>
          <a:off x="5161417" y="1415143"/>
          <a:ext cx="6312131" cy="4245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60377" y="1542529"/>
            <a:ext cx="2843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BAR CHART</a:t>
            </a:r>
          </a:p>
          <a:p>
            <a:pPr algn="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SLIDE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8548" y="3429002"/>
            <a:ext cx="35165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pPr algn="r"/>
            <a:endParaRPr 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pPr algn="r"/>
            <a:r>
              <a:rPr lang="en-US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-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The Quotes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05544" y="-668296"/>
            <a:ext cx="3695307" cy="3695307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41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" y="1"/>
            <a:ext cx="12191999" cy="3022600"/>
          </a:xfrm>
          <a:prstGeom prst="rect">
            <a:avLst/>
          </a:prstGeom>
          <a:gradFill>
            <a:gsLst>
              <a:gs pos="0">
                <a:schemeClr val="bg1">
                  <a:alpha val="49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3149" y="1274577"/>
            <a:ext cx="4745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LINE CHART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17455" y="-893688"/>
            <a:ext cx="1553899" cy="1553899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380378" y="2351976"/>
            <a:ext cx="143125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735796" y="2284323"/>
            <a:ext cx="385592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7335" y="235197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>
                <a:solidFill>
                  <a:srgbClr val="2EC4B6"/>
                </a:solidFill>
                <a:latin typeface="Roboto Thin" charset="0"/>
                <a:ea typeface="Roboto Thin" charset="0"/>
                <a:cs typeface="Roboto Thin" charset="0"/>
              </a:rPr>
              <a:t>Break slide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2624604" y="2284323"/>
            <a:ext cx="385592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205568" y="2351978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>
                <a:solidFill>
                  <a:srgbClr val="2EC4B6"/>
                </a:solidFill>
                <a:latin typeface="Roboto Thin" charset="0"/>
                <a:ea typeface="Roboto Thin" charset="0"/>
                <a:cs typeface="Roboto Thin" charset="0"/>
              </a:rPr>
              <a:t>Break slide</a:t>
            </a: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622091523"/>
              </p:ext>
            </p:extLst>
          </p:nvPr>
        </p:nvGraphicFramePr>
        <p:xfrm>
          <a:off x="1461414" y="3486465"/>
          <a:ext cx="4556739" cy="2299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807942" y="3636963"/>
            <a:ext cx="1388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YOUR TITLE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11630" y="4049344"/>
            <a:ext cx="1314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charset="0"/>
                <a:ea typeface="Roboto" charset="0"/>
                <a:cs typeface="Roboto" charset="0"/>
              </a:rPr>
              <a:t>85%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811628" y="4744962"/>
            <a:ext cx="3891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023152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3064487"/>
              </p:ext>
            </p:extLst>
          </p:nvPr>
        </p:nvGraphicFramePr>
        <p:xfrm>
          <a:off x="1230087" y="1213762"/>
          <a:ext cx="4245428" cy="4691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7381" y="1553123"/>
            <a:ext cx="38960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COLUMN</a:t>
            </a:r>
          </a:p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CHART SLIDE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27381" y="3095348"/>
            <a:ext cx="44372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017" y="50215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EC4B6"/>
                </a:solidFill>
                <a:latin typeface="Signerica Fat" charset="0"/>
                <a:ea typeface="Signerica Fat" charset="0"/>
                <a:cs typeface="Signerica Fat" charset="0"/>
              </a:rPr>
              <a:t>Sign</a:t>
            </a:r>
          </a:p>
        </p:txBody>
      </p:sp>
    </p:spTree>
    <p:extLst>
      <p:ext uri="{BB962C8B-B14F-4D97-AF65-F5344CB8AC3E}">
        <p14:creationId xmlns:p14="http://schemas.microsoft.com/office/powerpoint/2010/main" val="10496905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23046837"/>
              </p:ext>
            </p:extLst>
          </p:nvPr>
        </p:nvGraphicFramePr>
        <p:xfrm>
          <a:off x="1713351" y="2339114"/>
          <a:ext cx="3435927" cy="269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62048479"/>
              </p:ext>
            </p:extLst>
          </p:nvPr>
        </p:nvGraphicFramePr>
        <p:xfrm>
          <a:off x="6888667" y="2339114"/>
          <a:ext cx="3435927" cy="269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87006" y="822737"/>
            <a:ext cx="7417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FOUR HORIZONTAL PICTURE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0801" y="632831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  <a:endParaRPr lang="en-US" sz="1200" spc="6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0654" y="5498019"/>
            <a:ext cx="9410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 A small river named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504578" y="1700479"/>
            <a:ext cx="118285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angle 9"/>
          <p:cNvSpPr/>
          <p:nvPr/>
        </p:nvSpPr>
        <p:spPr>
          <a:xfrm rot="10800000">
            <a:off x="5657698" y="5"/>
            <a:ext cx="876615" cy="291995"/>
          </a:xfrm>
          <a:prstGeom prst="triangle">
            <a:avLst/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088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00531" y="3550327"/>
            <a:ext cx="4390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BREAK SLIDE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0801" y="3360421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</a:p>
        </p:txBody>
      </p:sp>
      <p:sp>
        <p:nvSpPr>
          <p:cNvPr id="12" name="Cross 11"/>
          <p:cNvSpPr/>
          <p:nvPr/>
        </p:nvSpPr>
        <p:spPr>
          <a:xfrm rot="2700000">
            <a:off x="5675115" y="2067715"/>
            <a:ext cx="841779" cy="841779"/>
          </a:xfrm>
          <a:prstGeom prst="plus">
            <a:avLst>
              <a:gd name="adj" fmla="val 49031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700000">
            <a:off x="5501891" y="796337"/>
            <a:ext cx="1192659" cy="1192659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700000">
            <a:off x="4912475" y="-931766"/>
            <a:ext cx="2371484" cy="2371484"/>
          </a:xfrm>
          <a:prstGeom prst="rect">
            <a:avLst/>
          </a:prstGeom>
          <a:noFill/>
          <a:ln w="254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6367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rot="2700000">
            <a:off x="1274723" y="3780546"/>
            <a:ext cx="6154908" cy="6154908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700000">
            <a:off x="-1570730" y="2066787"/>
            <a:ext cx="3141458" cy="3141458"/>
          </a:xfrm>
          <a:prstGeom prst="rect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6890" y="3482245"/>
            <a:ext cx="1669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YOUR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TITLE HERE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139141" y="4381292"/>
            <a:ext cx="56454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31998" y="5538950"/>
            <a:ext cx="44372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49543" y="48574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2EC4B6"/>
                </a:solidFill>
                <a:latin typeface="Signerica Fat" charset="0"/>
                <a:ea typeface="Signerica Fat" charset="0"/>
                <a:cs typeface="Signerica Fat" charset="0"/>
              </a:rPr>
              <a:t>Sign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760897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682345"/>
            <a:ext cx="12192000" cy="117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"/>
            <a:ext cx="12192000" cy="5682343"/>
          </a:xfrm>
          <a:prstGeom prst="rect">
            <a:avLst/>
          </a:prstGeom>
          <a:gradFill flip="none" rotWithShape="1">
            <a:gsLst>
              <a:gs pos="1000">
                <a:schemeClr val="tx1">
                  <a:lumMod val="85000"/>
                  <a:lumOff val="15000"/>
                  <a:alpha val="8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700000">
            <a:off x="4248350" y="-1847653"/>
            <a:ext cx="3695307" cy="3695307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33053" y="331440"/>
            <a:ext cx="2125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WEBSITE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813733" y="1230487"/>
            <a:ext cx="56454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67272" y="3888672"/>
            <a:ext cx="3857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spc="6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THANK YOU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0801" y="3698766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spc="6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4136" y="49295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2EC4B6"/>
                </a:solidFill>
                <a:latin typeface="Signerica Fat" charset="0"/>
                <a:ea typeface="Signerica Fat" charset="0"/>
                <a:cs typeface="Signerica Fat" charset="0"/>
              </a:rPr>
              <a:t>Sign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629799" y="5977785"/>
            <a:ext cx="2829816" cy="584775"/>
            <a:chOff x="5834744" y="5977783"/>
            <a:chExt cx="2829814" cy="584775"/>
          </a:xfrm>
        </p:grpSpPr>
        <p:sp>
          <p:nvSpPr>
            <p:cNvPr id="19" name="Rectangle 18"/>
            <p:cNvSpPr/>
            <p:nvPr/>
          </p:nvSpPr>
          <p:spPr>
            <a:xfrm>
              <a:off x="5834744" y="5977783"/>
              <a:ext cx="4924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t-line" charset="0"/>
                </a:rPr>
                <a:t></a:t>
              </a:r>
              <a:endParaRPr lang="en-US" sz="3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08394" y="5977783"/>
              <a:ext cx="4924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t-line" charset="0"/>
                </a:rPr>
                <a:t>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03430" y="5977783"/>
              <a:ext cx="4924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t-line" charset="0"/>
                </a:rPr>
                <a:t>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577081" y="5977783"/>
              <a:ext cx="4924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t-line" charset="0"/>
                </a:rPr>
                <a:t>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172115" y="5977783"/>
              <a:ext cx="4924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t-line" charset="0"/>
                </a:rPr>
                <a:t></a:t>
              </a:r>
              <a:endPara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240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7225" y="876699"/>
            <a:ext cx="3695307" cy="3695307"/>
          </a:xfrm>
          <a:prstGeom prst="rect">
            <a:avLst/>
          </a:prstGeom>
          <a:noFill/>
          <a:ln w="101600">
            <a:solidFill>
              <a:srgbClr val="2EC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4318" y="3074646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LEFT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Nexa Bold" charset="0"/>
              <a:ea typeface="Nexa Bold" charset="0"/>
              <a:cs typeface="Nexa Bold" charset="0"/>
            </a:endParaRPr>
          </a:p>
          <a:p>
            <a:pPr algn="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exa Bold" charset="0"/>
                <a:ea typeface="Nexa Bold" charset="0"/>
                <a:cs typeface="Nexa Bold" charset="0"/>
              </a:rPr>
              <a:t>PICTURE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765842" y="2870752"/>
            <a:ext cx="564545" cy="0"/>
          </a:xfrm>
          <a:prstGeom prst="line">
            <a:avLst/>
          </a:prstGeom>
          <a:ln>
            <a:solidFill>
              <a:srgbClr val="2EC4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371188" y="2817676"/>
            <a:ext cx="32709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sp>
        <p:nvSpPr>
          <p:cNvPr id="10" name="Cross 9"/>
          <p:cNvSpPr/>
          <p:nvPr/>
        </p:nvSpPr>
        <p:spPr>
          <a:xfrm>
            <a:off x="8371183" y="876695"/>
            <a:ext cx="622168" cy="622168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7503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7315205" y="754149"/>
            <a:ext cx="4062953" cy="4958499"/>
          </a:xfrm>
          <a:custGeom>
            <a:avLst/>
            <a:gdLst>
              <a:gd name="connsiteX0" fmla="*/ 0 w 4062953"/>
              <a:gd name="connsiteY0" fmla="*/ 0 h 4958499"/>
              <a:gd name="connsiteX1" fmla="*/ 4062953 w 4062953"/>
              <a:gd name="connsiteY1" fmla="*/ 0 h 4958499"/>
              <a:gd name="connsiteX2" fmla="*/ 4062953 w 4062953"/>
              <a:gd name="connsiteY2" fmla="*/ 4958499 h 4958499"/>
              <a:gd name="connsiteX3" fmla="*/ 0 w 4062953"/>
              <a:gd name="connsiteY3" fmla="*/ 4958499 h 4958499"/>
              <a:gd name="connsiteX4" fmla="*/ 0 w 4062953"/>
              <a:gd name="connsiteY4" fmla="*/ 923526 h 4958499"/>
              <a:gd name="connsiteX5" fmla="*/ 235669 w 4062953"/>
              <a:gd name="connsiteY5" fmla="*/ 699943 h 4958499"/>
              <a:gd name="connsiteX6" fmla="*/ 0 w 4062953"/>
              <a:gd name="connsiteY6" fmla="*/ 476360 h 495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2953" h="4958499">
                <a:moveTo>
                  <a:pt x="0" y="0"/>
                </a:moveTo>
                <a:lnTo>
                  <a:pt x="4062953" y="0"/>
                </a:lnTo>
                <a:lnTo>
                  <a:pt x="4062953" y="4958499"/>
                </a:lnTo>
                <a:lnTo>
                  <a:pt x="0" y="4958499"/>
                </a:lnTo>
                <a:lnTo>
                  <a:pt x="0" y="923526"/>
                </a:lnTo>
                <a:lnTo>
                  <a:pt x="235669" y="699943"/>
                </a:lnTo>
                <a:lnTo>
                  <a:pt x="0" y="47636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88012" y="1212707"/>
            <a:ext cx="22589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YOUR</a:t>
            </a:r>
          </a:p>
          <a:p>
            <a:r>
              <a:rPr lang="en-US" sz="2800" dirty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TITLE HERE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018" y="2970231"/>
            <a:ext cx="290567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Far far away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behind the word mountains, far from the countries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Vokalia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and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Consonantia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, there live the blind texts. Separated they live in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Bookmarksgrove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right at the coast of the Semantics, a large language ocean.</a:t>
            </a:r>
          </a:p>
          <a:p>
            <a:endParaRPr lang="en-US" sz="12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A small river named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Duden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flows by their place and supplies it with the necessary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regelialia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. It is a </a:t>
            </a:r>
            <a:r>
              <a:rPr lang="en-US" sz="12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paradisematic</a:t>
            </a:r>
            <a:r>
              <a:rPr lang="en-US" sz="12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country.</a:t>
            </a:r>
          </a:p>
        </p:txBody>
      </p:sp>
      <p:sp>
        <p:nvSpPr>
          <p:cNvPr id="16" name="Cross 15"/>
          <p:cNvSpPr/>
          <p:nvPr/>
        </p:nvSpPr>
        <p:spPr>
          <a:xfrm>
            <a:off x="12317692" y="1051271"/>
            <a:ext cx="322867" cy="322867"/>
          </a:xfrm>
          <a:prstGeom prst="plus">
            <a:avLst>
              <a:gd name="adj" fmla="val 36980"/>
            </a:avLst>
          </a:prstGeom>
          <a:solidFill>
            <a:srgbClr val="2EC4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2978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1332</TotalTime>
  <Words>3770</Words>
  <Application>Microsoft Office PowerPoint</Application>
  <PresentationFormat>Widescreen</PresentationFormat>
  <Paragraphs>472</Paragraphs>
  <Slides>70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4" baseType="lpstr">
      <vt:lpstr>Arial</vt:lpstr>
      <vt:lpstr>Calibri</vt:lpstr>
      <vt:lpstr>Calibri Light</vt:lpstr>
      <vt:lpstr>et-line</vt:lpstr>
      <vt:lpstr>Montserrat Semi Bold</vt:lpstr>
      <vt:lpstr>Myriad Set Pro</vt:lpstr>
      <vt:lpstr>Nexa Bold</vt:lpstr>
      <vt:lpstr>Open Sans Light</vt:lpstr>
      <vt:lpstr>Roboto</vt:lpstr>
      <vt:lpstr>Roboto Light</vt:lpstr>
      <vt:lpstr>Roboto Medium</vt:lpstr>
      <vt:lpstr>Roboto Thin</vt:lpstr>
      <vt:lpstr>Signerica Fat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Bagus Budiyanto</dc:creator>
  <cp:lastModifiedBy>Thinh Hoang</cp:lastModifiedBy>
  <cp:revision>126</cp:revision>
  <dcterms:created xsi:type="dcterms:W3CDTF">2016-02-29T05:08:03Z</dcterms:created>
  <dcterms:modified xsi:type="dcterms:W3CDTF">2016-04-12T21:17:41Z</dcterms:modified>
</cp:coreProperties>
</file>