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800"/>
    <a:srgbClr val="FF4062"/>
    <a:srgbClr val="338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CBAB-E8A2-6345-2204-46C4CEFE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7734-BF57-7A23-38BC-CF06E4A12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0C27-1DBE-2E08-FF1C-BF9E77E9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671B-7DAC-F22A-88B0-73CE8C5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EC6C-6DAA-E912-33D2-8E5434F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546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0517-4660-986B-B78A-45694F5F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058B-DCDB-353E-1903-E497173C8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B101-C1F4-8AB9-3562-02BD929A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5161-D807-7399-2D55-61B9280C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6415-991A-DB15-D2AE-2F8F7E8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1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2F7F6-07B3-7C02-76CA-82923456D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9E71E-1453-4618-5BAD-72006A58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0641-B6B3-071C-B904-6AD99928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AE28-969D-C8BB-F011-9073D606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EDF0-8114-E8D0-AB17-620E5F1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44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988E-CECD-30DC-F21D-05052A72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2D3A-3B49-B9FE-268D-3DF018DC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AA3B7-1F82-6904-CC34-BA682213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3C9C-4EDD-326C-37FB-05586A4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2EF9-766E-CB6A-AC9D-DDCF24E5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19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CE95-F10A-FD2F-D97E-369BD53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65295-061C-11A4-07FB-FEB3E6B7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CD17-C665-7E4B-63C1-2FBE21B7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645D-C1F6-EB03-C4C2-54A4B2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F5D-7ADE-1A77-4C80-BCDF0329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2493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F93E-8C4C-6C90-62BB-F0569EDC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32C-3A5E-7278-D781-34CEB0A67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2751-B4C9-03B8-8D28-5C37DF212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1D58-0F67-5F84-4E21-665DF62B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F487A-2985-F4E3-E14F-9CE25BE2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863B-CCA8-EB13-7DE8-5C181504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63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0B0C-6D89-3754-3BD5-AC62A665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1C48-34EC-1BC7-27F8-0AE0A7DE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C6AF-8587-B3FF-112E-DDA49C0D4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8B51F-DD61-5AC5-E9A9-1CBAF0F3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9800-3DD1-F368-C888-C2630F80E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D1E4E-F8CA-F33B-468F-EA97A89E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76376-F33C-F599-88A6-B4D1D579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7732-E0A2-5602-314F-CE3CC049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5828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26D1-2D6A-2AEB-09F3-B05B87A6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D146-BCA0-61EE-54A5-6186B71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77A15-5D57-9B8E-61DC-68DC88E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E189B-3CCA-65B5-2CB4-D4E7A37A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25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E14E-5137-8143-1123-EEB1B95D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1EE73-8DF2-B6D6-7573-2A291A61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84DA7-3E25-1D62-F1BF-4B7CEA1D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38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A64-908D-E565-83CF-A22DFDA7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557F-D016-D25A-A1E9-EE1F2343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8ECE7-A539-00CC-0FB1-8E535D3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941A-1312-14C2-F141-F7D0BA3F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7C1B-9B58-B365-DB34-101076A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B952-F926-2709-3545-F10F1182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91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C43E-A62C-EC51-9DA5-82A895F2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26C7E-F978-6F08-665F-1B834DF8F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8D1AD-75A5-2D00-65CC-655374CC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BC3AE-1DAB-610F-BCC9-309D2979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F45D-0D59-FF34-476B-0A4C0B4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AB85-419A-8F9D-DF83-46194CF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7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20551-1D2B-7A45-D366-3C087F0D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D66E7-9A47-80A1-9EC8-DD96D96D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CA5C-005A-9A4F-F55B-3A847E505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BBDE-6F1F-4E42-A947-1C36F4103114}" type="datetimeFigureOut">
              <a:t>06/09/2023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4996-8863-888F-3ECA-7CE38CCCF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07DB-D703-D3F8-A754-870423AC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A8CE-6F9E-7B41-9771-8BF30B122994}" type="slidenum"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6857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E048A4D2-CE83-2EF8-0CA9-968BF3EAD854}"/>
              </a:ext>
            </a:extLst>
          </p:cNvPr>
          <p:cNvSpPr txBox="1"/>
          <p:nvPr/>
        </p:nvSpPr>
        <p:spPr>
          <a:xfrm>
            <a:off x="2329857" y="687744"/>
            <a:ext cx="2414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4800" b="1">
                <a:solidFill>
                  <a:srgbClr val="0070C0"/>
                </a:solidFill>
                <a:latin typeface="Cronos Pro Light Display" panose="020C0502030503020304" pitchFamily="34" charset="0"/>
                <a:ea typeface="SF Pro Compressed Black" pitchFamily="2" charset="0"/>
                <a:cs typeface="SF Pro Compressed Black" pitchFamily="2" charset="0"/>
              </a:rPr>
              <a:t>ChatATC</a:t>
            </a:r>
            <a:endParaRPr lang="en-FR" sz="5400" b="1">
              <a:solidFill>
                <a:srgbClr val="0070C0"/>
              </a:solidFill>
              <a:latin typeface="Cronos Pro Light Display" panose="020C0502030503020304" pitchFamily="34" charset="0"/>
              <a:ea typeface="SF Pro Compressed Black" pitchFamily="2" charset="0"/>
              <a:cs typeface="SF Pro Compressed Black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C37F5-F2B3-CC3A-1A06-90B76BEDFE1A}"/>
              </a:ext>
            </a:extLst>
          </p:cNvPr>
          <p:cNvSpPr txBox="1"/>
          <p:nvPr/>
        </p:nvSpPr>
        <p:spPr>
          <a:xfrm>
            <a:off x="2466051" y="2416736"/>
            <a:ext cx="2121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Montéllama</a:t>
            </a:r>
          </a:p>
          <a:p>
            <a:r>
              <a:rPr lang="en-FR" sz="48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CODEX</a:t>
            </a:r>
            <a:endParaRPr lang="en-FR" sz="4000" b="1">
              <a:solidFill>
                <a:srgbClr val="33867E"/>
              </a:solidFill>
              <a:latin typeface="Cronos Pro Light Display" panose="020C0502030503020304" pitchFamily="34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50" name="Picture 49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4685FFBE-D179-7C9D-9255-68AC105B4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663868" y="2416736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AA0C9E8-1F1C-AAC8-EB30-CF626D10A73B}"/>
              </a:ext>
            </a:extLst>
          </p:cNvPr>
          <p:cNvSpPr txBox="1"/>
          <p:nvPr/>
        </p:nvSpPr>
        <p:spPr>
          <a:xfrm>
            <a:off x="3307496" y="132665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FR">
                <a:solidFill>
                  <a:srgbClr val="0070C0"/>
                </a:solidFill>
                <a:latin typeface="Cronos Pro Light Subhead" panose="020C0402030403020304" pitchFamily="34" charset="0"/>
              </a:rPr>
              <a:t>INDIGENOUS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3AB1C-C51B-109A-0695-E97BC174C0E4}"/>
              </a:ext>
            </a:extLst>
          </p:cNvPr>
          <p:cNvGrpSpPr/>
          <p:nvPr/>
        </p:nvGrpSpPr>
        <p:grpSpPr>
          <a:xfrm>
            <a:off x="319464" y="538675"/>
            <a:ext cx="2146587" cy="1575964"/>
            <a:chOff x="335764" y="451914"/>
            <a:chExt cx="2146587" cy="1575964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80A8ACD-350F-0C10-E80A-3819D259DA4B}"/>
                </a:ext>
              </a:extLst>
            </p:cNvPr>
            <p:cNvSpPr/>
            <p:nvPr/>
          </p:nvSpPr>
          <p:spPr>
            <a:xfrm flipV="1">
              <a:off x="1120325" y="451914"/>
              <a:ext cx="613389" cy="1575964"/>
            </a:xfrm>
            <a:custGeom>
              <a:avLst/>
              <a:gdLst>
                <a:gd name="connsiteX0" fmla="*/ 3420 w 1254050"/>
                <a:gd name="connsiteY0" fmla="*/ 1805295 h 3221995"/>
                <a:gd name="connsiteX1" fmla="*/ 560907 w 1254050"/>
                <a:gd name="connsiteY1" fmla="*/ 11808 h 3221995"/>
                <a:gd name="connsiteX2" fmla="*/ 560907 w 1254050"/>
                <a:gd name="connsiteY2" fmla="*/ 11808 h 3221995"/>
                <a:gd name="connsiteX3" fmla="*/ 1250405 w 1254050"/>
                <a:gd name="connsiteY3" fmla="*/ 1416456 h 3221995"/>
                <a:gd name="connsiteX4" fmla="*/ 1250405 w 1254050"/>
                <a:gd name="connsiteY4" fmla="*/ 1416456 h 3221995"/>
                <a:gd name="connsiteX5" fmla="*/ 692919 w 1254050"/>
                <a:gd name="connsiteY5" fmla="*/ 3209930 h 3221995"/>
                <a:gd name="connsiteX6" fmla="*/ 692919 w 1254050"/>
                <a:gd name="connsiteY6" fmla="*/ 3209930 h 3221995"/>
                <a:gd name="connsiteX7" fmla="*/ 616405 w 1254050"/>
                <a:gd name="connsiteY7" fmla="*/ 3221867 h 3221995"/>
                <a:gd name="connsiteX8" fmla="*/ 616405 w 1254050"/>
                <a:gd name="connsiteY8" fmla="*/ 3221867 h 3221995"/>
                <a:gd name="connsiteX9" fmla="*/ 3420 w 1254050"/>
                <a:gd name="connsiteY9" fmla="*/ 1805295 h 3221995"/>
                <a:gd name="connsiteX10" fmla="*/ 597064 w 1254050"/>
                <a:gd name="connsiteY10" fmla="*/ 84459 h 3221995"/>
                <a:gd name="connsiteX11" fmla="*/ 107452 w 1254050"/>
                <a:gd name="connsiteY11" fmla="*/ 1772846 h 3221995"/>
                <a:gd name="connsiteX12" fmla="*/ 107452 w 1254050"/>
                <a:gd name="connsiteY12" fmla="*/ 1772846 h 3221995"/>
                <a:gd name="connsiteX13" fmla="*/ 722239 w 1254050"/>
                <a:gd name="connsiteY13" fmla="*/ 3116870 h 3221995"/>
                <a:gd name="connsiteX14" fmla="*/ 722239 w 1254050"/>
                <a:gd name="connsiteY14" fmla="*/ 3116870 h 3221995"/>
                <a:gd name="connsiteX15" fmla="*/ 1211852 w 1254050"/>
                <a:gd name="connsiteY15" fmla="*/ 1428469 h 3221995"/>
                <a:gd name="connsiteX16" fmla="*/ 1211852 w 1254050"/>
                <a:gd name="connsiteY16" fmla="*/ 1428469 h 3221995"/>
                <a:gd name="connsiteX17" fmla="*/ 660469 w 1254050"/>
                <a:gd name="connsiteY17" fmla="*/ 74569 h 3221995"/>
                <a:gd name="connsiteX18" fmla="*/ 660469 w 1254050"/>
                <a:gd name="connsiteY18" fmla="*/ 74569 h 3221995"/>
                <a:gd name="connsiteX19" fmla="*/ 597064 w 1254050"/>
                <a:gd name="connsiteY19" fmla="*/ 84459 h 322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4050" h="3221995">
                  <a:moveTo>
                    <a:pt x="3420" y="1805295"/>
                  </a:moveTo>
                  <a:cubicBezTo>
                    <a:pt x="-33021" y="922143"/>
                    <a:pt x="216569" y="119174"/>
                    <a:pt x="560907" y="11808"/>
                  </a:cubicBezTo>
                  <a:lnTo>
                    <a:pt x="560907" y="11808"/>
                  </a:lnTo>
                  <a:cubicBezTo>
                    <a:pt x="905244" y="-95558"/>
                    <a:pt x="1213938" y="533317"/>
                    <a:pt x="1250405" y="1416456"/>
                  </a:cubicBezTo>
                  <a:lnTo>
                    <a:pt x="1250405" y="1416456"/>
                  </a:lnTo>
                  <a:cubicBezTo>
                    <a:pt x="1286846" y="2299595"/>
                    <a:pt x="1037256" y="3102576"/>
                    <a:pt x="692919" y="3209930"/>
                  </a:cubicBezTo>
                  <a:lnTo>
                    <a:pt x="692919" y="3209930"/>
                  </a:lnTo>
                  <a:cubicBezTo>
                    <a:pt x="667191" y="3217952"/>
                    <a:pt x="641631" y="3221867"/>
                    <a:pt x="616405" y="3221867"/>
                  </a:cubicBezTo>
                  <a:lnTo>
                    <a:pt x="616405" y="3221867"/>
                  </a:lnTo>
                  <a:cubicBezTo>
                    <a:pt x="303938" y="3221918"/>
                    <a:pt x="37158" y="2622441"/>
                    <a:pt x="3420" y="1805295"/>
                  </a:cubicBezTo>
                  <a:moveTo>
                    <a:pt x="597064" y="84459"/>
                  </a:moveTo>
                  <a:cubicBezTo>
                    <a:pt x="292091" y="179553"/>
                    <a:pt x="72890" y="935470"/>
                    <a:pt x="107452" y="1772846"/>
                  </a:cubicBezTo>
                  <a:lnTo>
                    <a:pt x="107452" y="1772846"/>
                  </a:lnTo>
                  <a:cubicBezTo>
                    <a:pt x="142013" y="2610221"/>
                    <a:pt x="417266" y="3211964"/>
                    <a:pt x="722239" y="3116870"/>
                  </a:cubicBezTo>
                  <a:lnTo>
                    <a:pt x="722239" y="3116870"/>
                  </a:lnTo>
                  <a:cubicBezTo>
                    <a:pt x="1027212" y="3021775"/>
                    <a:pt x="1246426" y="2265845"/>
                    <a:pt x="1211852" y="1428469"/>
                  </a:cubicBezTo>
                  <a:lnTo>
                    <a:pt x="1211852" y="1428469"/>
                  </a:lnTo>
                  <a:cubicBezTo>
                    <a:pt x="1179712" y="649619"/>
                    <a:pt x="939303" y="74621"/>
                    <a:pt x="660469" y="74569"/>
                  </a:cubicBezTo>
                  <a:lnTo>
                    <a:pt x="660469" y="74569"/>
                  </a:lnTo>
                  <a:cubicBezTo>
                    <a:pt x="639519" y="74569"/>
                    <a:pt x="618375" y="77814"/>
                    <a:pt x="597064" y="84459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ED852FAC-B30F-F4A7-99B3-F926D7A3A54B}"/>
                </a:ext>
              </a:extLst>
            </p:cNvPr>
            <p:cNvSpPr/>
            <p:nvPr/>
          </p:nvSpPr>
          <p:spPr>
            <a:xfrm flipV="1">
              <a:off x="757461" y="675537"/>
              <a:ext cx="1304493" cy="1001798"/>
            </a:xfrm>
            <a:custGeom>
              <a:avLst/>
              <a:gdLst>
                <a:gd name="connsiteX0" fmla="*/ 99059 w 2666984"/>
                <a:gd name="connsiteY0" fmla="*/ 1971818 h 2048136"/>
                <a:gd name="connsiteX1" fmla="*/ 829686 w 2666984"/>
                <a:gd name="connsiteY1" fmla="*/ 637092 h 2048136"/>
                <a:gd name="connsiteX2" fmla="*/ 829686 w 2666984"/>
                <a:gd name="connsiteY2" fmla="*/ 637092 h 2048136"/>
                <a:gd name="connsiteX3" fmla="*/ 2567700 w 2666984"/>
                <a:gd name="connsiteY3" fmla="*/ 76000 h 2048136"/>
                <a:gd name="connsiteX4" fmla="*/ 2567700 w 2666984"/>
                <a:gd name="connsiteY4" fmla="*/ 76000 h 2048136"/>
                <a:gd name="connsiteX5" fmla="*/ 1837073 w 2666984"/>
                <a:gd name="connsiteY5" fmla="*/ 1410727 h 2048136"/>
                <a:gd name="connsiteX6" fmla="*/ 1837073 w 2666984"/>
                <a:gd name="connsiteY6" fmla="*/ 1410727 h 2048136"/>
                <a:gd name="connsiteX7" fmla="*/ 380261 w 2666984"/>
                <a:gd name="connsiteY7" fmla="*/ 2047985 h 2048136"/>
                <a:gd name="connsiteX8" fmla="*/ 380261 w 2666984"/>
                <a:gd name="connsiteY8" fmla="*/ 2047985 h 2048136"/>
                <a:gd name="connsiteX9" fmla="*/ 99059 w 2666984"/>
                <a:gd name="connsiteY9" fmla="*/ 1971818 h 2048136"/>
                <a:gd name="connsiteX10" fmla="*/ 913720 w 2666984"/>
                <a:gd name="connsiteY10" fmla="*/ 701630 h 2048136"/>
                <a:gd name="connsiteX11" fmla="*/ 189454 w 2666984"/>
                <a:gd name="connsiteY11" fmla="*/ 1943013 h 2048136"/>
                <a:gd name="connsiteX12" fmla="*/ 189454 w 2666984"/>
                <a:gd name="connsiteY12" fmla="*/ 1943013 h 2048136"/>
                <a:gd name="connsiteX13" fmla="*/ 1805937 w 2666984"/>
                <a:gd name="connsiteY13" fmla="*/ 1386815 h 2048136"/>
                <a:gd name="connsiteX14" fmla="*/ 1805937 w 2666984"/>
                <a:gd name="connsiteY14" fmla="*/ 1386815 h 2048136"/>
                <a:gd name="connsiteX15" fmla="*/ 2530202 w 2666984"/>
                <a:gd name="connsiteY15" fmla="*/ 145432 h 2048136"/>
                <a:gd name="connsiteX16" fmla="*/ 2530202 w 2666984"/>
                <a:gd name="connsiteY16" fmla="*/ 145432 h 2048136"/>
                <a:gd name="connsiteX17" fmla="*/ 2294970 w 2666984"/>
                <a:gd name="connsiteY17" fmla="*/ 82091 h 2048136"/>
                <a:gd name="connsiteX18" fmla="*/ 2294970 w 2666984"/>
                <a:gd name="connsiteY18" fmla="*/ 82091 h 2048136"/>
                <a:gd name="connsiteX19" fmla="*/ 913720 w 2666984"/>
                <a:gd name="connsiteY19" fmla="*/ 701630 h 20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66984" h="2048136">
                  <a:moveTo>
                    <a:pt x="99059" y="1971818"/>
                  </a:moveTo>
                  <a:cubicBezTo>
                    <a:pt x="-179131" y="1758193"/>
                    <a:pt x="147978" y="1160609"/>
                    <a:pt x="829686" y="637092"/>
                  </a:cubicBezTo>
                  <a:lnTo>
                    <a:pt x="829686" y="637092"/>
                  </a:lnTo>
                  <a:cubicBezTo>
                    <a:pt x="1511381" y="113587"/>
                    <a:pt x="2289523" y="-137625"/>
                    <a:pt x="2567700" y="76000"/>
                  </a:cubicBezTo>
                  <a:lnTo>
                    <a:pt x="2567700" y="76000"/>
                  </a:lnTo>
                  <a:cubicBezTo>
                    <a:pt x="2845889" y="289638"/>
                    <a:pt x="2518768" y="887210"/>
                    <a:pt x="1837073" y="1410727"/>
                  </a:cubicBezTo>
                  <a:lnTo>
                    <a:pt x="1837073" y="1410727"/>
                  </a:lnTo>
                  <a:cubicBezTo>
                    <a:pt x="1320303" y="1807575"/>
                    <a:pt x="748073" y="2047959"/>
                    <a:pt x="380261" y="2047985"/>
                  </a:cubicBezTo>
                  <a:lnTo>
                    <a:pt x="380261" y="2047985"/>
                  </a:lnTo>
                  <a:cubicBezTo>
                    <a:pt x="262877" y="2047985"/>
                    <a:pt x="166353" y="2023506"/>
                    <a:pt x="99059" y="1971818"/>
                  </a:cubicBezTo>
                  <a:moveTo>
                    <a:pt x="913720" y="701630"/>
                  </a:moveTo>
                  <a:cubicBezTo>
                    <a:pt x="267332" y="1198016"/>
                    <a:pt x="-56917" y="1753802"/>
                    <a:pt x="189454" y="1943013"/>
                  </a:cubicBezTo>
                  <a:lnTo>
                    <a:pt x="189454" y="1943013"/>
                  </a:lnTo>
                  <a:cubicBezTo>
                    <a:pt x="435837" y="2132212"/>
                    <a:pt x="1159562" y="1883201"/>
                    <a:pt x="1805937" y="1386815"/>
                  </a:cubicBezTo>
                  <a:lnTo>
                    <a:pt x="1805937" y="1386815"/>
                  </a:lnTo>
                  <a:cubicBezTo>
                    <a:pt x="2452311" y="890429"/>
                    <a:pt x="2776573" y="334643"/>
                    <a:pt x="2530202" y="145432"/>
                  </a:cubicBezTo>
                  <a:lnTo>
                    <a:pt x="2530202" y="145432"/>
                  </a:lnTo>
                  <a:cubicBezTo>
                    <a:pt x="2474253" y="102475"/>
                    <a:pt x="2393632" y="82104"/>
                    <a:pt x="2294970" y="82091"/>
                  </a:cubicBezTo>
                  <a:lnTo>
                    <a:pt x="2294970" y="82091"/>
                  </a:lnTo>
                  <a:cubicBezTo>
                    <a:pt x="1959080" y="82052"/>
                    <a:pt x="1413338" y="317954"/>
                    <a:pt x="913720" y="701630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68B9E5A-248F-CD3E-4ED5-5DBA5FFF6585}"/>
                </a:ext>
              </a:extLst>
            </p:cNvPr>
            <p:cNvSpPr/>
            <p:nvPr/>
          </p:nvSpPr>
          <p:spPr>
            <a:xfrm flipV="1">
              <a:off x="757461" y="675537"/>
              <a:ext cx="1304493" cy="1001798"/>
            </a:xfrm>
            <a:custGeom>
              <a:avLst/>
              <a:gdLst>
                <a:gd name="connsiteX0" fmla="*/ 829686 w 2666984"/>
                <a:gd name="connsiteY0" fmla="*/ 1410727 h 2048136"/>
                <a:gd name="connsiteX1" fmla="*/ 99059 w 2666984"/>
                <a:gd name="connsiteY1" fmla="*/ 76000 h 2048136"/>
                <a:gd name="connsiteX2" fmla="*/ 99059 w 2666984"/>
                <a:gd name="connsiteY2" fmla="*/ 76000 h 2048136"/>
                <a:gd name="connsiteX3" fmla="*/ 1837073 w 2666984"/>
                <a:gd name="connsiteY3" fmla="*/ 637092 h 2048136"/>
                <a:gd name="connsiteX4" fmla="*/ 1837073 w 2666984"/>
                <a:gd name="connsiteY4" fmla="*/ 637092 h 2048136"/>
                <a:gd name="connsiteX5" fmla="*/ 2567700 w 2666984"/>
                <a:gd name="connsiteY5" fmla="*/ 1971818 h 2048136"/>
                <a:gd name="connsiteX6" fmla="*/ 2567700 w 2666984"/>
                <a:gd name="connsiteY6" fmla="*/ 1971818 h 2048136"/>
                <a:gd name="connsiteX7" fmla="*/ 2286497 w 2666984"/>
                <a:gd name="connsiteY7" fmla="*/ 2047985 h 2048136"/>
                <a:gd name="connsiteX8" fmla="*/ 2286497 w 2666984"/>
                <a:gd name="connsiteY8" fmla="*/ 2047985 h 2048136"/>
                <a:gd name="connsiteX9" fmla="*/ 829686 w 2666984"/>
                <a:gd name="connsiteY9" fmla="*/ 1410727 h 2048136"/>
                <a:gd name="connsiteX10" fmla="*/ 136569 w 2666984"/>
                <a:gd name="connsiteY10" fmla="*/ 145432 h 2048136"/>
                <a:gd name="connsiteX11" fmla="*/ 860809 w 2666984"/>
                <a:gd name="connsiteY11" fmla="*/ 1386815 h 2048136"/>
                <a:gd name="connsiteX12" fmla="*/ 860809 w 2666984"/>
                <a:gd name="connsiteY12" fmla="*/ 1386815 h 2048136"/>
                <a:gd name="connsiteX13" fmla="*/ 2477292 w 2666984"/>
                <a:gd name="connsiteY13" fmla="*/ 1943013 h 2048136"/>
                <a:gd name="connsiteX14" fmla="*/ 2477292 w 2666984"/>
                <a:gd name="connsiteY14" fmla="*/ 1943013 h 2048136"/>
                <a:gd name="connsiteX15" fmla="*/ 1753039 w 2666984"/>
                <a:gd name="connsiteY15" fmla="*/ 701630 h 2048136"/>
                <a:gd name="connsiteX16" fmla="*/ 1753039 w 2666984"/>
                <a:gd name="connsiteY16" fmla="*/ 701630 h 2048136"/>
                <a:gd name="connsiteX17" fmla="*/ 371789 w 2666984"/>
                <a:gd name="connsiteY17" fmla="*/ 82091 h 2048136"/>
                <a:gd name="connsiteX18" fmla="*/ 371789 w 2666984"/>
                <a:gd name="connsiteY18" fmla="*/ 82091 h 2048136"/>
                <a:gd name="connsiteX19" fmla="*/ 136569 w 2666984"/>
                <a:gd name="connsiteY19" fmla="*/ 145432 h 204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66984" h="2048136">
                  <a:moveTo>
                    <a:pt x="829686" y="1410727"/>
                  </a:moveTo>
                  <a:cubicBezTo>
                    <a:pt x="147978" y="887210"/>
                    <a:pt x="-179131" y="289638"/>
                    <a:pt x="99059" y="76000"/>
                  </a:cubicBezTo>
                  <a:lnTo>
                    <a:pt x="99059" y="76000"/>
                  </a:lnTo>
                  <a:cubicBezTo>
                    <a:pt x="377235" y="-137625"/>
                    <a:pt x="1155378" y="113587"/>
                    <a:pt x="1837073" y="637092"/>
                  </a:cubicBezTo>
                  <a:lnTo>
                    <a:pt x="1837073" y="637092"/>
                  </a:lnTo>
                  <a:cubicBezTo>
                    <a:pt x="2518768" y="1160609"/>
                    <a:pt x="2845889" y="1758193"/>
                    <a:pt x="2567700" y="1971818"/>
                  </a:cubicBezTo>
                  <a:lnTo>
                    <a:pt x="2567700" y="1971818"/>
                  </a:lnTo>
                  <a:cubicBezTo>
                    <a:pt x="2500419" y="2023493"/>
                    <a:pt x="2403843" y="2047972"/>
                    <a:pt x="2286497" y="2047985"/>
                  </a:cubicBezTo>
                  <a:lnTo>
                    <a:pt x="2286497" y="2047985"/>
                  </a:lnTo>
                  <a:cubicBezTo>
                    <a:pt x="1918699" y="2047998"/>
                    <a:pt x="1346494" y="1807614"/>
                    <a:pt x="829686" y="1410727"/>
                  </a:cubicBezTo>
                  <a:moveTo>
                    <a:pt x="136569" y="145432"/>
                  </a:moveTo>
                  <a:cubicBezTo>
                    <a:pt x="-109815" y="334643"/>
                    <a:pt x="214447" y="890429"/>
                    <a:pt x="860809" y="1386815"/>
                  </a:cubicBezTo>
                  <a:lnTo>
                    <a:pt x="860809" y="1386815"/>
                  </a:lnTo>
                  <a:cubicBezTo>
                    <a:pt x="1507196" y="1883201"/>
                    <a:pt x="2230908" y="2132212"/>
                    <a:pt x="2477292" y="1943013"/>
                  </a:cubicBezTo>
                  <a:lnTo>
                    <a:pt x="2477292" y="1943013"/>
                  </a:lnTo>
                  <a:cubicBezTo>
                    <a:pt x="2723676" y="1753802"/>
                    <a:pt x="2399414" y="1198016"/>
                    <a:pt x="1753039" y="701630"/>
                  </a:cubicBezTo>
                  <a:lnTo>
                    <a:pt x="1753039" y="701630"/>
                  </a:lnTo>
                  <a:cubicBezTo>
                    <a:pt x="1253460" y="317980"/>
                    <a:pt x="707679" y="82091"/>
                    <a:pt x="371789" y="82091"/>
                  </a:cubicBezTo>
                  <a:lnTo>
                    <a:pt x="371789" y="82091"/>
                  </a:lnTo>
                  <a:cubicBezTo>
                    <a:pt x="273088" y="82091"/>
                    <a:pt x="192518" y="102462"/>
                    <a:pt x="136569" y="145432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489E6DC-A2F3-CFC6-277A-9489FB77BA63}"/>
                </a:ext>
              </a:extLst>
            </p:cNvPr>
            <p:cNvSpPr/>
            <p:nvPr/>
          </p:nvSpPr>
          <p:spPr>
            <a:xfrm flipV="1">
              <a:off x="832252" y="676570"/>
              <a:ext cx="1229702" cy="1000738"/>
            </a:xfrm>
            <a:custGeom>
              <a:avLst/>
              <a:gdLst>
                <a:gd name="connsiteX0" fmla="*/ 2154826 w 2514076"/>
                <a:gd name="connsiteY0" fmla="*/ 2002938 h 2045969"/>
                <a:gd name="connsiteX1" fmla="*/ 2324387 w 2514076"/>
                <a:gd name="connsiteY1" fmla="*/ 1942958 h 2045969"/>
                <a:gd name="connsiteX2" fmla="*/ 2324387 w 2514076"/>
                <a:gd name="connsiteY2" fmla="*/ 1942958 h 2045969"/>
                <a:gd name="connsiteX3" fmla="*/ 1600134 w 2514076"/>
                <a:gd name="connsiteY3" fmla="*/ 701575 h 2045969"/>
                <a:gd name="connsiteX4" fmla="*/ 1600134 w 2514076"/>
                <a:gd name="connsiteY4" fmla="*/ 701575 h 2045969"/>
                <a:gd name="connsiteX5" fmla="*/ 58761 w 2514076"/>
                <a:gd name="connsiteY5" fmla="*/ 105806 h 2045969"/>
                <a:gd name="connsiteX6" fmla="*/ 58761 w 2514076"/>
                <a:gd name="connsiteY6" fmla="*/ 105806 h 2045969"/>
                <a:gd name="connsiteX7" fmla="*/ -112 w 2514076"/>
                <a:gd name="connsiteY7" fmla="*/ 43328 h 2045969"/>
                <a:gd name="connsiteX8" fmla="*/ -112 w 2514076"/>
                <a:gd name="connsiteY8" fmla="*/ 43328 h 2045969"/>
                <a:gd name="connsiteX9" fmla="*/ 1684167 w 2514076"/>
                <a:gd name="connsiteY9" fmla="*/ 637036 h 2045969"/>
                <a:gd name="connsiteX10" fmla="*/ 1684167 w 2514076"/>
                <a:gd name="connsiteY10" fmla="*/ 637036 h 2045969"/>
                <a:gd name="connsiteX11" fmla="*/ 2414795 w 2514076"/>
                <a:gd name="connsiteY11" fmla="*/ 1971763 h 2045969"/>
                <a:gd name="connsiteX12" fmla="*/ 2414795 w 2514076"/>
                <a:gd name="connsiteY12" fmla="*/ 1971763 h 2045969"/>
                <a:gd name="connsiteX13" fmla="*/ 2190662 w 2514076"/>
                <a:gd name="connsiteY13" fmla="*/ 2045818 h 2045969"/>
                <a:gd name="connsiteX14" fmla="*/ 2190662 w 2514076"/>
                <a:gd name="connsiteY14" fmla="*/ 2045818 h 2045969"/>
                <a:gd name="connsiteX15" fmla="*/ 2154826 w 2514076"/>
                <a:gd name="connsiteY15" fmla="*/ 2002938 h 204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076" h="2045969">
                  <a:moveTo>
                    <a:pt x="2154826" y="2002938"/>
                  </a:moveTo>
                  <a:cubicBezTo>
                    <a:pt x="2223884" y="1995585"/>
                    <a:pt x="2281417" y="1975948"/>
                    <a:pt x="2324387" y="1942958"/>
                  </a:cubicBezTo>
                  <a:lnTo>
                    <a:pt x="2324387" y="1942958"/>
                  </a:lnTo>
                  <a:cubicBezTo>
                    <a:pt x="2570770" y="1753747"/>
                    <a:pt x="2246508" y="1197961"/>
                    <a:pt x="1600134" y="701575"/>
                  </a:cubicBezTo>
                  <a:lnTo>
                    <a:pt x="1600134" y="701575"/>
                  </a:lnTo>
                  <a:cubicBezTo>
                    <a:pt x="1010147" y="248493"/>
                    <a:pt x="355815" y="1582"/>
                    <a:pt x="58761" y="105806"/>
                  </a:cubicBezTo>
                  <a:lnTo>
                    <a:pt x="58761" y="105806"/>
                  </a:lnTo>
                  <a:cubicBezTo>
                    <a:pt x="40257" y="84379"/>
                    <a:pt x="20221" y="63776"/>
                    <a:pt x="-112" y="43328"/>
                  </a:cubicBezTo>
                  <a:lnTo>
                    <a:pt x="-112" y="43328"/>
                  </a:lnTo>
                  <a:cubicBezTo>
                    <a:pt x="314854" y="-107382"/>
                    <a:pt x="1042236" y="144063"/>
                    <a:pt x="1684167" y="637036"/>
                  </a:cubicBezTo>
                  <a:lnTo>
                    <a:pt x="1684167" y="637036"/>
                  </a:lnTo>
                  <a:cubicBezTo>
                    <a:pt x="2365863" y="1160554"/>
                    <a:pt x="2692984" y="1758138"/>
                    <a:pt x="2414795" y="1971763"/>
                  </a:cubicBezTo>
                  <a:lnTo>
                    <a:pt x="2414795" y="1971763"/>
                  </a:lnTo>
                  <a:cubicBezTo>
                    <a:pt x="2358768" y="2014797"/>
                    <a:pt x="2282396" y="2038941"/>
                    <a:pt x="2190662" y="2045818"/>
                  </a:cubicBezTo>
                  <a:lnTo>
                    <a:pt x="2190662" y="2045818"/>
                  </a:lnTo>
                  <a:cubicBezTo>
                    <a:pt x="2177051" y="2032323"/>
                    <a:pt x="2164895" y="2018094"/>
                    <a:pt x="2154826" y="2002938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4EE1EE5-EC99-76A8-DB86-DA0153067E7B}"/>
                </a:ext>
              </a:extLst>
            </p:cNvPr>
            <p:cNvSpPr/>
            <p:nvPr/>
          </p:nvSpPr>
          <p:spPr>
            <a:xfrm flipV="1">
              <a:off x="1120329" y="451914"/>
              <a:ext cx="434351" cy="1557472"/>
            </a:xfrm>
            <a:custGeom>
              <a:avLst/>
              <a:gdLst>
                <a:gd name="connsiteX0" fmla="*/ 3418 w 888013"/>
                <a:gd name="connsiteY0" fmla="*/ 1767485 h 3184188"/>
                <a:gd name="connsiteX1" fmla="*/ 501645 w 888013"/>
                <a:gd name="connsiteY1" fmla="*/ -132 h 3184188"/>
                <a:gd name="connsiteX2" fmla="*/ 501645 w 888013"/>
                <a:gd name="connsiteY2" fmla="*/ -132 h 3184188"/>
                <a:gd name="connsiteX3" fmla="*/ 519312 w 888013"/>
                <a:gd name="connsiteY3" fmla="*/ 86361 h 3184188"/>
                <a:gd name="connsiteX4" fmla="*/ 519312 w 888013"/>
                <a:gd name="connsiteY4" fmla="*/ 86361 h 3184188"/>
                <a:gd name="connsiteX5" fmla="*/ 107436 w 888013"/>
                <a:gd name="connsiteY5" fmla="*/ 1735036 h 3184188"/>
                <a:gd name="connsiteX6" fmla="*/ 107436 w 888013"/>
                <a:gd name="connsiteY6" fmla="*/ 1735036 h 3184188"/>
                <a:gd name="connsiteX7" fmla="*/ 722224 w 888013"/>
                <a:gd name="connsiteY7" fmla="*/ 3079060 h 3184188"/>
                <a:gd name="connsiteX8" fmla="*/ 722224 w 888013"/>
                <a:gd name="connsiteY8" fmla="*/ 3079060 h 3184188"/>
                <a:gd name="connsiteX9" fmla="*/ 873049 w 888013"/>
                <a:gd name="connsiteY9" fmla="*/ 2972015 h 3184188"/>
                <a:gd name="connsiteX10" fmla="*/ 873049 w 888013"/>
                <a:gd name="connsiteY10" fmla="*/ 2972015 h 3184188"/>
                <a:gd name="connsiteX11" fmla="*/ 887896 w 888013"/>
                <a:gd name="connsiteY11" fmla="*/ 3027553 h 3184188"/>
                <a:gd name="connsiteX12" fmla="*/ 887896 w 888013"/>
                <a:gd name="connsiteY12" fmla="*/ 3027553 h 3184188"/>
                <a:gd name="connsiteX13" fmla="*/ 692904 w 888013"/>
                <a:gd name="connsiteY13" fmla="*/ 3172120 h 3184188"/>
                <a:gd name="connsiteX14" fmla="*/ 692904 w 888013"/>
                <a:gd name="connsiteY14" fmla="*/ 3172120 h 3184188"/>
                <a:gd name="connsiteX15" fmla="*/ 616390 w 888013"/>
                <a:gd name="connsiteY15" fmla="*/ 3184057 h 3184188"/>
                <a:gd name="connsiteX16" fmla="*/ 616390 w 888013"/>
                <a:gd name="connsiteY16" fmla="*/ 3184057 h 3184188"/>
                <a:gd name="connsiteX17" fmla="*/ 3418 w 888013"/>
                <a:gd name="connsiteY17" fmla="*/ 1767485 h 318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8013" h="3184188">
                  <a:moveTo>
                    <a:pt x="3418" y="1767485"/>
                  </a:moveTo>
                  <a:cubicBezTo>
                    <a:pt x="-30912" y="935853"/>
                    <a:pt x="188418" y="175416"/>
                    <a:pt x="501645" y="-132"/>
                  </a:cubicBezTo>
                  <a:lnTo>
                    <a:pt x="501645" y="-132"/>
                  </a:lnTo>
                  <a:cubicBezTo>
                    <a:pt x="506796" y="29072"/>
                    <a:pt x="512256" y="58109"/>
                    <a:pt x="519312" y="86361"/>
                  </a:cubicBezTo>
                  <a:lnTo>
                    <a:pt x="519312" y="86361"/>
                  </a:lnTo>
                  <a:cubicBezTo>
                    <a:pt x="255776" y="274374"/>
                    <a:pt x="75888" y="970723"/>
                    <a:pt x="107436" y="1735036"/>
                  </a:cubicBezTo>
                  <a:lnTo>
                    <a:pt x="107436" y="1735036"/>
                  </a:lnTo>
                  <a:cubicBezTo>
                    <a:pt x="141997" y="2572411"/>
                    <a:pt x="417251" y="3174154"/>
                    <a:pt x="722224" y="3079060"/>
                  </a:cubicBezTo>
                  <a:lnTo>
                    <a:pt x="722224" y="3079060"/>
                  </a:lnTo>
                  <a:cubicBezTo>
                    <a:pt x="775418" y="3062462"/>
                    <a:pt x="825985" y="3025724"/>
                    <a:pt x="873049" y="2972015"/>
                  </a:cubicBezTo>
                  <a:lnTo>
                    <a:pt x="873049" y="2972015"/>
                  </a:lnTo>
                  <a:cubicBezTo>
                    <a:pt x="879836" y="2989450"/>
                    <a:pt x="884600" y="3008096"/>
                    <a:pt x="887896" y="3027553"/>
                  </a:cubicBezTo>
                  <a:lnTo>
                    <a:pt x="887896" y="3027553"/>
                  </a:lnTo>
                  <a:cubicBezTo>
                    <a:pt x="827775" y="3100590"/>
                    <a:pt x="762271" y="3150500"/>
                    <a:pt x="692904" y="3172120"/>
                  </a:cubicBezTo>
                  <a:lnTo>
                    <a:pt x="692904" y="3172120"/>
                  </a:lnTo>
                  <a:cubicBezTo>
                    <a:pt x="667163" y="3180155"/>
                    <a:pt x="641628" y="3184057"/>
                    <a:pt x="616390" y="3184057"/>
                  </a:cubicBezTo>
                  <a:lnTo>
                    <a:pt x="616390" y="3184057"/>
                  </a:lnTo>
                  <a:cubicBezTo>
                    <a:pt x="303948" y="3184031"/>
                    <a:pt x="37142" y="2584580"/>
                    <a:pt x="3418" y="1767485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CB0AD8D-0661-8D8B-37BA-469D76A38018}"/>
                </a:ext>
              </a:extLst>
            </p:cNvPr>
            <p:cNvSpPr/>
            <p:nvPr/>
          </p:nvSpPr>
          <p:spPr>
            <a:xfrm flipV="1">
              <a:off x="757496" y="732978"/>
              <a:ext cx="1303125" cy="944358"/>
            </a:xfrm>
            <a:custGeom>
              <a:avLst/>
              <a:gdLst>
                <a:gd name="connsiteX0" fmla="*/ 829614 w 2664188"/>
                <a:gd name="connsiteY0" fmla="*/ 637102 h 1930701"/>
                <a:gd name="connsiteX1" fmla="*/ 2567628 w 2664188"/>
                <a:gd name="connsiteY1" fmla="*/ 76011 h 1930701"/>
                <a:gd name="connsiteX2" fmla="*/ 2567628 w 2664188"/>
                <a:gd name="connsiteY2" fmla="*/ 76011 h 1930701"/>
                <a:gd name="connsiteX3" fmla="*/ 2664075 w 2664188"/>
                <a:gd name="connsiteY3" fmla="*/ 248147 h 1930701"/>
                <a:gd name="connsiteX4" fmla="*/ 2664075 w 2664188"/>
                <a:gd name="connsiteY4" fmla="*/ 248147 h 1930701"/>
                <a:gd name="connsiteX5" fmla="*/ 2608228 w 2664188"/>
                <a:gd name="connsiteY5" fmla="*/ 275665 h 1930701"/>
                <a:gd name="connsiteX6" fmla="*/ 2608228 w 2664188"/>
                <a:gd name="connsiteY6" fmla="*/ 275665 h 1930701"/>
                <a:gd name="connsiteX7" fmla="*/ 2530131 w 2664188"/>
                <a:gd name="connsiteY7" fmla="*/ 145442 h 1930701"/>
                <a:gd name="connsiteX8" fmla="*/ 2530131 w 2664188"/>
                <a:gd name="connsiteY8" fmla="*/ 145442 h 1930701"/>
                <a:gd name="connsiteX9" fmla="*/ 913648 w 2664188"/>
                <a:gd name="connsiteY9" fmla="*/ 701641 h 1930701"/>
                <a:gd name="connsiteX10" fmla="*/ 913648 w 2664188"/>
                <a:gd name="connsiteY10" fmla="*/ 701641 h 1930701"/>
                <a:gd name="connsiteX11" fmla="*/ 137862 w 2664188"/>
                <a:gd name="connsiteY11" fmla="*/ 1885362 h 1930701"/>
                <a:gd name="connsiteX12" fmla="*/ 137862 w 2664188"/>
                <a:gd name="connsiteY12" fmla="*/ 1885362 h 1930701"/>
                <a:gd name="connsiteX13" fmla="*/ 56507 w 2664188"/>
                <a:gd name="connsiteY13" fmla="*/ 1930559 h 1930701"/>
                <a:gd name="connsiteX14" fmla="*/ 56507 w 2664188"/>
                <a:gd name="connsiteY14" fmla="*/ 1930559 h 1930701"/>
                <a:gd name="connsiteX15" fmla="*/ 829614 w 2664188"/>
                <a:gd name="connsiteY15" fmla="*/ 637102 h 193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64188" h="1930701">
                  <a:moveTo>
                    <a:pt x="829614" y="637102"/>
                  </a:moveTo>
                  <a:cubicBezTo>
                    <a:pt x="1511309" y="113598"/>
                    <a:pt x="2289452" y="-137615"/>
                    <a:pt x="2567628" y="76011"/>
                  </a:cubicBezTo>
                  <a:lnTo>
                    <a:pt x="2567628" y="76011"/>
                  </a:lnTo>
                  <a:cubicBezTo>
                    <a:pt x="2623668" y="119058"/>
                    <a:pt x="2655100" y="177699"/>
                    <a:pt x="2664075" y="248147"/>
                  </a:cubicBezTo>
                  <a:lnTo>
                    <a:pt x="2664075" y="248147"/>
                  </a:lnTo>
                  <a:cubicBezTo>
                    <a:pt x="2646485" y="258590"/>
                    <a:pt x="2627956" y="267926"/>
                    <a:pt x="2608228" y="275665"/>
                  </a:cubicBezTo>
                  <a:lnTo>
                    <a:pt x="2608228" y="275665"/>
                  </a:lnTo>
                  <a:cubicBezTo>
                    <a:pt x="2598648" y="222625"/>
                    <a:pt x="2573088" y="178445"/>
                    <a:pt x="2530131" y="145442"/>
                  </a:cubicBezTo>
                  <a:lnTo>
                    <a:pt x="2530131" y="145442"/>
                  </a:lnTo>
                  <a:cubicBezTo>
                    <a:pt x="2283747" y="-43769"/>
                    <a:pt x="1560022" y="205255"/>
                    <a:pt x="913648" y="701641"/>
                  </a:cubicBezTo>
                  <a:lnTo>
                    <a:pt x="913648" y="701641"/>
                  </a:lnTo>
                  <a:cubicBezTo>
                    <a:pt x="323674" y="1154722"/>
                    <a:pt x="2141" y="1657225"/>
                    <a:pt x="137862" y="1885362"/>
                  </a:cubicBezTo>
                  <a:lnTo>
                    <a:pt x="137862" y="1885362"/>
                  </a:lnTo>
                  <a:cubicBezTo>
                    <a:pt x="109971" y="1899552"/>
                    <a:pt x="83136" y="1914940"/>
                    <a:pt x="56507" y="1930559"/>
                  </a:cubicBezTo>
                  <a:lnTo>
                    <a:pt x="56507" y="1930559"/>
                  </a:lnTo>
                  <a:cubicBezTo>
                    <a:pt x="-139748" y="1688683"/>
                    <a:pt x="187682" y="1130089"/>
                    <a:pt x="829614" y="637102"/>
                  </a:cubicBezTo>
                </a:path>
              </a:pathLst>
            </a:custGeom>
            <a:solidFill>
              <a:srgbClr val="0070C0">
                <a:alpha val="7647"/>
              </a:srgbClr>
            </a:solidFill>
            <a:ln w="12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37" name="Graphic 33">
              <a:extLst>
                <a:ext uri="{FF2B5EF4-FFF2-40B4-BE49-F238E27FC236}">
                  <a16:creationId xmlns:a16="http://schemas.microsoft.com/office/drawing/2014/main" id="{47693C66-85D6-884B-87F0-FCAFC3DDAD89}"/>
                </a:ext>
              </a:extLst>
            </p:cNvPr>
            <p:cNvSpPr/>
            <p:nvPr/>
          </p:nvSpPr>
          <p:spPr>
            <a:xfrm flipV="1">
              <a:off x="335764" y="746699"/>
              <a:ext cx="2146587" cy="706679"/>
            </a:xfrm>
            <a:custGeom>
              <a:avLst/>
              <a:gdLst>
                <a:gd name="connsiteX0" fmla="*/ 4388797 w 4388611"/>
                <a:gd name="connsiteY0" fmla="*/ 671369 h 1444777"/>
                <a:gd name="connsiteX1" fmla="*/ 2610963 w 4388611"/>
                <a:gd name="connsiteY1" fmla="*/ 541717 h 1444777"/>
                <a:gd name="connsiteX2" fmla="*/ 2597926 w 4388611"/>
                <a:gd name="connsiteY2" fmla="*/ 666100 h 1444777"/>
                <a:gd name="connsiteX3" fmla="*/ 2960267 w 4388611"/>
                <a:gd name="connsiteY3" fmla="*/ 809377 h 1444777"/>
                <a:gd name="connsiteX4" fmla="*/ 2577203 w 4388611"/>
                <a:gd name="connsiteY4" fmla="*/ 741824 h 1444777"/>
                <a:gd name="connsiteX5" fmla="*/ 2230974 w 4388611"/>
                <a:gd name="connsiteY5" fmla="*/ 1009872 h 1444777"/>
                <a:gd name="connsiteX6" fmla="*/ 2194491 w 4388611"/>
                <a:gd name="connsiteY6" fmla="*/ 1444768 h 1444777"/>
                <a:gd name="connsiteX7" fmla="*/ 2188713 w 4388611"/>
                <a:gd name="connsiteY7" fmla="*/ 1010926 h 1444777"/>
                <a:gd name="connsiteX8" fmla="*/ 1847206 w 4388611"/>
                <a:gd name="connsiteY8" fmla="*/ 728939 h 1444777"/>
                <a:gd name="connsiteX9" fmla="*/ 1477995 w 4388611"/>
                <a:gd name="connsiteY9" fmla="*/ 805476 h 1444777"/>
                <a:gd name="connsiteX10" fmla="*/ 1837262 w 4388611"/>
                <a:gd name="connsiteY10" fmla="*/ 654934 h 1444777"/>
                <a:gd name="connsiteX11" fmla="*/ 1840725 w 4388611"/>
                <a:gd name="connsiteY11" fmla="*/ 523840 h 1444777"/>
                <a:gd name="connsiteX12" fmla="*/ 185 w 4388611"/>
                <a:gd name="connsiteY12" fmla="*/ 671369 h 1444777"/>
                <a:gd name="connsiteX13" fmla="*/ 665459 w 4388611"/>
                <a:gd name="connsiteY13" fmla="*/ 558837 h 1444777"/>
                <a:gd name="connsiteX14" fmla="*/ 662959 w 4388611"/>
                <a:gd name="connsiteY14" fmla="*/ 543400 h 1444777"/>
                <a:gd name="connsiteX15" fmla="*/ 717256 w 4388611"/>
                <a:gd name="connsiteY15" fmla="*/ 489195 h 1444777"/>
                <a:gd name="connsiteX16" fmla="*/ 771294 w 4388611"/>
                <a:gd name="connsiteY16" fmla="*/ 540923 h 1444777"/>
                <a:gd name="connsiteX17" fmla="*/ 1024726 w 4388611"/>
                <a:gd name="connsiteY17" fmla="*/ 498050 h 1444777"/>
                <a:gd name="connsiteX18" fmla="*/ 1023837 w 4388611"/>
                <a:gd name="connsiteY18" fmla="*/ 489195 h 1444777"/>
                <a:gd name="connsiteX19" fmla="*/ 1078134 w 4388611"/>
                <a:gd name="connsiteY19" fmla="*/ 434990 h 1444777"/>
                <a:gd name="connsiteX20" fmla="*/ 1131506 w 4388611"/>
                <a:gd name="connsiteY20" fmla="*/ 479988 h 1444777"/>
                <a:gd name="connsiteX21" fmla="*/ 1277805 w 4388611"/>
                <a:gd name="connsiteY21" fmla="*/ 455252 h 1444777"/>
                <a:gd name="connsiteX22" fmla="*/ 1277805 w 4388611"/>
                <a:gd name="connsiteY22" fmla="*/ 398662 h 1444777"/>
                <a:gd name="connsiteX23" fmla="*/ 1078134 w 4388611"/>
                <a:gd name="connsiteY23" fmla="*/ 199332 h 1444777"/>
                <a:gd name="connsiteX24" fmla="*/ 1277805 w 4388611"/>
                <a:gd name="connsiteY24" fmla="*/ 20 h 1444777"/>
                <a:gd name="connsiteX25" fmla="*/ 1477458 w 4388611"/>
                <a:gd name="connsiteY25" fmla="*/ 199332 h 1444777"/>
                <a:gd name="connsiteX26" fmla="*/ 1370511 w 4388611"/>
                <a:gd name="connsiteY26" fmla="*/ 375794 h 1444777"/>
                <a:gd name="connsiteX27" fmla="*/ 1370511 w 4388611"/>
                <a:gd name="connsiteY27" fmla="*/ 439556 h 1444777"/>
                <a:gd name="connsiteX28" fmla="*/ 1876540 w 4388611"/>
                <a:gd name="connsiteY28" fmla="*/ 353960 h 1444777"/>
                <a:gd name="connsiteX29" fmla="*/ 2212399 w 4388611"/>
                <a:gd name="connsiteY29" fmla="*/ 184080 h 1444777"/>
                <a:gd name="connsiteX30" fmla="*/ 2530350 w 4388611"/>
                <a:gd name="connsiteY30" fmla="*/ 349486 h 1444777"/>
                <a:gd name="connsiteX31" fmla="*/ 3041232 w 4388611"/>
                <a:gd name="connsiteY31" fmla="*/ 437967 h 1444777"/>
                <a:gd name="connsiteX32" fmla="*/ 3041232 w 4388611"/>
                <a:gd name="connsiteY32" fmla="*/ 375794 h 1444777"/>
                <a:gd name="connsiteX33" fmla="*/ 2934285 w 4388611"/>
                <a:gd name="connsiteY33" fmla="*/ 199332 h 1444777"/>
                <a:gd name="connsiteX34" fmla="*/ 3133937 w 4388611"/>
                <a:gd name="connsiteY34" fmla="*/ 20 h 1444777"/>
                <a:gd name="connsiteX35" fmla="*/ 3333608 w 4388611"/>
                <a:gd name="connsiteY35" fmla="*/ 199332 h 1444777"/>
                <a:gd name="connsiteX36" fmla="*/ 3133937 w 4388611"/>
                <a:gd name="connsiteY36" fmla="*/ 398662 h 1444777"/>
                <a:gd name="connsiteX37" fmla="*/ 3133937 w 4388611"/>
                <a:gd name="connsiteY37" fmla="*/ 454032 h 1444777"/>
                <a:gd name="connsiteX38" fmla="*/ 3302071 w 4388611"/>
                <a:gd name="connsiteY38" fmla="*/ 483150 h 1444777"/>
                <a:gd name="connsiteX39" fmla="*/ 3355757 w 4388611"/>
                <a:gd name="connsiteY39" fmla="*/ 434990 h 1444777"/>
                <a:gd name="connsiteX40" fmla="*/ 3410054 w 4388611"/>
                <a:gd name="connsiteY40" fmla="*/ 489195 h 1444777"/>
                <a:gd name="connsiteX41" fmla="*/ 3408499 w 4388611"/>
                <a:gd name="connsiteY41" fmla="*/ 501581 h 1444777"/>
                <a:gd name="connsiteX42" fmla="*/ 3662560 w 4388611"/>
                <a:gd name="connsiteY42" fmla="*/ 545581 h 1444777"/>
                <a:gd name="connsiteX43" fmla="*/ 3662337 w 4388611"/>
                <a:gd name="connsiteY43" fmla="*/ 543400 h 1444777"/>
                <a:gd name="connsiteX44" fmla="*/ 3716635 w 4388611"/>
                <a:gd name="connsiteY44" fmla="*/ 489195 h 1444777"/>
                <a:gd name="connsiteX45" fmla="*/ 3770932 w 4388611"/>
                <a:gd name="connsiteY45" fmla="*/ 543400 h 1444777"/>
                <a:gd name="connsiteX46" fmla="*/ 3766932 w 4388611"/>
                <a:gd name="connsiteY46" fmla="*/ 563662 h 144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388611" h="1444777">
                  <a:moveTo>
                    <a:pt x="4388797" y="671369"/>
                  </a:moveTo>
                  <a:lnTo>
                    <a:pt x="2610963" y="541717"/>
                  </a:lnTo>
                  <a:cubicBezTo>
                    <a:pt x="2610963" y="541717"/>
                    <a:pt x="2612426" y="595257"/>
                    <a:pt x="2597926" y="666100"/>
                  </a:cubicBezTo>
                  <a:cubicBezTo>
                    <a:pt x="2701613" y="698619"/>
                    <a:pt x="2967471" y="784623"/>
                    <a:pt x="2960267" y="809377"/>
                  </a:cubicBezTo>
                  <a:cubicBezTo>
                    <a:pt x="2953248" y="833392"/>
                    <a:pt x="2697187" y="776488"/>
                    <a:pt x="2577203" y="741824"/>
                  </a:cubicBezTo>
                  <a:cubicBezTo>
                    <a:pt x="2535258" y="862713"/>
                    <a:pt x="2441311" y="996025"/>
                    <a:pt x="2230974" y="1009872"/>
                  </a:cubicBezTo>
                  <a:cubicBezTo>
                    <a:pt x="2231566" y="1149396"/>
                    <a:pt x="2228844" y="1448207"/>
                    <a:pt x="2194491" y="1444768"/>
                  </a:cubicBezTo>
                  <a:cubicBezTo>
                    <a:pt x="2160324" y="1441366"/>
                    <a:pt x="2178287" y="1149285"/>
                    <a:pt x="2188713" y="1010926"/>
                  </a:cubicBezTo>
                  <a:cubicBezTo>
                    <a:pt x="1955560" y="1008449"/>
                    <a:pt x="1873670" y="861031"/>
                    <a:pt x="1847206" y="728939"/>
                  </a:cubicBezTo>
                  <a:cubicBezTo>
                    <a:pt x="1731982" y="761273"/>
                    <a:pt x="1491588" y="825849"/>
                    <a:pt x="1477995" y="805476"/>
                  </a:cubicBezTo>
                  <a:cubicBezTo>
                    <a:pt x="1464587" y="785417"/>
                    <a:pt x="1711851" y="697788"/>
                    <a:pt x="1837262" y="654934"/>
                  </a:cubicBezTo>
                  <a:cubicBezTo>
                    <a:pt x="1831928" y="580393"/>
                    <a:pt x="1840725" y="523840"/>
                    <a:pt x="1840725" y="523840"/>
                  </a:cubicBezTo>
                  <a:lnTo>
                    <a:pt x="185" y="671369"/>
                  </a:lnTo>
                  <a:lnTo>
                    <a:pt x="665459" y="558837"/>
                  </a:lnTo>
                  <a:cubicBezTo>
                    <a:pt x="663996" y="553901"/>
                    <a:pt x="662959" y="548798"/>
                    <a:pt x="662959" y="543400"/>
                  </a:cubicBezTo>
                  <a:cubicBezTo>
                    <a:pt x="662959" y="513469"/>
                    <a:pt x="687274" y="489195"/>
                    <a:pt x="717256" y="489195"/>
                  </a:cubicBezTo>
                  <a:cubicBezTo>
                    <a:pt x="746386" y="489195"/>
                    <a:pt x="769979" y="512156"/>
                    <a:pt x="771294" y="540923"/>
                  </a:cubicBezTo>
                  <a:lnTo>
                    <a:pt x="1024726" y="498050"/>
                  </a:lnTo>
                  <a:cubicBezTo>
                    <a:pt x="1024244" y="495148"/>
                    <a:pt x="1023837" y="492227"/>
                    <a:pt x="1023837" y="489195"/>
                  </a:cubicBezTo>
                  <a:cubicBezTo>
                    <a:pt x="1023837" y="459264"/>
                    <a:pt x="1048134" y="434990"/>
                    <a:pt x="1078134" y="434990"/>
                  </a:cubicBezTo>
                  <a:cubicBezTo>
                    <a:pt x="1104950" y="434990"/>
                    <a:pt x="1127098" y="454457"/>
                    <a:pt x="1131506" y="479988"/>
                  </a:cubicBezTo>
                  <a:lnTo>
                    <a:pt x="1277805" y="455252"/>
                  </a:lnTo>
                  <a:lnTo>
                    <a:pt x="1277805" y="398662"/>
                  </a:lnTo>
                  <a:cubicBezTo>
                    <a:pt x="1167525" y="398662"/>
                    <a:pt x="1078134" y="309424"/>
                    <a:pt x="1078134" y="199332"/>
                  </a:cubicBezTo>
                  <a:cubicBezTo>
                    <a:pt x="1078134" y="89259"/>
                    <a:pt x="1167525" y="20"/>
                    <a:pt x="1277805" y="20"/>
                  </a:cubicBezTo>
                  <a:cubicBezTo>
                    <a:pt x="1388067" y="20"/>
                    <a:pt x="1477458" y="89259"/>
                    <a:pt x="1477458" y="199332"/>
                  </a:cubicBezTo>
                  <a:cubicBezTo>
                    <a:pt x="1477458" y="275999"/>
                    <a:pt x="1434068" y="342443"/>
                    <a:pt x="1370511" y="375794"/>
                  </a:cubicBezTo>
                  <a:lnTo>
                    <a:pt x="1370511" y="439556"/>
                  </a:lnTo>
                  <a:lnTo>
                    <a:pt x="1876540" y="353960"/>
                  </a:lnTo>
                  <a:cubicBezTo>
                    <a:pt x="1876540" y="353960"/>
                    <a:pt x="1984024" y="184080"/>
                    <a:pt x="2212399" y="184080"/>
                  </a:cubicBezTo>
                  <a:cubicBezTo>
                    <a:pt x="2440793" y="184080"/>
                    <a:pt x="2530350" y="349486"/>
                    <a:pt x="2530350" y="349486"/>
                  </a:cubicBezTo>
                  <a:lnTo>
                    <a:pt x="3041232" y="437967"/>
                  </a:lnTo>
                  <a:lnTo>
                    <a:pt x="3041232" y="375794"/>
                  </a:lnTo>
                  <a:cubicBezTo>
                    <a:pt x="2977675" y="342443"/>
                    <a:pt x="2934285" y="275999"/>
                    <a:pt x="2934285" y="199332"/>
                  </a:cubicBezTo>
                  <a:cubicBezTo>
                    <a:pt x="2934285" y="89259"/>
                    <a:pt x="3023676" y="20"/>
                    <a:pt x="3133937" y="20"/>
                  </a:cubicBezTo>
                  <a:cubicBezTo>
                    <a:pt x="3244217" y="20"/>
                    <a:pt x="3333608" y="89259"/>
                    <a:pt x="3333608" y="199332"/>
                  </a:cubicBezTo>
                  <a:cubicBezTo>
                    <a:pt x="3333608" y="309424"/>
                    <a:pt x="3244217" y="398662"/>
                    <a:pt x="3133937" y="398662"/>
                  </a:cubicBezTo>
                  <a:lnTo>
                    <a:pt x="3133937" y="454032"/>
                  </a:lnTo>
                  <a:lnTo>
                    <a:pt x="3302071" y="483150"/>
                  </a:lnTo>
                  <a:cubicBezTo>
                    <a:pt x="3305126" y="456103"/>
                    <a:pt x="3327849" y="434990"/>
                    <a:pt x="3355757" y="434990"/>
                  </a:cubicBezTo>
                  <a:cubicBezTo>
                    <a:pt x="3385758" y="434990"/>
                    <a:pt x="3410054" y="459264"/>
                    <a:pt x="3410054" y="489195"/>
                  </a:cubicBezTo>
                  <a:cubicBezTo>
                    <a:pt x="3410054" y="493466"/>
                    <a:pt x="3409443" y="497588"/>
                    <a:pt x="3408499" y="501581"/>
                  </a:cubicBezTo>
                  <a:lnTo>
                    <a:pt x="3662560" y="545581"/>
                  </a:lnTo>
                  <a:cubicBezTo>
                    <a:pt x="3662541" y="544842"/>
                    <a:pt x="3662337" y="544158"/>
                    <a:pt x="3662337" y="543400"/>
                  </a:cubicBezTo>
                  <a:cubicBezTo>
                    <a:pt x="3662337" y="513469"/>
                    <a:pt x="3686653" y="489195"/>
                    <a:pt x="3716635" y="489195"/>
                  </a:cubicBezTo>
                  <a:cubicBezTo>
                    <a:pt x="3746617" y="489195"/>
                    <a:pt x="3770932" y="513469"/>
                    <a:pt x="3770932" y="543400"/>
                  </a:cubicBezTo>
                  <a:cubicBezTo>
                    <a:pt x="3770932" y="550573"/>
                    <a:pt x="3769469" y="557395"/>
                    <a:pt x="3766932" y="563662"/>
                  </a:cubicBezTo>
                  <a:close/>
                </a:path>
              </a:pathLst>
            </a:custGeom>
            <a:solidFill>
              <a:srgbClr val="0070C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D3873B2-E8CB-F782-ACF4-7754F4C6DE02}"/>
                </a:ext>
              </a:extLst>
            </p:cNvPr>
            <p:cNvSpPr/>
            <p:nvPr/>
          </p:nvSpPr>
          <p:spPr>
            <a:xfrm>
              <a:off x="663868" y="513664"/>
              <a:ext cx="1802183" cy="1332186"/>
            </a:xfrm>
            <a:custGeom>
              <a:avLst/>
              <a:gdLst>
                <a:gd name="connsiteX0" fmla="*/ 0 w 1802183"/>
                <a:gd name="connsiteY0" fmla="*/ 0 h 1332186"/>
                <a:gd name="connsiteX1" fmla="*/ 1116227 w 1802183"/>
                <a:gd name="connsiteY1" fmla="*/ 0 h 1332186"/>
                <a:gd name="connsiteX2" fmla="*/ 1802183 w 1802183"/>
                <a:gd name="connsiteY2" fmla="*/ 1332186 h 1332186"/>
                <a:gd name="connsiteX3" fmla="*/ 1116227 w 1802183"/>
                <a:gd name="connsiteY3" fmla="*/ 1332186 h 1332186"/>
                <a:gd name="connsiteX4" fmla="*/ 0 w 1802183"/>
                <a:gd name="connsiteY4" fmla="*/ 1332186 h 133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183" h="1332186">
                  <a:moveTo>
                    <a:pt x="0" y="0"/>
                  </a:moveTo>
                  <a:lnTo>
                    <a:pt x="1116227" y="0"/>
                  </a:lnTo>
                  <a:lnTo>
                    <a:pt x="1802183" y="1332186"/>
                  </a:lnTo>
                  <a:lnTo>
                    <a:pt x="1116227" y="1332186"/>
                  </a:lnTo>
                  <a:lnTo>
                    <a:pt x="0" y="1332186"/>
                  </a:ln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3675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346A59-298E-ECAF-BF56-DB4405BA9972}"/>
              </a:ext>
            </a:extLst>
          </p:cNvPr>
          <p:cNvSpPr txBox="1"/>
          <p:nvPr/>
        </p:nvSpPr>
        <p:spPr>
          <a:xfrm>
            <a:off x="2667156" y="454489"/>
            <a:ext cx="2121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Montellama</a:t>
            </a:r>
          </a:p>
          <a:p>
            <a:r>
              <a:rPr lang="en-FR" sz="4800" b="1">
                <a:solidFill>
                  <a:srgbClr val="33867E"/>
                </a:solidFill>
                <a:latin typeface="Cronos Pro Light Display" panose="020C0502030503020304" pitchFamily="34" charset="0"/>
                <a:ea typeface="SF Pro Semibold" pitchFamily="2" charset="0"/>
                <a:cs typeface="SF Pro Semibold" pitchFamily="2" charset="0"/>
              </a:rPr>
              <a:t>CODEX</a:t>
            </a:r>
            <a:endParaRPr lang="en-FR" sz="4000" b="1">
              <a:solidFill>
                <a:srgbClr val="33867E"/>
              </a:solidFill>
              <a:latin typeface="Cronos Pro Light Display" panose="020C0502030503020304" pitchFamily="34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5" name="Picture 4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F062B15C-FCD8-F979-1D39-8918169F8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864973" y="454489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pic>
        <p:nvPicPr>
          <p:cNvPr id="6" name="Picture 5" descr="A dog wearing sunglasses and headphones&#10;&#10;Description automatically generated">
            <a:extLst>
              <a:ext uri="{FF2B5EF4-FFF2-40B4-BE49-F238E27FC236}">
                <a16:creationId xmlns:a16="http://schemas.microsoft.com/office/drawing/2014/main" id="{CB850C05-D7CE-CD41-2841-57FB1EBB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4405" b="18844"/>
          <a:stretch/>
        </p:blipFill>
        <p:spPr>
          <a:xfrm>
            <a:off x="3252573" y="2638889"/>
            <a:ext cx="1802183" cy="1332186"/>
          </a:xfrm>
          <a:custGeom>
            <a:avLst/>
            <a:gdLst>
              <a:gd name="connsiteX0" fmla="*/ 1236513 w 1995729"/>
              <a:gd name="connsiteY0" fmla="*/ 0 h 1332186"/>
              <a:gd name="connsiteX1" fmla="*/ 1995729 w 1995729"/>
              <a:gd name="connsiteY1" fmla="*/ 1332186 h 1332186"/>
              <a:gd name="connsiteX2" fmla="*/ 1236513 w 1995729"/>
              <a:gd name="connsiteY2" fmla="*/ 1332186 h 1332186"/>
              <a:gd name="connsiteX3" fmla="*/ 0 w 1995729"/>
              <a:gd name="connsiteY3" fmla="*/ 0 h 1332186"/>
              <a:gd name="connsiteX4" fmla="*/ 1236512 w 1995729"/>
              <a:gd name="connsiteY4" fmla="*/ 0 h 1332186"/>
              <a:gd name="connsiteX5" fmla="*/ 1236512 w 1995729"/>
              <a:gd name="connsiteY5" fmla="*/ 1332186 h 1332186"/>
              <a:gd name="connsiteX6" fmla="*/ 0 w 1995729"/>
              <a:gd name="connsiteY6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5729" h="1332186">
                <a:moveTo>
                  <a:pt x="1236513" y="0"/>
                </a:moveTo>
                <a:lnTo>
                  <a:pt x="1995729" y="1332186"/>
                </a:lnTo>
                <a:lnTo>
                  <a:pt x="1236513" y="1332186"/>
                </a:lnTo>
                <a:close/>
                <a:moveTo>
                  <a:pt x="0" y="0"/>
                </a:moveTo>
                <a:lnTo>
                  <a:pt x="1236512" y="0"/>
                </a:lnTo>
                <a:lnTo>
                  <a:pt x="1236512" y="1332186"/>
                </a:lnTo>
                <a:lnTo>
                  <a:pt x="0" y="1332186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1AC0B3AB-8DAE-F6E2-F86E-8E677194230A}"/>
              </a:ext>
            </a:extLst>
          </p:cNvPr>
          <p:cNvSpPr/>
          <p:nvPr/>
        </p:nvSpPr>
        <p:spPr>
          <a:xfrm>
            <a:off x="1195173" y="2410289"/>
            <a:ext cx="1802183" cy="1332186"/>
          </a:xfrm>
          <a:custGeom>
            <a:avLst/>
            <a:gdLst>
              <a:gd name="connsiteX0" fmla="*/ 0 w 1802183"/>
              <a:gd name="connsiteY0" fmla="*/ 0 h 1332186"/>
              <a:gd name="connsiteX1" fmla="*/ 1116227 w 1802183"/>
              <a:gd name="connsiteY1" fmla="*/ 0 h 1332186"/>
              <a:gd name="connsiteX2" fmla="*/ 1802183 w 1802183"/>
              <a:gd name="connsiteY2" fmla="*/ 1332186 h 1332186"/>
              <a:gd name="connsiteX3" fmla="*/ 1116227 w 1802183"/>
              <a:gd name="connsiteY3" fmla="*/ 1332186 h 1332186"/>
              <a:gd name="connsiteX4" fmla="*/ 0 w 1802183"/>
              <a:gd name="connsiteY4" fmla="*/ 1332186 h 133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183" h="1332186">
                <a:moveTo>
                  <a:pt x="0" y="0"/>
                </a:moveTo>
                <a:lnTo>
                  <a:pt x="1116227" y="0"/>
                </a:lnTo>
                <a:lnTo>
                  <a:pt x="1802183" y="1332186"/>
                </a:lnTo>
                <a:lnTo>
                  <a:pt x="1116227" y="1332186"/>
                </a:lnTo>
                <a:lnTo>
                  <a:pt x="0" y="1332186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507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Cronos Pro Light Display</vt:lpstr>
      <vt:lpstr>Cronos Pro Light Subhead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Dinh-Thinh HOANG</dc:creator>
  <cp:lastModifiedBy>Dinh-Thinh HOANG</cp:lastModifiedBy>
  <cp:revision>1</cp:revision>
  <dcterms:created xsi:type="dcterms:W3CDTF">2023-09-06T04:25:06Z</dcterms:created>
  <dcterms:modified xsi:type="dcterms:W3CDTF">2023-09-06T05:42:59Z</dcterms:modified>
</cp:coreProperties>
</file>