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7508-BEFB-0A43-8316-CFA7B2BD64A8}" type="datetimeFigureOut">
              <a:rPr lang="en-VN" smtClean="0"/>
              <a:t>4/22/20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F9AB-2671-BB41-ABC5-1C66D5AFE28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135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7508-BEFB-0A43-8316-CFA7B2BD64A8}" type="datetimeFigureOut">
              <a:rPr lang="en-VN" smtClean="0"/>
              <a:t>4/22/20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F9AB-2671-BB41-ABC5-1C66D5AFE28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1446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7508-BEFB-0A43-8316-CFA7B2BD64A8}" type="datetimeFigureOut">
              <a:rPr lang="en-VN" smtClean="0"/>
              <a:t>4/22/20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F9AB-2671-BB41-ABC5-1C66D5AFE28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2417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7508-BEFB-0A43-8316-CFA7B2BD64A8}" type="datetimeFigureOut">
              <a:rPr lang="en-VN" smtClean="0"/>
              <a:t>4/22/20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F9AB-2671-BB41-ABC5-1C66D5AFE28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4793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7508-BEFB-0A43-8316-CFA7B2BD64A8}" type="datetimeFigureOut">
              <a:rPr lang="en-VN" smtClean="0"/>
              <a:t>4/22/20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F9AB-2671-BB41-ABC5-1C66D5AFE28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0465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7508-BEFB-0A43-8316-CFA7B2BD64A8}" type="datetimeFigureOut">
              <a:rPr lang="en-VN" smtClean="0"/>
              <a:t>4/22/20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F9AB-2671-BB41-ABC5-1C66D5AFE28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9802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7508-BEFB-0A43-8316-CFA7B2BD64A8}" type="datetimeFigureOut">
              <a:rPr lang="en-VN" smtClean="0"/>
              <a:t>4/22/20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F9AB-2671-BB41-ABC5-1C66D5AFE28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4975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7508-BEFB-0A43-8316-CFA7B2BD64A8}" type="datetimeFigureOut">
              <a:rPr lang="en-VN" smtClean="0"/>
              <a:t>4/22/20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F9AB-2671-BB41-ABC5-1C66D5AFE28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0411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7508-BEFB-0A43-8316-CFA7B2BD64A8}" type="datetimeFigureOut">
              <a:rPr lang="en-VN" smtClean="0"/>
              <a:t>4/22/20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F9AB-2671-BB41-ABC5-1C66D5AFE28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9674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7508-BEFB-0A43-8316-CFA7B2BD64A8}" type="datetimeFigureOut">
              <a:rPr lang="en-VN" smtClean="0"/>
              <a:t>4/22/20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F9AB-2671-BB41-ABC5-1C66D5AFE28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0816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7508-BEFB-0A43-8316-CFA7B2BD64A8}" type="datetimeFigureOut">
              <a:rPr lang="en-VN" smtClean="0"/>
              <a:t>4/22/20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F9AB-2671-BB41-ABC5-1C66D5AFE28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5624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07508-BEFB-0A43-8316-CFA7B2BD64A8}" type="datetimeFigureOut">
              <a:rPr lang="en-VN" smtClean="0"/>
              <a:t>4/22/20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EF9AB-2671-BB41-ABC5-1C66D5AFE28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1168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BFE186-0F21-6743-BD96-A55B85A48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59" y="398687"/>
            <a:ext cx="2284690" cy="2284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230EB4-3881-C44E-8249-2145A01D6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305" y="3189785"/>
            <a:ext cx="3094434" cy="3094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AF9665-7D10-7247-B755-3F6522469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506" y="398687"/>
            <a:ext cx="2284690" cy="2284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07988A-7ACF-0847-96BC-FB2A26C11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404" y="3189784"/>
            <a:ext cx="3094434" cy="30944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19986C-F3EB-D843-9C04-03D899ED8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3493" y="398687"/>
            <a:ext cx="2284690" cy="228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14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Macintosh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Thinh Hoang</dc:creator>
  <cp:lastModifiedBy>Thinh Hoang</cp:lastModifiedBy>
  <cp:revision>1</cp:revision>
  <dcterms:created xsi:type="dcterms:W3CDTF">2020-04-22T12:53:23Z</dcterms:created>
  <dcterms:modified xsi:type="dcterms:W3CDTF">2020-04-22T12:56:33Z</dcterms:modified>
</cp:coreProperties>
</file>