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7C1D-CCEF-48B1-9735-170364C2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E1D9-34FC-41B4-9117-02687132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6DAC-2955-47F7-A87D-8434F6A9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1F55-8576-4CBA-8ED2-6C0EB23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8D7F-2796-4FC6-B219-298046E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E3C1-B75F-49D2-A977-D4517692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3E72-EF87-4F6A-B55C-416AA8AF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4538-0FF1-4703-AF37-AA7AEA4C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A576-9043-41BF-A7E2-DC17845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CE86-0257-4EF5-8A86-91FF5C48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2BE1D-8403-4201-B14C-5B167C08E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24AD-8FDB-4C51-A9CB-39904010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6DDC-6B35-4C0A-83B5-59FA0F82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9D3D-483D-47F3-BA29-51174BDD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8B3C-7BB1-4D36-98D1-A6811EC3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B872-6B02-4461-B687-38B01C3B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C5CA-54E1-4DD8-ACD5-DFBA287D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07E-DF3A-4A96-9D56-B1828B3B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085B-2A77-44DF-BE76-36FEAB93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ECD9-C285-46D9-8D7B-E869230F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8FC9-66F3-4882-A846-D8E16EBE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DAC0-DEF8-41C0-ADE0-27289604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C1A7-2EC4-493C-B979-D92E9E93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2803-5AAD-417A-9D4F-34993418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DF49-7DDC-4D5C-88C7-7F029530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9234-2A76-4A51-BAC9-4FC291C5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89A5-B50E-4572-BBAA-487A6E922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7CBC-311C-4D7B-AAF5-3F78F3AC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A549-A4A5-4C8C-94BB-A4C0E95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12F3-C451-45ED-BBB6-8A2C0C1E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D872-1C60-4DDB-AB8E-30D5F5F4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019-7589-48D3-8D58-DF287FC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CE96-3FFB-4F83-A20C-0E772B10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9DD1-C29D-46E5-A0C6-FF4B4967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8082-1915-44D5-841D-AC286267A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8E1CD-E9E0-4950-BB4B-72B13549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340EC-C221-4970-9873-33384955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18DF2-31F5-4A06-A784-A88E8CB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C1446-9F78-4904-A49D-F799DE1A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CC05-A967-49D0-821B-0152A9FE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D95BC-1C8B-44D2-8BE8-FE6F12B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C610F-B504-43EB-80BC-2D9AD684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907F2-B97B-4A3B-8244-F2D02A2D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49378-6B39-41F4-85BA-88C39CC1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C1C04-0094-4BF9-B025-435F7DA7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DC2C0-AE1D-4C4C-9BD8-1A93131B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464D-F58C-4051-BE06-D164FB17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8200-41C6-4379-B8F5-23B3C3A6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DE45B-3E02-4EFF-B558-05414302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765F-F783-4720-A8AE-CF39CCB5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C05A7-C0E9-4534-A9AE-D2FD47AA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D4B6B-02FB-4567-ABFA-293FEF38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E3D8-0735-44F6-BC9E-6C7B11AF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4736C-9521-455D-810B-17F7386B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ECCC0-16E4-4D39-8398-88DE8A54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FCA0-DE7C-428A-A58E-E66F09F1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41F2-4045-484A-B3E1-17803D89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417B-EB81-4C25-9D41-5BD3F76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ADD9-F449-47A5-8933-32A6FFD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31B7-7455-4E85-9F68-47F3E7F0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4374-524A-48A5-8E83-F9BF3B8A6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581E-B4EA-40D6-84EA-A2024461CDB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F1B4-9857-4E38-B5AE-0FAFD59F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806-E424-42C7-B584-43C0C7A60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4ADE-644B-4B09-8398-023AD37B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5F7CA06-879B-49D2-AB22-C1389BCB030D}"/>
              </a:ext>
            </a:extLst>
          </p:cNvPr>
          <p:cNvSpPr/>
          <p:nvPr/>
        </p:nvSpPr>
        <p:spPr>
          <a:xfrm>
            <a:off x="2774145" y="3830137"/>
            <a:ext cx="1042290" cy="4658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2FBB3F-6B76-4DC6-BE6A-6DF0064ABC34}"/>
              </a:ext>
            </a:extLst>
          </p:cNvPr>
          <p:cNvCxnSpPr/>
          <p:nvPr/>
        </p:nvCxnSpPr>
        <p:spPr>
          <a:xfrm flipV="1">
            <a:off x="3295290" y="3088262"/>
            <a:ext cx="0" cy="914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30EE9D-7EE3-4619-AA7B-A3387D54A93B}"/>
              </a:ext>
            </a:extLst>
          </p:cNvPr>
          <p:cNvCxnSpPr/>
          <p:nvPr/>
        </p:nvCxnSpPr>
        <p:spPr>
          <a:xfrm>
            <a:off x="3303917" y="4019915"/>
            <a:ext cx="8367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2BDD7C-7596-4D63-B139-4933757E26FE}"/>
              </a:ext>
            </a:extLst>
          </p:cNvPr>
          <p:cNvCxnSpPr>
            <a:cxnSpLocks/>
          </p:cNvCxnSpPr>
          <p:nvPr/>
        </p:nvCxnSpPr>
        <p:spPr>
          <a:xfrm flipH="1">
            <a:off x="2596550" y="4019915"/>
            <a:ext cx="707367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BCE9A-556E-47FC-9A7D-83F2421C60C6}"/>
              </a:ext>
            </a:extLst>
          </p:cNvPr>
          <p:cNvCxnSpPr>
            <a:cxnSpLocks/>
          </p:cNvCxnSpPr>
          <p:nvPr/>
        </p:nvCxnSpPr>
        <p:spPr>
          <a:xfrm flipV="1">
            <a:off x="3295290" y="3545462"/>
            <a:ext cx="698740" cy="4572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126259-A359-4443-8D39-185799D98161}"/>
              </a:ext>
            </a:extLst>
          </p:cNvPr>
          <p:cNvCxnSpPr/>
          <p:nvPr/>
        </p:nvCxnSpPr>
        <p:spPr>
          <a:xfrm>
            <a:off x="3295290" y="4019915"/>
            <a:ext cx="0" cy="7591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832654-7B83-45A8-B862-2F14C2AC0996}"/>
              </a:ext>
            </a:extLst>
          </p:cNvPr>
          <p:cNvCxnSpPr/>
          <p:nvPr/>
        </p:nvCxnSpPr>
        <p:spPr>
          <a:xfrm>
            <a:off x="3303917" y="4019915"/>
            <a:ext cx="83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4C10D-8E5F-43A6-84A5-1F5B18E2614B}"/>
              </a:ext>
            </a:extLst>
          </p:cNvPr>
          <p:cNvCxnSpPr>
            <a:stCxn id="26" idx="4"/>
          </p:cNvCxnSpPr>
          <p:nvPr/>
        </p:nvCxnSpPr>
        <p:spPr>
          <a:xfrm>
            <a:off x="5059833" y="2631278"/>
            <a:ext cx="744629" cy="3240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42612A-D98C-444C-B9AE-B25729C77548}"/>
              </a:ext>
            </a:extLst>
          </p:cNvPr>
          <p:cNvCxnSpPr>
            <a:cxnSpLocks/>
          </p:cNvCxnSpPr>
          <p:nvPr/>
        </p:nvCxnSpPr>
        <p:spPr>
          <a:xfrm flipV="1">
            <a:off x="4735903" y="2104845"/>
            <a:ext cx="1090879" cy="3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CE8751-C94B-487E-B900-3FE241C396B6}"/>
              </a:ext>
            </a:extLst>
          </p:cNvPr>
          <p:cNvSpPr txBox="1"/>
          <p:nvPr/>
        </p:nvSpPr>
        <p:spPr>
          <a:xfrm>
            <a:off x="3364305" y="2955343"/>
            <a:ext cx="38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227F1BDD-50C6-4EDC-9ADF-53098D674F61}"/>
              </a:ext>
            </a:extLst>
          </p:cNvPr>
          <p:cNvSpPr/>
          <p:nvPr/>
        </p:nvSpPr>
        <p:spPr>
          <a:xfrm rot="1430277">
            <a:off x="4323055" y="2164778"/>
            <a:ext cx="928093" cy="5434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4CD77-DF1E-478D-9FD2-5DF85BAECC53}"/>
              </a:ext>
            </a:extLst>
          </p:cNvPr>
          <p:cNvCxnSpPr>
            <a:cxnSpLocks/>
          </p:cNvCxnSpPr>
          <p:nvPr/>
        </p:nvCxnSpPr>
        <p:spPr>
          <a:xfrm flipH="1">
            <a:off x="4330460" y="2467155"/>
            <a:ext cx="405442" cy="85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D780DC-A109-441E-8D74-A2167F15666D}"/>
              </a:ext>
            </a:extLst>
          </p:cNvPr>
          <p:cNvCxnSpPr/>
          <p:nvPr/>
        </p:nvCxnSpPr>
        <p:spPr>
          <a:xfrm flipH="1" flipV="1">
            <a:off x="3747421" y="2000413"/>
            <a:ext cx="884964" cy="43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8F23E7-0D18-4A48-8805-F4A4073DA2BC}"/>
              </a:ext>
            </a:extLst>
          </p:cNvPr>
          <p:cNvSpPr txBox="1"/>
          <p:nvPr/>
        </p:nvSpPr>
        <p:spPr>
          <a:xfrm>
            <a:off x="3840588" y="1705354"/>
            <a:ext cx="38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3481F7-579C-4355-9754-CCA616D85031}"/>
              </a:ext>
            </a:extLst>
          </p:cNvPr>
          <p:cNvCxnSpPr>
            <a:cxnSpLocks/>
          </p:cNvCxnSpPr>
          <p:nvPr/>
        </p:nvCxnSpPr>
        <p:spPr>
          <a:xfrm flipV="1">
            <a:off x="5174733" y="2104845"/>
            <a:ext cx="629729" cy="2159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25A0B1-9F16-4907-A95A-5D9011D8DB56}"/>
              </a:ext>
            </a:extLst>
          </p:cNvPr>
          <p:cNvSpPr txBox="1"/>
          <p:nvPr/>
        </p:nvSpPr>
        <p:spPr>
          <a:xfrm>
            <a:off x="5645312" y="2509649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C1C495-09FA-4984-B82E-F47CBDB38E11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330460" y="2657599"/>
            <a:ext cx="284686" cy="6670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79D910-2E2B-455F-8E84-80E30D5C0D0C}"/>
              </a:ext>
            </a:extLst>
          </p:cNvPr>
          <p:cNvCxnSpPr>
            <a:cxnSpLocks/>
          </p:cNvCxnSpPr>
          <p:nvPr/>
        </p:nvCxnSpPr>
        <p:spPr>
          <a:xfrm flipV="1">
            <a:off x="4890516" y="3915008"/>
            <a:ext cx="512516" cy="9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06934C-89AD-438B-BBB6-43B127D90BB9}"/>
              </a:ext>
            </a:extLst>
          </p:cNvPr>
          <p:cNvCxnSpPr>
            <a:cxnSpLocks/>
          </p:cNvCxnSpPr>
          <p:nvPr/>
        </p:nvCxnSpPr>
        <p:spPr>
          <a:xfrm>
            <a:off x="4881888" y="4008308"/>
            <a:ext cx="8628" cy="4795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EEA302-FC03-4E43-B922-6D7C96A5411E}"/>
              </a:ext>
            </a:extLst>
          </p:cNvPr>
          <p:cNvCxnSpPr>
            <a:cxnSpLocks/>
          </p:cNvCxnSpPr>
          <p:nvPr/>
        </p:nvCxnSpPr>
        <p:spPr>
          <a:xfrm flipV="1">
            <a:off x="4890516" y="3542474"/>
            <a:ext cx="168967" cy="4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2B4E6A-9CCE-4D2D-9C38-E90BD27113FB}"/>
              </a:ext>
            </a:extLst>
          </p:cNvPr>
          <p:cNvSpPr txBox="1"/>
          <p:nvPr/>
        </p:nvSpPr>
        <p:spPr>
          <a:xfrm>
            <a:off x="5581041" y="3473468"/>
            <a:ext cx="38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3CF53E-8470-45FF-B001-35F6BD46B26C}"/>
              </a:ext>
            </a:extLst>
          </p:cNvPr>
          <p:cNvSpPr txBox="1"/>
          <p:nvPr/>
        </p:nvSpPr>
        <p:spPr>
          <a:xfrm>
            <a:off x="3342739" y="4559872"/>
            <a:ext cx="38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</a:t>
            </a:r>
            <a:endParaRPr lang="en-US" baseline="-25000" dirty="0"/>
          </a:p>
        </p:txBody>
      </p:sp>
      <p:pic>
        <p:nvPicPr>
          <p:cNvPr id="1026" name="Picture 2" descr="Compass Logo Images, Stock Photos &amp; Vectors | Shutterstock">
            <a:extLst>
              <a:ext uri="{FF2B5EF4-FFF2-40B4-BE49-F238E27FC236}">
                <a16:creationId xmlns:a16="http://schemas.microsoft.com/office/drawing/2014/main" id="{91CA4383-EF3E-4467-B2CB-BDBD45A58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t="20090" r="14035" b="22284"/>
          <a:stretch/>
        </p:blipFill>
        <p:spPr bwMode="auto">
          <a:xfrm>
            <a:off x="5006626" y="3122032"/>
            <a:ext cx="383117" cy="3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C3AC47C2-CB9B-42C2-A6FA-F711B2B699AC}"/>
              </a:ext>
            </a:extLst>
          </p:cNvPr>
          <p:cNvSpPr txBox="1"/>
          <p:nvPr/>
        </p:nvSpPr>
        <p:spPr>
          <a:xfrm rot="17520863">
            <a:off x="4157603" y="3217924"/>
            <a:ext cx="169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Magnetic North</a:t>
            </a:r>
          </a:p>
        </p:txBody>
      </p:sp>
    </p:spTree>
    <p:extLst>
      <p:ext uri="{BB962C8B-B14F-4D97-AF65-F5344CB8AC3E}">
        <p14:creationId xmlns:p14="http://schemas.microsoft.com/office/powerpoint/2010/main" val="28651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 Hoang</dc:creator>
  <cp:lastModifiedBy>Thinh Hoang</cp:lastModifiedBy>
  <cp:revision>2</cp:revision>
  <dcterms:created xsi:type="dcterms:W3CDTF">2020-08-07T17:32:45Z</dcterms:created>
  <dcterms:modified xsi:type="dcterms:W3CDTF">2020-08-07T17:44:48Z</dcterms:modified>
</cp:coreProperties>
</file>