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2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248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261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281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033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33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916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536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09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521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890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160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5A99-FC69-4141-A1FA-3A66317F7EA3}" type="datetimeFigureOut">
              <a:rPr lang="en-VN" smtClean="0"/>
              <a:t>6/1/20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5F1D-CADD-5D4C-A9A8-CAF80DE076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10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63132-CCF4-1B43-9E37-135A1FBF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9" y="267318"/>
            <a:ext cx="2990274" cy="2990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F9FD9-E24D-4047-80AF-8684029F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63" y="267318"/>
            <a:ext cx="2990274" cy="2990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561D7-643F-214E-B802-164369EDE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57" y="267318"/>
            <a:ext cx="2990274" cy="2990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8E1536-5828-7446-AD77-9E1B8B2BC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69" y="3429000"/>
            <a:ext cx="2990274" cy="2990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6624F-79FC-224E-ADF0-6927B516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63" y="3429000"/>
            <a:ext cx="2990274" cy="2990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A0561B-B866-F946-B88A-301CF5205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157" y="3429000"/>
            <a:ext cx="2990274" cy="29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 Hoang</dc:creator>
  <cp:lastModifiedBy>Thinh Hoang</cp:lastModifiedBy>
  <cp:revision>1</cp:revision>
  <cp:lastPrinted>2020-06-01T05:54:53Z</cp:lastPrinted>
  <dcterms:created xsi:type="dcterms:W3CDTF">2020-06-01T05:52:35Z</dcterms:created>
  <dcterms:modified xsi:type="dcterms:W3CDTF">2020-06-01T05:55:16Z</dcterms:modified>
</cp:coreProperties>
</file>