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E3E4-415F-4D14-A97D-47F485EA192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1298-189B-4F35-ABB3-51590A2C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073CAA-2EC6-401A-A693-18200787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59"/>
            <a:ext cx="9144000" cy="1028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EB86A-EF7D-4F97-AB24-828236FC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92" y="-557060"/>
            <a:ext cx="2977062" cy="148341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MyKitchen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A9082-C2E2-4DFD-993A-580538B2C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00" y="1130032"/>
            <a:ext cx="8090877" cy="355924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Elliott Gorman      Garrett Griffiths      Krish Suchdev      Rowenna Switzer     Thinh 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134E5-68F7-4206-8420-E1BC927A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393732"/>
            <a:ext cx="7868356" cy="45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716A5-7C07-467A-9F33-124E9014A859}"/>
              </a:ext>
            </a:extLst>
          </p:cNvPr>
          <p:cNvSpPr txBox="1"/>
          <p:nvPr/>
        </p:nvSpPr>
        <p:spPr>
          <a:xfrm>
            <a:off x="2667000" y="1565126"/>
            <a:ext cx="2505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Goal</a:t>
            </a:r>
            <a:r>
              <a:rPr lang="en-US" sz="1600" dirty="0"/>
              <a:t>: Create a mobile app that enables users to efficiently maintain a running inventory of their food items, recipes, and shopping lists.</a:t>
            </a:r>
          </a:p>
          <a:p>
            <a:br>
              <a:rPr lang="en-US" sz="1600" dirty="0"/>
            </a:br>
            <a:r>
              <a:rPr lang="en-US" sz="1600" b="1" dirty="0"/>
              <a:t>Approach</a:t>
            </a:r>
            <a:r>
              <a:rPr lang="en-US" sz="1600" dirty="0"/>
              <a:t>: Standalone application to be paired with existing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SwiftUI</a:t>
            </a:r>
            <a:r>
              <a:rPr lang="en-US" sz="1600" dirty="0"/>
              <a:t>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Grocery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Barcode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DE9894-0657-4FC0-8DDE-F2197600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2" y="1577826"/>
            <a:ext cx="2505208" cy="5038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5D33D7-C623-4B95-BF72-62991EC387F3}"/>
              </a:ext>
            </a:extLst>
          </p:cNvPr>
          <p:cNvSpPr txBox="1"/>
          <p:nvPr/>
        </p:nvSpPr>
        <p:spPr>
          <a:xfrm>
            <a:off x="5223986" y="1565126"/>
            <a:ext cx="34891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Features</a:t>
            </a:r>
            <a:r>
              <a:rPr lang="en-US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MyKitchen Tab – Manage and view food inventory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Barcode scan or manual entry for new items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Search/ filter items by location or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Recipes Tab – Add and follow personal recipes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App lets you know if you’re missing ingredients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Generate &amp; export shopping list to pull what ingredients are not in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Shopping Lists Tab – Create and manage lists for different stores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Easy transfer into food inventory once purchased</a:t>
            </a:r>
          </a:p>
          <a:p>
            <a:endParaRPr lang="en-US" sz="1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C7CC7C9-8847-4B36-A807-2BD1203CF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354" y="89935"/>
            <a:ext cx="861646" cy="9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128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MyKitchen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MyKitchen</dc:title>
  <dc:creator>Griffiths, Garrett Patrick</dc:creator>
  <cp:lastModifiedBy>Griffiths, Garrett Patrick</cp:lastModifiedBy>
  <cp:revision>22</cp:revision>
  <dcterms:created xsi:type="dcterms:W3CDTF">2022-04-28T22:58:14Z</dcterms:created>
  <dcterms:modified xsi:type="dcterms:W3CDTF">2022-04-29T19:38:05Z</dcterms:modified>
</cp:coreProperties>
</file>