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7432000" cy="36576000"/>
  <p:notesSz cx="37439600" cy="254587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634" y="-942"/>
      </p:cViewPr>
      <p:guideLst>
        <p:guide orient="horz" pos="2400"/>
        <p:guide pos="360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19351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3743325" y="12093575"/>
            <a:ext cx="29949775" cy="1145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2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483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457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636782" indent="-244916" algn="l" defTabSz="5483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457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979665" indent="-195933" algn="l" defTabSz="5483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457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371531" indent="-195933" algn="l" defTabSz="5483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457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763398" indent="-195933" algn="l" defTabSz="5483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457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743063" algn="l" defTabSz="1097225" rtl="0" eaLnBrk="1" latinLnBrk="0" hangingPunct="1">
      <a:defRPr sz="1457" kern="1200">
        <a:solidFill>
          <a:schemeClr val="tx1"/>
        </a:solidFill>
        <a:latin typeface="+mn-lt"/>
        <a:ea typeface="+mn-ea"/>
        <a:cs typeface="+mn-cs"/>
      </a:defRPr>
    </a:lvl6pPr>
    <a:lvl7pPr marL="3291675" algn="l" defTabSz="1097225" rtl="0" eaLnBrk="1" latinLnBrk="0" hangingPunct="1">
      <a:defRPr sz="1457" kern="1200">
        <a:solidFill>
          <a:schemeClr val="tx1"/>
        </a:solidFill>
        <a:latin typeface="+mn-lt"/>
        <a:ea typeface="+mn-ea"/>
        <a:cs typeface="+mn-cs"/>
      </a:defRPr>
    </a:lvl7pPr>
    <a:lvl8pPr marL="3840288" algn="l" defTabSz="1097225" rtl="0" eaLnBrk="1" latinLnBrk="0" hangingPunct="1">
      <a:defRPr sz="1457" kern="1200">
        <a:solidFill>
          <a:schemeClr val="tx1"/>
        </a:solidFill>
        <a:latin typeface="+mn-lt"/>
        <a:ea typeface="+mn-ea"/>
        <a:cs typeface="+mn-cs"/>
      </a:defRPr>
    </a:lvl8pPr>
    <a:lvl9pPr marL="4388901" algn="l" defTabSz="1097225" rtl="0" eaLnBrk="1" latinLnBrk="0" hangingPunct="1">
      <a:defRPr sz="14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39988" y="1935163"/>
            <a:ext cx="7159625" cy="954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3325" y="12093575"/>
            <a:ext cx="29951363" cy="11456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82538-3F36-497B-B593-A80CF2EBB0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0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5F71-B013-49C9-9092-93927B775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9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59E8E-CF48-482A-BE79-B77C239E8F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12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27383-FCEC-42F0-9CE2-E97F1C2729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93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AFF2D-A32E-4805-B381-3BB5DAD67F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3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C46D3-429B-46E4-A802-9235265598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69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A319-9C92-458A-B249-88E704B965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7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42989-666A-4BE7-B33C-6C7C3A1E81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DF37E-70A4-434D-AF1A-29BAEC5B82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8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3BFD5-6038-44C0-9C9E-A89D96CF66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7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75E10-6A75-410C-9CFF-D0BF8877DA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79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402E-9F23-4B9F-BFE3-03904B02500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E70B30-ED7F-4A77-97D7-E191D3C96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3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197429" y="943429"/>
            <a:ext cx="25037143" cy="9026576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361218" y="7329714"/>
            <a:ext cx="10860320" cy="24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48" b="1" dirty="0">
                <a:solidFill>
                  <a:srgbClr val="333399"/>
                </a:solidFill>
              </a:rPr>
              <a:t>CS 4485 / Fall 2021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48" b="1" dirty="0">
                <a:solidFill>
                  <a:srgbClr val="333399"/>
                </a:solidFill>
              </a:rPr>
              <a:t>Department of Computer Science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48" b="1" dirty="0">
                <a:solidFill>
                  <a:srgbClr val="333399"/>
                </a:solidFill>
              </a:rPr>
              <a:t>Erik Jonsson School of Engineering &amp; Computer Science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48" b="1" dirty="0">
                <a:solidFill>
                  <a:srgbClr val="333399"/>
                </a:solidFill>
              </a:rPr>
              <a:t>The University of Texas at Dallas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48" b="1" dirty="0">
                <a:solidFill>
                  <a:srgbClr val="333399"/>
                </a:solidFill>
              </a:rPr>
              <a:t>Richardson, TX 75080, USA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613580" y="6023428"/>
            <a:ext cx="21988135" cy="9844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48" dirty="0"/>
              <a:t>Author name, email@utdallas.edu; Author2 name</a:t>
            </a:r>
            <a:r>
              <a:rPr lang="en-US" altLang="en-US" sz="3048" dirty="0">
                <a:solidFill>
                  <a:schemeClr val="tx1"/>
                </a:solidFill>
              </a:rPr>
              <a:t>, email2@utdallas.edu;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667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33967" y="10409717"/>
            <a:ext cx="12700000" cy="6910665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 dirty="0">
              <a:solidFill>
                <a:schemeClr val="bg1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307043" y="10471454"/>
            <a:ext cx="3700387" cy="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920" b="1" dirty="0"/>
              <a:t>Abstract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4188471" y="10409717"/>
            <a:ext cx="12046101" cy="15619236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4383758" y="10477754"/>
            <a:ext cx="2479821" cy="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920" b="1"/>
              <a:t>Results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197429" y="17562286"/>
            <a:ext cx="12700000" cy="8466667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4225008" y="26306136"/>
            <a:ext cx="12046102" cy="8154207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4387538" y="26443468"/>
            <a:ext cx="3077740" cy="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920" b="1"/>
              <a:t>Summary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1197429" y="26270857"/>
            <a:ext cx="12700000" cy="3751943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469572" y="26430868"/>
            <a:ext cx="5421331" cy="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920" b="1" dirty="0"/>
              <a:t>Impact(*</a:t>
            </a:r>
            <a:r>
              <a:rPr lang="en-US" altLang="en-US" sz="4920" b="1" i="1" dirty="0">
                <a:solidFill>
                  <a:srgbClr val="FF0000"/>
                </a:solidFill>
              </a:rPr>
              <a:t>required</a:t>
            </a:r>
            <a:r>
              <a:rPr lang="en-US" altLang="en-US" sz="4920" b="1" dirty="0"/>
              <a:t>)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469572" y="17804192"/>
            <a:ext cx="3916111" cy="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920" b="1"/>
              <a:t>Architecture</a:t>
            </a:r>
          </a:p>
        </p:txBody>
      </p:sp>
      <p:sp>
        <p:nvSpPr>
          <p:cNvPr id="3090" name="Text Box 19"/>
          <p:cNvSpPr txBox="1">
            <a:spLocks noChangeArrowheads="1"/>
          </p:cNvSpPr>
          <p:nvPr/>
        </p:nvSpPr>
        <p:spPr bwMode="auto">
          <a:xfrm>
            <a:off x="14463134" y="21350868"/>
            <a:ext cx="11263690" cy="4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pic>
        <p:nvPicPr>
          <p:cNvPr id="309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/>
          <a:stretch>
            <a:fillRect/>
          </a:stretch>
        </p:blipFill>
        <p:spPr bwMode="auto">
          <a:xfrm>
            <a:off x="14274146" y="11672157"/>
            <a:ext cx="5701141" cy="653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92" name="Text Box 18"/>
          <p:cNvSpPr txBox="1">
            <a:spLocks noChangeArrowheads="1"/>
          </p:cNvSpPr>
          <p:nvPr/>
        </p:nvSpPr>
        <p:spPr bwMode="auto">
          <a:xfrm>
            <a:off x="21231991" y="7970159"/>
            <a:ext cx="3900714" cy="153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95" dirty="0">
                <a:latin typeface="Cambria" panose="02040503050406030204" pitchFamily="18" charset="0"/>
              </a:rPr>
              <a:t>If sponsored, company logo/name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095" dirty="0">
              <a:latin typeface="Cambria" panose="02040503050406030204" pitchFamily="18" charset="0"/>
            </a:endParaRPr>
          </a:p>
        </p:txBody>
      </p:sp>
      <p:pic>
        <p:nvPicPr>
          <p:cNvPr id="3093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36" y="7776483"/>
            <a:ext cx="4673969" cy="172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83600" y="1082748"/>
            <a:ext cx="8648095" cy="273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3" spc="286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Title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3600" y="3454912"/>
            <a:ext cx="8648095" cy="1557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524" spc="286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Subtitle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144524" y="30861000"/>
            <a:ext cx="12700000" cy="3599343"/>
          </a:xfrm>
          <a:prstGeom prst="rect">
            <a:avLst/>
          </a:prstGeom>
          <a:solidFill>
            <a:srgbClr val="FFFFFF"/>
          </a:solidFill>
          <a:ln w="5724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1191">
              <a:solidFill>
                <a:schemeClr val="bg1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616697" y="31092530"/>
            <a:ext cx="9629214" cy="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920" b="1" dirty="0"/>
              <a:t>Performance Metrics(*</a:t>
            </a:r>
            <a:r>
              <a:rPr lang="en-US" altLang="en-US" sz="4920" b="1" i="1" dirty="0">
                <a:solidFill>
                  <a:srgbClr val="FF0000"/>
                </a:solidFill>
              </a:rPr>
              <a:t>required</a:t>
            </a:r>
            <a:r>
              <a:rPr lang="en-US" altLang="en-US" sz="4920" b="1" dirty="0"/>
              <a:t>)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870234D8-8141-4E32-B57E-E0DF0A7B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443" y="16435254"/>
            <a:ext cx="3926240" cy="5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0000" tIns="52000" rIns="100000" bIns="52000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/>
              <a:t>Keywords:(*</a:t>
            </a:r>
            <a:r>
              <a:rPr lang="en-US" altLang="en-US" sz="2800" b="1" dirty="0">
                <a:solidFill>
                  <a:srgbClr val="FF0000"/>
                </a:solidFill>
              </a:rPr>
              <a:t>required</a:t>
            </a:r>
            <a:r>
              <a:rPr lang="en-US" altLang="en-US" sz="2800" b="1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74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H.L. Hansen</dc:creator>
  <cp:lastModifiedBy>Miguel Razo</cp:lastModifiedBy>
  <cp:revision>114</cp:revision>
  <cp:lastPrinted>1601-01-01T00:00:00Z</cp:lastPrinted>
  <dcterms:created xsi:type="dcterms:W3CDTF">2005-08-26T03:43:39Z</dcterms:created>
  <dcterms:modified xsi:type="dcterms:W3CDTF">2021-10-29T23:08:20Z</dcterms:modified>
</cp:coreProperties>
</file>