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5074900" cy="201041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332">
          <p15:clr>
            <a:srgbClr val="A4A3A4"/>
          </p15:clr>
        </p15:guide>
        <p15:guide id="2" pos="47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3066" y="108"/>
      </p:cViewPr>
      <p:guideLst>
        <p:guide orient="horz" pos="6332"/>
        <p:guide pos="47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720" y="685800"/>
            <a:ext cx="2571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3882" y="2910263"/>
            <a:ext cx="14047200" cy="8022900"/>
          </a:xfrm>
          <a:prstGeom prst="rect">
            <a:avLst/>
          </a:prstGeom>
        </p:spPr>
        <p:txBody>
          <a:bodyPr spcFirstLastPara="1" wrap="square" lIns="219600" tIns="219600" rIns="219600" bIns="219600" anchor="b" anchorCtr="0"/>
          <a:lstStyle>
            <a:lvl1pPr lvl="0" algn="ctr">
              <a:spcBef>
                <a:spcPts val="0"/>
              </a:spcBef>
              <a:spcAft>
                <a:spcPts val="0"/>
              </a:spcAft>
              <a:buSzPts val="12500"/>
              <a:buNone/>
              <a:defRPr sz="12500"/>
            </a:lvl1pPr>
            <a:lvl2pPr lvl="1" algn="ctr">
              <a:spcBef>
                <a:spcPts val="0"/>
              </a:spcBef>
              <a:spcAft>
                <a:spcPts val="0"/>
              </a:spcAft>
              <a:buSzPts val="12500"/>
              <a:buNone/>
              <a:defRPr sz="12500"/>
            </a:lvl2pPr>
            <a:lvl3pPr lvl="2" algn="ctr">
              <a:spcBef>
                <a:spcPts val="0"/>
              </a:spcBef>
              <a:spcAft>
                <a:spcPts val="0"/>
              </a:spcAft>
              <a:buSzPts val="12500"/>
              <a:buNone/>
              <a:defRPr sz="12500"/>
            </a:lvl3pPr>
            <a:lvl4pPr lvl="3" algn="ctr">
              <a:spcBef>
                <a:spcPts val="0"/>
              </a:spcBef>
              <a:spcAft>
                <a:spcPts val="0"/>
              </a:spcAft>
              <a:buSzPts val="12500"/>
              <a:buNone/>
              <a:defRPr sz="12500"/>
            </a:lvl4pPr>
            <a:lvl5pPr lvl="4" algn="ctr">
              <a:spcBef>
                <a:spcPts val="0"/>
              </a:spcBef>
              <a:spcAft>
                <a:spcPts val="0"/>
              </a:spcAft>
              <a:buSzPts val="12500"/>
              <a:buNone/>
              <a:defRPr sz="12500"/>
            </a:lvl5pPr>
            <a:lvl6pPr lvl="5" algn="ctr">
              <a:spcBef>
                <a:spcPts val="0"/>
              </a:spcBef>
              <a:spcAft>
                <a:spcPts val="0"/>
              </a:spcAft>
              <a:buSzPts val="12500"/>
              <a:buNone/>
              <a:defRPr sz="12500"/>
            </a:lvl6pPr>
            <a:lvl7pPr lvl="6" algn="ctr">
              <a:spcBef>
                <a:spcPts val="0"/>
              </a:spcBef>
              <a:spcAft>
                <a:spcPts val="0"/>
              </a:spcAft>
              <a:buSzPts val="12500"/>
              <a:buNone/>
              <a:defRPr sz="12500"/>
            </a:lvl7pPr>
            <a:lvl8pPr lvl="7" algn="ctr">
              <a:spcBef>
                <a:spcPts val="0"/>
              </a:spcBef>
              <a:spcAft>
                <a:spcPts val="0"/>
              </a:spcAft>
              <a:buSzPts val="12500"/>
              <a:buNone/>
              <a:defRPr sz="12500"/>
            </a:lvl8pPr>
            <a:lvl9pPr lvl="8" algn="ctr">
              <a:spcBef>
                <a:spcPts val="0"/>
              </a:spcBef>
              <a:spcAft>
                <a:spcPts val="0"/>
              </a:spcAft>
              <a:buSzPts val="12500"/>
              <a:buNone/>
              <a:defRPr sz="12500"/>
            </a:lvl9pPr>
          </a:lstStyle>
          <a:p>
            <a:endParaRPr/>
          </a:p>
        </p:txBody>
      </p:sp>
      <p:sp>
        <p:nvSpPr>
          <p:cNvPr id="11" name="Google Shape;11;p2"/>
          <p:cNvSpPr txBox="1">
            <a:spLocks noGrp="1"/>
          </p:cNvSpPr>
          <p:nvPr>
            <p:ph type="subTitle" idx="1"/>
          </p:nvPr>
        </p:nvSpPr>
        <p:spPr>
          <a:xfrm>
            <a:off x="513869" y="11077525"/>
            <a:ext cx="14047200" cy="3098100"/>
          </a:xfrm>
          <a:prstGeom prst="rect">
            <a:avLst/>
          </a:prstGeom>
        </p:spPr>
        <p:txBody>
          <a:bodyPr spcFirstLastPara="1" wrap="square" lIns="219600" tIns="219600" rIns="219600" bIns="219600" anchor="t" anchorCtr="0"/>
          <a:lstStyle>
            <a:lvl1pPr lvl="0" algn="ctr">
              <a:lnSpc>
                <a:spcPct val="100000"/>
              </a:lnSpc>
              <a:spcBef>
                <a:spcPts val="0"/>
              </a:spcBef>
              <a:spcAft>
                <a:spcPts val="0"/>
              </a:spcAft>
              <a:buSzPts val="6700"/>
              <a:buNone/>
              <a:defRPr sz="67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a:endParaRPr/>
          </a:p>
        </p:txBody>
      </p:sp>
      <p:sp>
        <p:nvSpPr>
          <p:cNvPr id="12" name="Google Shape;12;p2"/>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3869" y="4323425"/>
            <a:ext cx="14047200" cy="7674600"/>
          </a:xfrm>
          <a:prstGeom prst="rect">
            <a:avLst/>
          </a:prstGeom>
        </p:spPr>
        <p:txBody>
          <a:bodyPr spcFirstLastPara="1" wrap="square" lIns="219600" tIns="219600" rIns="219600" bIns="219600" anchor="b" anchorCtr="0"/>
          <a:lstStyle>
            <a:lvl1pPr lvl="0" algn="ctr">
              <a:spcBef>
                <a:spcPts val="0"/>
              </a:spcBef>
              <a:spcAft>
                <a:spcPts val="0"/>
              </a:spcAft>
              <a:buSzPts val="28800"/>
              <a:buNone/>
              <a:defRPr sz="28800"/>
            </a:lvl1pPr>
            <a:lvl2pPr lvl="1" algn="ctr">
              <a:spcBef>
                <a:spcPts val="0"/>
              </a:spcBef>
              <a:spcAft>
                <a:spcPts val="0"/>
              </a:spcAft>
              <a:buSzPts val="28800"/>
              <a:buNone/>
              <a:defRPr sz="28800"/>
            </a:lvl2pPr>
            <a:lvl3pPr lvl="2" algn="ctr">
              <a:spcBef>
                <a:spcPts val="0"/>
              </a:spcBef>
              <a:spcAft>
                <a:spcPts val="0"/>
              </a:spcAft>
              <a:buSzPts val="28800"/>
              <a:buNone/>
              <a:defRPr sz="28800"/>
            </a:lvl3pPr>
            <a:lvl4pPr lvl="3" algn="ctr">
              <a:spcBef>
                <a:spcPts val="0"/>
              </a:spcBef>
              <a:spcAft>
                <a:spcPts val="0"/>
              </a:spcAft>
              <a:buSzPts val="28800"/>
              <a:buNone/>
              <a:defRPr sz="28800"/>
            </a:lvl4pPr>
            <a:lvl5pPr lvl="4" algn="ctr">
              <a:spcBef>
                <a:spcPts val="0"/>
              </a:spcBef>
              <a:spcAft>
                <a:spcPts val="0"/>
              </a:spcAft>
              <a:buSzPts val="28800"/>
              <a:buNone/>
              <a:defRPr sz="28800"/>
            </a:lvl5pPr>
            <a:lvl6pPr lvl="5" algn="ctr">
              <a:spcBef>
                <a:spcPts val="0"/>
              </a:spcBef>
              <a:spcAft>
                <a:spcPts val="0"/>
              </a:spcAft>
              <a:buSzPts val="28800"/>
              <a:buNone/>
              <a:defRPr sz="28800"/>
            </a:lvl6pPr>
            <a:lvl7pPr lvl="6" algn="ctr">
              <a:spcBef>
                <a:spcPts val="0"/>
              </a:spcBef>
              <a:spcAft>
                <a:spcPts val="0"/>
              </a:spcAft>
              <a:buSzPts val="28800"/>
              <a:buNone/>
              <a:defRPr sz="28800"/>
            </a:lvl7pPr>
            <a:lvl8pPr lvl="7" algn="ctr">
              <a:spcBef>
                <a:spcPts val="0"/>
              </a:spcBef>
              <a:spcAft>
                <a:spcPts val="0"/>
              </a:spcAft>
              <a:buSzPts val="28800"/>
              <a:buNone/>
              <a:defRPr sz="28800"/>
            </a:lvl8pPr>
            <a:lvl9pPr lvl="8" algn="ctr">
              <a:spcBef>
                <a:spcPts val="0"/>
              </a:spcBef>
              <a:spcAft>
                <a:spcPts val="0"/>
              </a:spcAft>
              <a:buSzPts val="28800"/>
              <a:buNone/>
              <a:defRPr sz="28800"/>
            </a:lvl9pPr>
          </a:lstStyle>
          <a:p>
            <a:r>
              <a:t>xx%</a:t>
            </a:r>
          </a:p>
        </p:txBody>
      </p:sp>
      <p:sp>
        <p:nvSpPr>
          <p:cNvPr id="46" name="Google Shape;46;p11"/>
          <p:cNvSpPr txBox="1">
            <a:spLocks noGrp="1"/>
          </p:cNvSpPr>
          <p:nvPr>
            <p:ph type="body" idx="1"/>
          </p:nvPr>
        </p:nvSpPr>
        <p:spPr>
          <a:xfrm>
            <a:off x="513869" y="12320858"/>
            <a:ext cx="14047200" cy="5084400"/>
          </a:xfrm>
          <a:prstGeom prst="rect">
            <a:avLst/>
          </a:prstGeom>
        </p:spPr>
        <p:txBody>
          <a:bodyPr spcFirstLastPara="1" wrap="square" lIns="219600" tIns="219600" rIns="219600" bIns="219600" anchor="t" anchorCtr="0"/>
          <a:lstStyle>
            <a:lvl1pPr marL="457200" lvl="0" indent="-501650" algn="ctr">
              <a:spcBef>
                <a:spcPts val="0"/>
              </a:spcBef>
              <a:spcAft>
                <a:spcPts val="0"/>
              </a:spcAft>
              <a:buSzPts val="4300"/>
              <a:buChar char="●"/>
              <a:defRPr/>
            </a:lvl1pPr>
            <a:lvl2pPr marL="914400" lvl="1" indent="-444500" algn="ctr">
              <a:spcBef>
                <a:spcPts val="3800"/>
              </a:spcBef>
              <a:spcAft>
                <a:spcPts val="0"/>
              </a:spcAft>
              <a:buSzPts val="3400"/>
              <a:buChar char="○"/>
              <a:defRPr/>
            </a:lvl2pPr>
            <a:lvl3pPr marL="1371600" lvl="2" indent="-444500" algn="ctr">
              <a:spcBef>
                <a:spcPts val="3800"/>
              </a:spcBef>
              <a:spcAft>
                <a:spcPts val="0"/>
              </a:spcAft>
              <a:buSzPts val="3400"/>
              <a:buChar char="■"/>
              <a:defRPr/>
            </a:lvl3pPr>
            <a:lvl4pPr marL="1828800" lvl="3" indent="-444500" algn="ctr">
              <a:spcBef>
                <a:spcPts val="3800"/>
              </a:spcBef>
              <a:spcAft>
                <a:spcPts val="0"/>
              </a:spcAft>
              <a:buSzPts val="3400"/>
              <a:buChar char="●"/>
              <a:defRPr/>
            </a:lvl4pPr>
            <a:lvl5pPr marL="2286000" lvl="4" indent="-444500" algn="ctr">
              <a:spcBef>
                <a:spcPts val="3800"/>
              </a:spcBef>
              <a:spcAft>
                <a:spcPts val="0"/>
              </a:spcAft>
              <a:buSzPts val="3400"/>
              <a:buChar char="○"/>
              <a:defRPr/>
            </a:lvl5pPr>
            <a:lvl6pPr marL="2743200" lvl="5" indent="-444500" algn="ctr">
              <a:spcBef>
                <a:spcPts val="3800"/>
              </a:spcBef>
              <a:spcAft>
                <a:spcPts val="0"/>
              </a:spcAft>
              <a:buSzPts val="3400"/>
              <a:buChar char="■"/>
              <a:defRPr/>
            </a:lvl6pPr>
            <a:lvl7pPr marL="3200400" lvl="6" indent="-444500" algn="ctr">
              <a:spcBef>
                <a:spcPts val="3800"/>
              </a:spcBef>
              <a:spcAft>
                <a:spcPts val="0"/>
              </a:spcAft>
              <a:buSzPts val="3400"/>
              <a:buChar char="●"/>
              <a:defRPr/>
            </a:lvl7pPr>
            <a:lvl8pPr marL="3657600" lvl="7" indent="-444500" algn="ctr">
              <a:spcBef>
                <a:spcPts val="3800"/>
              </a:spcBef>
              <a:spcAft>
                <a:spcPts val="0"/>
              </a:spcAft>
              <a:buSzPts val="3400"/>
              <a:buChar char="○"/>
              <a:defRPr/>
            </a:lvl8pPr>
            <a:lvl9pPr marL="4114800" lvl="8" indent="-444500" algn="ctr">
              <a:spcBef>
                <a:spcPts val="3800"/>
              </a:spcBef>
              <a:spcAft>
                <a:spcPts val="3800"/>
              </a:spcAft>
              <a:buSzPts val="3400"/>
              <a:buChar char="■"/>
              <a:defRPr/>
            </a:lvl9pPr>
          </a:lstStyle>
          <a:p>
            <a:endParaRPr/>
          </a:p>
        </p:txBody>
      </p:sp>
      <p:sp>
        <p:nvSpPr>
          <p:cNvPr id="47" name="Google Shape;47;p11"/>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3869" y="8406861"/>
            <a:ext cx="14047200" cy="3290400"/>
          </a:xfrm>
          <a:prstGeom prst="rect">
            <a:avLst/>
          </a:prstGeom>
        </p:spPr>
        <p:txBody>
          <a:bodyPr spcFirstLastPara="1" wrap="square" lIns="219600" tIns="219600" rIns="219600" bIns="219600" anchor="ctr" anchorCtr="0"/>
          <a:lstStyle>
            <a:lvl1pPr lvl="0" algn="ctr">
              <a:spcBef>
                <a:spcPts val="0"/>
              </a:spcBef>
              <a:spcAft>
                <a:spcPts val="0"/>
              </a:spcAft>
              <a:buSzPts val="8600"/>
              <a:buNone/>
              <a:defRPr sz="8600"/>
            </a:lvl1pPr>
            <a:lvl2pPr lvl="1" algn="ctr">
              <a:spcBef>
                <a:spcPts val="0"/>
              </a:spcBef>
              <a:spcAft>
                <a:spcPts val="0"/>
              </a:spcAft>
              <a:buSzPts val="8600"/>
              <a:buNone/>
              <a:defRPr sz="8600"/>
            </a:lvl2pPr>
            <a:lvl3pPr lvl="2" algn="ctr">
              <a:spcBef>
                <a:spcPts val="0"/>
              </a:spcBef>
              <a:spcAft>
                <a:spcPts val="0"/>
              </a:spcAft>
              <a:buSzPts val="8600"/>
              <a:buNone/>
              <a:defRPr sz="8600"/>
            </a:lvl3pPr>
            <a:lvl4pPr lvl="3" algn="ctr">
              <a:spcBef>
                <a:spcPts val="0"/>
              </a:spcBef>
              <a:spcAft>
                <a:spcPts val="0"/>
              </a:spcAft>
              <a:buSzPts val="8600"/>
              <a:buNone/>
              <a:defRPr sz="8600"/>
            </a:lvl4pPr>
            <a:lvl5pPr lvl="4" algn="ctr">
              <a:spcBef>
                <a:spcPts val="0"/>
              </a:spcBef>
              <a:spcAft>
                <a:spcPts val="0"/>
              </a:spcAft>
              <a:buSzPts val="8600"/>
              <a:buNone/>
              <a:defRPr sz="8600"/>
            </a:lvl5pPr>
            <a:lvl6pPr lvl="5" algn="ctr">
              <a:spcBef>
                <a:spcPts val="0"/>
              </a:spcBef>
              <a:spcAft>
                <a:spcPts val="0"/>
              </a:spcAft>
              <a:buSzPts val="8600"/>
              <a:buNone/>
              <a:defRPr sz="8600"/>
            </a:lvl6pPr>
            <a:lvl7pPr lvl="6" algn="ctr">
              <a:spcBef>
                <a:spcPts val="0"/>
              </a:spcBef>
              <a:spcAft>
                <a:spcPts val="0"/>
              </a:spcAft>
              <a:buSzPts val="8600"/>
              <a:buNone/>
              <a:defRPr sz="8600"/>
            </a:lvl7pPr>
            <a:lvl8pPr lvl="7" algn="ctr">
              <a:spcBef>
                <a:spcPts val="0"/>
              </a:spcBef>
              <a:spcAft>
                <a:spcPts val="0"/>
              </a:spcAft>
              <a:buSzPts val="8600"/>
              <a:buNone/>
              <a:defRPr sz="8600"/>
            </a:lvl8pPr>
            <a:lvl9pPr lvl="8" algn="ctr">
              <a:spcBef>
                <a:spcPts val="0"/>
              </a:spcBef>
              <a:spcAft>
                <a:spcPts val="0"/>
              </a:spcAft>
              <a:buSzPts val="8600"/>
              <a:buNone/>
              <a:defRPr sz="8600"/>
            </a:lvl9pPr>
          </a:lstStyle>
          <a:p>
            <a:endParaRPr/>
          </a:p>
        </p:txBody>
      </p:sp>
      <p:sp>
        <p:nvSpPr>
          <p:cNvPr id="15" name="Google Shape;15;p3"/>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18" name="Google Shape;18;p4"/>
          <p:cNvSpPr txBox="1">
            <a:spLocks noGrp="1"/>
          </p:cNvSpPr>
          <p:nvPr>
            <p:ph type="body" idx="1"/>
          </p:nvPr>
        </p:nvSpPr>
        <p:spPr>
          <a:xfrm>
            <a:off x="513869" y="4504590"/>
            <a:ext cx="14047200" cy="13353300"/>
          </a:xfrm>
          <a:prstGeom prst="rect">
            <a:avLst/>
          </a:prstGeom>
        </p:spPr>
        <p:txBody>
          <a:bodyPr spcFirstLastPara="1" wrap="square" lIns="219600" tIns="219600" rIns="219600" bIns="219600" anchor="t" anchorCtr="0"/>
          <a:lstStyle>
            <a:lvl1pPr marL="457200" lvl="0" indent="-501650">
              <a:spcBef>
                <a:spcPts val="0"/>
              </a:spcBef>
              <a:spcAft>
                <a:spcPts val="0"/>
              </a:spcAft>
              <a:buSzPts val="4300"/>
              <a:buChar char="●"/>
              <a:defRPr/>
            </a:lvl1pPr>
            <a:lvl2pPr marL="914400" lvl="1" indent="-444500">
              <a:spcBef>
                <a:spcPts val="3800"/>
              </a:spcBef>
              <a:spcAft>
                <a:spcPts val="0"/>
              </a:spcAft>
              <a:buSzPts val="3400"/>
              <a:buChar char="○"/>
              <a:defRPr/>
            </a:lvl2pPr>
            <a:lvl3pPr marL="1371600" lvl="2" indent="-444500">
              <a:spcBef>
                <a:spcPts val="3800"/>
              </a:spcBef>
              <a:spcAft>
                <a:spcPts val="0"/>
              </a:spcAft>
              <a:buSzPts val="3400"/>
              <a:buChar char="■"/>
              <a:defRPr/>
            </a:lvl3pPr>
            <a:lvl4pPr marL="1828800" lvl="3" indent="-444500">
              <a:spcBef>
                <a:spcPts val="3800"/>
              </a:spcBef>
              <a:spcAft>
                <a:spcPts val="0"/>
              </a:spcAft>
              <a:buSzPts val="3400"/>
              <a:buChar char="●"/>
              <a:defRPr/>
            </a:lvl4pPr>
            <a:lvl5pPr marL="2286000" lvl="4" indent="-444500">
              <a:spcBef>
                <a:spcPts val="3800"/>
              </a:spcBef>
              <a:spcAft>
                <a:spcPts val="0"/>
              </a:spcAft>
              <a:buSzPts val="3400"/>
              <a:buChar char="○"/>
              <a:defRPr/>
            </a:lvl5pPr>
            <a:lvl6pPr marL="2743200" lvl="5" indent="-444500">
              <a:spcBef>
                <a:spcPts val="3800"/>
              </a:spcBef>
              <a:spcAft>
                <a:spcPts val="0"/>
              </a:spcAft>
              <a:buSzPts val="3400"/>
              <a:buChar char="■"/>
              <a:defRPr/>
            </a:lvl6pPr>
            <a:lvl7pPr marL="3200400" lvl="6" indent="-444500">
              <a:spcBef>
                <a:spcPts val="3800"/>
              </a:spcBef>
              <a:spcAft>
                <a:spcPts val="0"/>
              </a:spcAft>
              <a:buSzPts val="3400"/>
              <a:buChar char="●"/>
              <a:defRPr/>
            </a:lvl7pPr>
            <a:lvl8pPr marL="3657600" lvl="7" indent="-444500">
              <a:spcBef>
                <a:spcPts val="3800"/>
              </a:spcBef>
              <a:spcAft>
                <a:spcPts val="0"/>
              </a:spcAft>
              <a:buSzPts val="3400"/>
              <a:buChar char="○"/>
              <a:defRPr/>
            </a:lvl8pPr>
            <a:lvl9pPr marL="4114800" lvl="8" indent="-444500">
              <a:spcBef>
                <a:spcPts val="3800"/>
              </a:spcBef>
              <a:spcAft>
                <a:spcPts val="3800"/>
              </a:spcAft>
              <a:buSzPts val="3400"/>
              <a:buChar char="■"/>
              <a:defRPr/>
            </a:lvl9pPr>
          </a:lstStyle>
          <a:p>
            <a:endParaRPr/>
          </a:p>
        </p:txBody>
      </p:sp>
      <p:sp>
        <p:nvSpPr>
          <p:cNvPr id="19" name="Google Shape;19;p4"/>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22" name="Google Shape;22;p5"/>
          <p:cNvSpPr txBox="1">
            <a:spLocks noGrp="1"/>
          </p:cNvSpPr>
          <p:nvPr>
            <p:ph type="body" idx="1"/>
          </p:nvPr>
        </p:nvSpPr>
        <p:spPr>
          <a:xfrm>
            <a:off x="513869" y="4504590"/>
            <a:ext cx="6594300" cy="13353300"/>
          </a:xfrm>
          <a:prstGeom prst="rect">
            <a:avLst/>
          </a:prstGeom>
        </p:spPr>
        <p:txBody>
          <a:bodyPr spcFirstLastPara="1" wrap="square" lIns="219600" tIns="219600" rIns="219600" bIns="219600" anchor="t" anchorCtr="0"/>
          <a:lstStyle>
            <a:lvl1pPr marL="457200" lvl="0" indent="-444500">
              <a:spcBef>
                <a:spcPts val="0"/>
              </a:spcBef>
              <a:spcAft>
                <a:spcPts val="0"/>
              </a:spcAft>
              <a:buSzPts val="3400"/>
              <a:buChar char="●"/>
              <a:defRPr sz="34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23" name="Google Shape;23;p5"/>
          <p:cNvSpPr txBox="1">
            <a:spLocks noGrp="1"/>
          </p:cNvSpPr>
          <p:nvPr>
            <p:ph type="body" idx="2"/>
          </p:nvPr>
        </p:nvSpPr>
        <p:spPr>
          <a:xfrm>
            <a:off x="7966695" y="4504590"/>
            <a:ext cx="6594300" cy="13353300"/>
          </a:xfrm>
          <a:prstGeom prst="rect">
            <a:avLst/>
          </a:prstGeom>
        </p:spPr>
        <p:txBody>
          <a:bodyPr spcFirstLastPara="1" wrap="square" lIns="219600" tIns="219600" rIns="219600" bIns="219600" anchor="t" anchorCtr="0"/>
          <a:lstStyle>
            <a:lvl1pPr marL="457200" lvl="0" indent="-444500">
              <a:spcBef>
                <a:spcPts val="0"/>
              </a:spcBef>
              <a:spcAft>
                <a:spcPts val="0"/>
              </a:spcAft>
              <a:buSzPts val="3400"/>
              <a:buChar char="●"/>
              <a:defRPr sz="34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24" name="Google Shape;24;p5"/>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27" name="Google Shape;27;p6"/>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3869" y="2171631"/>
            <a:ext cx="4629300" cy="2953800"/>
          </a:xfrm>
          <a:prstGeom prst="rect">
            <a:avLst/>
          </a:prstGeom>
        </p:spPr>
        <p:txBody>
          <a:bodyPr spcFirstLastPara="1" wrap="square" lIns="219600" tIns="219600" rIns="219600" bIns="219600" anchor="b"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
        <p:nvSpPr>
          <p:cNvPr id="30" name="Google Shape;30;p7"/>
          <p:cNvSpPr txBox="1">
            <a:spLocks noGrp="1"/>
          </p:cNvSpPr>
          <p:nvPr>
            <p:ph type="body" idx="1"/>
          </p:nvPr>
        </p:nvSpPr>
        <p:spPr>
          <a:xfrm>
            <a:off x="513869" y="5431422"/>
            <a:ext cx="4629300" cy="12427200"/>
          </a:xfrm>
          <a:prstGeom prst="rect">
            <a:avLst/>
          </a:prstGeom>
        </p:spPr>
        <p:txBody>
          <a:bodyPr spcFirstLastPara="1" wrap="square" lIns="219600" tIns="219600" rIns="219600" bIns="219600" anchor="t" anchorCtr="0"/>
          <a:lstStyle>
            <a:lvl1pPr marL="457200" lvl="0" indent="-412750">
              <a:spcBef>
                <a:spcPts val="0"/>
              </a:spcBef>
              <a:spcAft>
                <a:spcPts val="0"/>
              </a:spcAft>
              <a:buSzPts val="2900"/>
              <a:buChar char="●"/>
              <a:defRPr sz="29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31" name="Google Shape;31;p7"/>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08226" y="1759466"/>
            <a:ext cx="10497900" cy="15989400"/>
          </a:xfrm>
          <a:prstGeom prst="rect">
            <a:avLst/>
          </a:prstGeom>
        </p:spPr>
        <p:txBody>
          <a:bodyPr spcFirstLastPara="1" wrap="square" lIns="219600" tIns="219600" rIns="219600" bIns="219600" anchor="ctr" anchorCtr="0"/>
          <a:lstStyle>
            <a:lvl1pPr lvl="0">
              <a:spcBef>
                <a:spcPts val="0"/>
              </a:spcBef>
              <a:spcAft>
                <a:spcPts val="0"/>
              </a:spcAft>
              <a:buSzPts val="11500"/>
              <a:buNone/>
              <a:defRPr sz="11500"/>
            </a:lvl1pPr>
            <a:lvl2pPr lvl="1">
              <a:spcBef>
                <a:spcPts val="0"/>
              </a:spcBef>
              <a:spcAft>
                <a:spcPts val="0"/>
              </a:spcAft>
              <a:buSzPts val="11500"/>
              <a:buNone/>
              <a:defRPr sz="11500"/>
            </a:lvl2pPr>
            <a:lvl3pPr lvl="2">
              <a:spcBef>
                <a:spcPts val="0"/>
              </a:spcBef>
              <a:spcAft>
                <a:spcPts val="0"/>
              </a:spcAft>
              <a:buSzPts val="11500"/>
              <a:buNone/>
              <a:defRPr sz="11500"/>
            </a:lvl3pPr>
            <a:lvl4pPr lvl="3">
              <a:spcBef>
                <a:spcPts val="0"/>
              </a:spcBef>
              <a:spcAft>
                <a:spcPts val="0"/>
              </a:spcAft>
              <a:buSzPts val="11500"/>
              <a:buNone/>
              <a:defRPr sz="11500"/>
            </a:lvl4pPr>
            <a:lvl5pPr lvl="4">
              <a:spcBef>
                <a:spcPts val="0"/>
              </a:spcBef>
              <a:spcAft>
                <a:spcPts val="0"/>
              </a:spcAft>
              <a:buSzPts val="11500"/>
              <a:buNone/>
              <a:defRPr sz="11500"/>
            </a:lvl5pPr>
            <a:lvl6pPr lvl="5">
              <a:spcBef>
                <a:spcPts val="0"/>
              </a:spcBef>
              <a:spcAft>
                <a:spcPts val="0"/>
              </a:spcAft>
              <a:buSzPts val="11500"/>
              <a:buNone/>
              <a:defRPr sz="11500"/>
            </a:lvl6pPr>
            <a:lvl7pPr lvl="6">
              <a:spcBef>
                <a:spcPts val="0"/>
              </a:spcBef>
              <a:spcAft>
                <a:spcPts val="0"/>
              </a:spcAft>
              <a:buSzPts val="11500"/>
              <a:buNone/>
              <a:defRPr sz="11500"/>
            </a:lvl7pPr>
            <a:lvl8pPr lvl="7">
              <a:spcBef>
                <a:spcPts val="0"/>
              </a:spcBef>
              <a:spcAft>
                <a:spcPts val="0"/>
              </a:spcAft>
              <a:buSzPts val="11500"/>
              <a:buNone/>
              <a:defRPr sz="11500"/>
            </a:lvl8pPr>
            <a:lvl9pPr lvl="8">
              <a:spcBef>
                <a:spcPts val="0"/>
              </a:spcBef>
              <a:spcAft>
                <a:spcPts val="0"/>
              </a:spcAft>
              <a:buSzPts val="11500"/>
              <a:buNone/>
              <a:defRPr sz="11500"/>
            </a:lvl9pPr>
          </a:lstStyle>
          <a:p>
            <a:endParaRPr/>
          </a:p>
        </p:txBody>
      </p:sp>
      <p:sp>
        <p:nvSpPr>
          <p:cNvPr id="34" name="Google Shape;34;p8"/>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37400" y="-489"/>
            <a:ext cx="7537500" cy="20103900"/>
          </a:xfrm>
          <a:prstGeom prst="rect">
            <a:avLst/>
          </a:prstGeom>
          <a:solidFill>
            <a:schemeClr val="lt2"/>
          </a:solidFill>
          <a:ln>
            <a:noFill/>
          </a:ln>
        </p:spPr>
        <p:txBody>
          <a:bodyPr spcFirstLastPara="1" wrap="square" lIns="219600" tIns="219600" rIns="219600" bIns="219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7703" y="4820016"/>
            <a:ext cx="6669000" cy="5793900"/>
          </a:xfrm>
          <a:prstGeom prst="rect">
            <a:avLst/>
          </a:prstGeom>
        </p:spPr>
        <p:txBody>
          <a:bodyPr spcFirstLastPara="1" wrap="square" lIns="219600" tIns="219600" rIns="219600" bIns="219600" anchor="b" anchorCtr="0"/>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38" name="Google Shape;38;p9"/>
          <p:cNvSpPr txBox="1">
            <a:spLocks noGrp="1"/>
          </p:cNvSpPr>
          <p:nvPr>
            <p:ph type="subTitle" idx="1"/>
          </p:nvPr>
        </p:nvSpPr>
        <p:spPr>
          <a:xfrm>
            <a:off x="437703" y="10956162"/>
            <a:ext cx="6669000" cy="4827600"/>
          </a:xfrm>
          <a:prstGeom prst="rect">
            <a:avLst/>
          </a:prstGeom>
        </p:spPr>
        <p:txBody>
          <a:bodyPr spcFirstLastPara="1" wrap="square" lIns="219600" tIns="219600" rIns="219600" bIns="219600" anchor="t" anchorCtr="0"/>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9" name="Google Shape;39;p9"/>
          <p:cNvSpPr txBox="1">
            <a:spLocks noGrp="1"/>
          </p:cNvSpPr>
          <p:nvPr>
            <p:ph type="body" idx="2"/>
          </p:nvPr>
        </p:nvSpPr>
        <p:spPr>
          <a:xfrm>
            <a:off x="8143261" y="2830136"/>
            <a:ext cx="6325800" cy="14442900"/>
          </a:xfrm>
          <a:prstGeom prst="rect">
            <a:avLst/>
          </a:prstGeom>
        </p:spPr>
        <p:txBody>
          <a:bodyPr spcFirstLastPara="1" wrap="square" lIns="219600" tIns="219600" rIns="219600" bIns="219600" anchor="ctr" anchorCtr="0"/>
          <a:lstStyle>
            <a:lvl1pPr marL="457200" lvl="0" indent="-501650">
              <a:spcBef>
                <a:spcPts val="0"/>
              </a:spcBef>
              <a:spcAft>
                <a:spcPts val="0"/>
              </a:spcAft>
              <a:buSzPts val="4300"/>
              <a:buChar char="●"/>
              <a:defRPr/>
            </a:lvl1pPr>
            <a:lvl2pPr marL="914400" lvl="1" indent="-444500">
              <a:spcBef>
                <a:spcPts val="3800"/>
              </a:spcBef>
              <a:spcAft>
                <a:spcPts val="0"/>
              </a:spcAft>
              <a:buSzPts val="3400"/>
              <a:buChar char="○"/>
              <a:defRPr/>
            </a:lvl2pPr>
            <a:lvl3pPr marL="1371600" lvl="2" indent="-444500">
              <a:spcBef>
                <a:spcPts val="3800"/>
              </a:spcBef>
              <a:spcAft>
                <a:spcPts val="0"/>
              </a:spcAft>
              <a:buSzPts val="3400"/>
              <a:buChar char="■"/>
              <a:defRPr/>
            </a:lvl3pPr>
            <a:lvl4pPr marL="1828800" lvl="3" indent="-444500">
              <a:spcBef>
                <a:spcPts val="3800"/>
              </a:spcBef>
              <a:spcAft>
                <a:spcPts val="0"/>
              </a:spcAft>
              <a:buSzPts val="3400"/>
              <a:buChar char="●"/>
              <a:defRPr/>
            </a:lvl4pPr>
            <a:lvl5pPr marL="2286000" lvl="4" indent="-444500">
              <a:spcBef>
                <a:spcPts val="3800"/>
              </a:spcBef>
              <a:spcAft>
                <a:spcPts val="0"/>
              </a:spcAft>
              <a:buSzPts val="3400"/>
              <a:buChar char="○"/>
              <a:defRPr/>
            </a:lvl5pPr>
            <a:lvl6pPr marL="2743200" lvl="5" indent="-444500">
              <a:spcBef>
                <a:spcPts val="3800"/>
              </a:spcBef>
              <a:spcAft>
                <a:spcPts val="0"/>
              </a:spcAft>
              <a:buSzPts val="3400"/>
              <a:buChar char="■"/>
              <a:defRPr/>
            </a:lvl6pPr>
            <a:lvl7pPr marL="3200400" lvl="6" indent="-444500">
              <a:spcBef>
                <a:spcPts val="3800"/>
              </a:spcBef>
              <a:spcAft>
                <a:spcPts val="0"/>
              </a:spcAft>
              <a:buSzPts val="3400"/>
              <a:buChar char="●"/>
              <a:defRPr/>
            </a:lvl7pPr>
            <a:lvl8pPr marL="3657600" lvl="7" indent="-444500">
              <a:spcBef>
                <a:spcPts val="3800"/>
              </a:spcBef>
              <a:spcAft>
                <a:spcPts val="0"/>
              </a:spcAft>
              <a:buSzPts val="3400"/>
              <a:buChar char="○"/>
              <a:defRPr/>
            </a:lvl8pPr>
            <a:lvl9pPr marL="4114800" lvl="8" indent="-444500">
              <a:spcBef>
                <a:spcPts val="3800"/>
              </a:spcBef>
              <a:spcAft>
                <a:spcPts val="3800"/>
              </a:spcAft>
              <a:buSzPts val="3400"/>
              <a:buChar char="■"/>
              <a:defRPr/>
            </a:lvl9pPr>
          </a:lstStyle>
          <a:p>
            <a:endParaRPr/>
          </a:p>
        </p:txBody>
      </p:sp>
      <p:sp>
        <p:nvSpPr>
          <p:cNvPr id="40" name="Google Shape;40;p9"/>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3869" y="16535721"/>
            <a:ext cx="9889500" cy="2365200"/>
          </a:xfrm>
          <a:prstGeom prst="rect">
            <a:avLst/>
          </a:prstGeom>
        </p:spPr>
        <p:txBody>
          <a:bodyPr spcFirstLastPara="1" wrap="square" lIns="219600" tIns="219600" rIns="219600" bIns="219600" anchor="ctr" anchorCtr="0"/>
          <a:lstStyle>
            <a:lvl1pPr marL="457200" lvl="0" indent="-228600">
              <a:lnSpc>
                <a:spcPct val="100000"/>
              </a:lnSpc>
              <a:spcBef>
                <a:spcPts val="0"/>
              </a:spcBef>
              <a:spcAft>
                <a:spcPts val="0"/>
              </a:spcAft>
              <a:buSzPts val="4300"/>
              <a:buNone/>
              <a:defRPr/>
            </a:lvl1pPr>
          </a:lstStyle>
          <a:p>
            <a:endParaRPr/>
          </a:p>
        </p:txBody>
      </p:sp>
      <p:sp>
        <p:nvSpPr>
          <p:cNvPr id="43" name="Google Shape;43;p10"/>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3869" y="1739435"/>
            <a:ext cx="14047200" cy="2238600"/>
          </a:xfrm>
          <a:prstGeom prst="rect">
            <a:avLst/>
          </a:prstGeom>
          <a:noFill/>
          <a:ln>
            <a:noFill/>
          </a:ln>
        </p:spPr>
        <p:txBody>
          <a:bodyPr spcFirstLastPara="1" wrap="square" lIns="219600" tIns="219600" rIns="219600" bIns="219600" anchor="t" anchorCtr="0"/>
          <a:lstStyle>
            <a:lvl1pPr lvl="0">
              <a:spcBef>
                <a:spcPts val="0"/>
              </a:spcBef>
              <a:spcAft>
                <a:spcPts val="0"/>
              </a:spcAft>
              <a:buClr>
                <a:schemeClr val="dk1"/>
              </a:buClr>
              <a:buSzPts val="6700"/>
              <a:buNone/>
              <a:defRPr sz="6700">
                <a:solidFill>
                  <a:schemeClr val="dk1"/>
                </a:solidFill>
              </a:defRPr>
            </a:lvl1pPr>
            <a:lvl2pPr lvl="1">
              <a:spcBef>
                <a:spcPts val="0"/>
              </a:spcBef>
              <a:spcAft>
                <a:spcPts val="0"/>
              </a:spcAft>
              <a:buClr>
                <a:schemeClr val="dk1"/>
              </a:buClr>
              <a:buSzPts val="6700"/>
              <a:buNone/>
              <a:defRPr sz="6700">
                <a:solidFill>
                  <a:schemeClr val="dk1"/>
                </a:solidFill>
              </a:defRPr>
            </a:lvl2pPr>
            <a:lvl3pPr lvl="2">
              <a:spcBef>
                <a:spcPts val="0"/>
              </a:spcBef>
              <a:spcAft>
                <a:spcPts val="0"/>
              </a:spcAft>
              <a:buClr>
                <a:schemeClr val="dk1"/>
              </a:buClr>
              <a:buSzPts val="6700"/>
              <a:buNone/>
              <a:defRPr sz="6700">
                <a:solidFill>
                  <a:schemeClr val="dk1"/>
                </a:solidFill>
              </a:defRPr>
            </a:lvl3pPr>
            <a:lvl4pPr lvl="3">
              <a:spcBef>
                <a:spcPts val="0"/>
              </a:spcBef>
              <a:spcAft>
                <a:spcPts val="0"/>
              </a:spcAft>
              <a:buClr>
                <a:schemeClr val="dk1"/>
              </a:buClr>
              <a:buSzPts val="6700"/>
              <a:buNone/>
              <a:defRPr sz="6700">
                <a:solidFill>
                  <a:schemeClr val="dk1"/>
                </a:solidFill>
              </a:defRPr>
            </a:lvl4pPr>
            <a:lvl5pPr lvl="4">
              <a:spcBef>
                <a:spcPts val="0"/>
              </a:spcBef>
              <a:spcAft>
                <a:spcPts val="0"/>
              </a:spcAft>
              <a:buClr>
                <a:schemeClr val="dk1"/>
              </a:buClr>
              <a:buSzPts val="6700"/>
              <a:buNone/>
              <a:defRPr sz="6700">
                <a:solidFill>
                  <a:schemeClr val="dk1"/>
                </a:solidFill>
              </a:defRPr>
            </a:lvl5pPr>
            <a:lvl6pPr lvl="5">
              <a:spcBef>
                <a:spcPts val="0"/>
              </a:spcBef>
              <a:spcAft>
                <a:spcPts val="0"/>
              </a:spcAft>
              <a:buClr>
                <a:schemeClr val="dk1"/>
              </a:buClr>
              <a:buSzPts val="6700"/>
              <a:buNone/>
              <a:defRPr sz="6700">
                <a:solidFill>
                  <a:schemeClr val="dk1"/>
                </a:solidFill>
              </a:defRPr>
            </a:lvl6pPr>
            <a:lvl7pPr lvl="6">
              <a:spcBef>
                <a:spcPts val="0"/>
              </a:spcBef>
              <a:spcAft>
                <a:spcPts val="0"/>
              </a:spcAft>
              <a:buClr>
                <a:schemeClr val="dk1"/>
              </a:buClr>
              <a:buSzPts val="6700"/>
              <a:buNone/>
              <a:defRPr sz="6700">
                <a:solidFill>
                  <a:schemeClr val="dk1"/>
                </a:solidFill>
              </a:defRPr>
            </a:lvl7pPr>
            <a:lvl8pPr lvl="7">
              <a:spcBef>
                <a:spcPts val="0"/>
              </a:spcBef>
              <a:spcAft>
                <a:spcPts val="0"/>
              </a:spcAft>
              <a:buClr>
                <a:schemeClr val="dk1"/>
              </a:buClr>
              <a:buSzPts val="6700"/>
              <a:buNone/>
              <a:defRPr sz="6700">
                <a:solidFill>
                  <a:schemeClr val="dk1"/>
                </a:solidFill>
              </a:defRPr>
            </a:lvl8pPr>
            <a:lvl9pPr lvl="8">
              <a:spcBef>
                <a:spcPts val="0"/>
              </a:spcBef>
              <a:spcAft>
                <a:spcPts val="0"/>
              </a:spcAft>
              <a:buClr>
                <a:schemeClr val="dk1"/>
              </a:buClr>
              <a:buSzPts val="6700"/>
              <a:buNone/>
              <a:defRPr sz="6700">
                <a:solidFill>
                  <a:schemeClr val="dk1"/>
                </a:solidFill>
              </a:defRPr>
            </a:lvl9pPr>
          </a:lstStyle>
          <a:p>
            <a:endParaRPr/>
          </a:p>
        </p:txBody>
      </p:sp>
      <p:sp>
        <p:nvSpPr>
          <p:cNvPr id="7" name="Google Shape;7;p1"/>
          <p:cNvSpPr txBox="1">
            <a:spLocks noGrp="1"/>
          </p:cNvSpPr>
          <p:nvPr>
            <p:ph type="body" idx="1"/>
          </p:nvPr>
        </p:nvSpPr>
        <p:spPr>
          <a:xfrm>
            <a:off x="513869" y="4504590"/>
            <a:ext cx="14047200" cy="13353300"/>
          </a:xfrm>
          <a:prstGeom prst="rect">
            <a:avLst/>
          </a:prstGeom>
          <a:noFill/>
          <a:ln>
            <a:noFill/>
          </a:ln>
        </p:spPr>
        <p:txBody>
          <a:bodyPr spcFirstLastPara="1" wrap="square" lIns="219600" tIns="219600" rIns="219600" bIns="219600" anchor="t" anchorCtr="0"/>
          <a:lstStyle>
            <a:lvl1pPr marL="457200" lvl="0" indent="-501650">
              <a:lnSpc>
                <a:spcPct val="115000"/>
              </a:lnSpc>
              <a:spcBef>
                <a:spcPts val="0"/>
              </a:spcBef>
              <a:spcAft>
                <a:spcPts val="0"/>
              </a:spcAft>
              <a:buClr>
                <a:schemeClr val="dk2"/>
              </a:buClr>
              <a:buSzPts val="4300"/>
              <a:buChar char="●"/>
              <a:defRPr sz="4300">
                <a:solidFill>
                  <a:schemeClr val="dk2"/>
                </a:solidFill>
              </a:defRPr>
            </a:lvl1pPr>
            <a:lvl2pPr marL="914400" lvl="1" indent="-444500">
              <a:lnSpc>
                <a:spcPct val="115000"/>
              </a:lnSpc>
              <a:spcBef>
                <a:spcPts val="3800"/>
              </a:spcBef>
              <a:spcAft>
                <a:spcPts val="0"/>
              </a:spcAft>
              <a:buClr>
                <a:schemeClr val="dk2"/>
              </a:buClr>
              <a:buSzPts val="3400"/>
              <a:buChar char="○"/>
              <a:defRPr sz="3400">
                <a:solidFill>
                  <a:schemeClr val="dk2"/>
                </a:solidFill>
              </a:defRPr>
            </a:lvl2pPr>
            <a:lvl3pPr marL="1371600" lvl="2" indent="-444500">
              <a:lnSpc>
                <a:spcPct val="115000"/>
              </a:lnSpc>
              <a:spcBef>
                <a:spcPts val="3800"/>
              </a:spcBef>
              <a:spcAft>
                <a:spcPts val="0"/>
              </a:spcAft>
              <a:buClr>
                <a:schemeClr val="dk2"/>
              </a:buClr>
              <a:buSzPts val="3400"/>
              <a:buChar char="■"/>
              <a:defRPr sz="3400">
                <a:solidFill>
                  <a:schemeClr val="dk2"/>
                </a:solidFill>
              </a:defRPr>
            </a:lvl3pPr>
            <a:lvl4pPr marL="1828800" lvl="3" indent="-444500">
              <a:lnSpc>
                <a:spcPct val="115000"/>
              </a:lnSpc>
              <a:spcBef>
                <a:spcPts val="3800"/>
              </a:spcBef>
              <a:spcAft>
                <a:spcPts val="0"/>
              </a:spcAft>
              <a:buClr>
                <a:schemeClr val="dk2"/>
              </a:buClr>
              <a:buSzPts val="3400"/>
              <a:buChar char="●"/>
              <a:defRPr sz="3400">
                <a:solidFill>
                  <a:schemeClr val="dk2"/>
                </a:solidFill>
              </a:defRPr>
            </a:lvl4pPr>
            <a:lvl5pPr marL="2286000" lvl="4" indent="-444500">
              <a:lnSpc>
                <a:spcPct val="115000"/>
              </a:lnSpc>
              <a:spcBef>
                <a:spcPts val="3800"/>
              </a:spcBef>
              <a:spcAft>
                <a:spcPts val="0"/>
              </a:spcAft>
              <a:buClr>
                <a:schemeClr val="dk2"/>
              </a:buClr>
              <a:buSzPts val="3400"/>
              <a:buChar char="○"/>
              <a:defRPr sz="3400">
                <a:solidFill>
                  <a:schemeClr val="dk2"/>
                </a:solidFill>
              </a:defRPr>
            </a:lvl5pPr>
            <a:lvl6pPr marL="2743200" lvl="5" indent="-444500">
              <a:lnSpc>
                <a:spcPct val="115000"/>
              </a:lnSpc>
              <a:spcBef>
                <a:spcPts val="3800"/>
              </a:spcBef>
              <a:spcAft>
                <a:spcPts val="0"/>
              </a:spcAft>
              <a:buClr>
                <a:schemeClr val="dk2"/>
              </a:buClr>
              <a:buSzPts val="3400"/>
              <a:buChar char="■"/>
              <a:defRPr sz="3400">
                <a:solidFill>
                  <a:schemeClr val="dk2"/>
                </a:solidFill>
              </a:defRPr>
            </a:lvl6pPr>
            <a:lvl7pPr marL="3200400" lvl="6" indent="-444500">
              <a:lnSpc>
                <a:spcPct val="115000"/>
              </a:lnSpc>
              <a:spcBef>
                <a:spcPts val="3800"/>
              </a:spcBef>
              <a:spcAft>
                <a:spcPts val="0"/>
              </a:spcAft>
              <a:buClr>
                <a:schemeClr val="dk2"/>
              </a:buClr>
              <a:buSzPts val="3400"/>
              <a:buChar char="●"/>
              <a:defRPr sz="3400">
                <a:solidFill>
                  <a:schemeClr val="dk2"/>
                </a:solidFill>
              </a:defRPr>
            </a:lvl7pPr>
            <a:lvl8pPr marL="3657600" lvl="7" indent="-444500">
              <a:lnSpc>
                <a:spcPct val="115000"/>
              </a:lnSpc>
              <a:spcBef>
                <a:spcPts val="3800"/>
              </a:spcBef>
              <a:spcAft>
                <a:spcPts val="0"/>
              </a:spcAft>
              <a:buClr>
                <a:schemeClr val="dk2"/>
              </a:buClr>
              <a:buSzPts val="3400"/>
              <a:buChar char="○"/>
              <a:defRPr sz="3400">
                <a:solidFill>
                  <a:schemeClr val="dk2"/>
                </a:solidFill>
              </a:defRPr>
            </a:lvl8pPr>
            <a:lvl9pPr marL="4114800" lvl="8" indent="-444500">
              <a:lnSpc>
                <a:spcPct val="115000"/>
              </a:lnSpc>
              <a:spcBef>
                <a:spcPts val="3800"/>
              </a:spcBef>
              <a:spcAft>
                <a:spcPts val="3800"/>
              </a:spcAft>
              <a:buClr>
                <a:schemeClr val="dk2"/>
              </a:buClr>
              <a:buSzPts val="3400"/>
              <a:buChar char="■"/>
              <a:defRPr sz="3400">
                <a:solidFill>
                  <a:schemeClr val="dk2"/>
                </a:solidFill>
              </a:defRPr>
            </a:lvl9pPr>
          </a:lstStyle>
          <a:p>
            <a:endParaRPr/>
          </a:p>
        </p:txBody>
      </p:sp>
      <p:sp>
        <p:nvSpPr>
          <p:cNvPr id="8" name="Google Shape;8;p1"/>
          <p:cNvSpPr txBox="1">
            <a:spLocks noGrp="1"/>
          </p:cNvSpPr>
          <p:nvPr>
            <p:ph type="sldNum" idx="12"/>
          </p:nvPr>
        </p:nvSpPr>
        <p:spPr>
          <a:xfrm>
            <a:off x="13967695" y="18226754"/>
            <a:ext cx="904500" cy="1538400"/>
          </a:xfrm>
          <a:prstGeom prst="rect">
            <a:avLst/>
          </a:prstGeom>
          <a:noFill/>
          <a:ln>
            <a:noFill/>
          </a:ln>
        </p:spPr>
        <p:txBody>
          <a:bodyPr spcFirstLastPara="1" wrap="square" lIns="219600" tIns="219600" rIns="219600" bIns="219600" anchor="ctr" anchorCtr="0">
            <a:noAutofit/>
          </a:bodyPr>
          <a:lstStyle>
            <a:lvl1pPr lvl="0" algn="r">
              <a:buNone/>
              <a:defRPr sz="2400">
                <a:solidFill>
                  <a:schemeClr val="dk2"/>
                </a:solidFill>
              </a:defRPr>
            </a:lvl1pPr>
            <a:lvl2pPr lvl="1" algn="r">
              <a:buNone/>
              <a:defRPr sz="2400">
                <a:solidFill>
                  <a:schemeClr val="dk2"/>
                </a:solidFill>
              </a:defRPr>
            </a:lvl2pPr>
            <a:lvl3pPr lvl="2" algn="r">
              <a:buNone/>
              <a:defRPr sz="2400">
                <a:solidFill>
                  <a:schemeClr val="dk2"/>
                </a:solidFill>
              </a:defRPr>
            </a:lvl3pPr>
            <a:lvl4pPr lvl="3" algn="r">
              <a:buNone/>
              <a:defRPr sz="2400">
                <a:solidFill>
                  <a:schemeClr val="dk2"/>
                </a:solidFill>
              </a:defRPr>
            </a:lvl4pPr>
            <a:lvl5pPr lvl="4" algn="r">
              <a:buNone/>
              <a:defRPr sz="2400">
                <a:solidFill>
                  <a:schemeClr val="dk2"/>
                </a:solidFill>
              </a:defRPr>
            </a:lvl5pPr>
            <a:lvl6pPr lvl="5" algn="r">
              <a:buNone/>
              <a:defRPr sz="2400">
                <a:solidFill>
                  <a:schemeClr val="dk2"/>
                </a:solidFill>
              </a:defRPr>
            </a:lvl6pPr>
            <a:lvl7pPr lvl="6" algn="r">
              <a:buNone/>
              <a:defRPr sz="2400">
                <a:solidFill>
                  <a:schemeClr val="dk2"/>
                </a:solidFill>
              </a:defRPr>
            </a:lvl7pPr>
            <a:lvl8pPr lvl="7" algn="r">
              <a:buNone/>
              <a:defRPr sz="2400">
                <a:solidFill>
                  <a:schemeClr val="dk2"/>
                </a:solidFill>
              </a:defRPr>
            </a:lvl8pPr>
            <a:lvl9pPr lvl="8" algn="r">
              <a:buNone/>
              <a:defRPr sz="24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54" name="Google Shape;54;p13"/>
          <p:cNvSpPr/>
          <p:nvPr/>
        </p:nvSpPr>
        <p:spPr>
          <a:xfrm>
            <a:off x="87150" y="114300"/>
            <a:ext cx="14932200" cy="3317400"/>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311550" y="457200"/>
            <a:ext cx="2743200" cy="1014344"/>
          </a:xfrm>
          <a:prstGeom prst="rect">
            <a:avLst/>
          </a:prstGeom>
          <a:noFill/>
          <a:ln>
            <a:noFill/>
          </a:ln>
        </p:spPr>
      </p:pic>
      <p:sp>
        <p:nvSpPr>
          <p:cNvPr id="56" name="Google Shape;56;p13"/>
          <p:cNvSpPr txBox="1"/>
          <p:nvPr/>
        </p:nvSpPr>
        <p:spPr>
          <a:xfrm>
            <a:off x="10206700" y="410425"/>
            <a:ext cx="4698000" cy="137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t>CS 4485 / </a:t>
            </a:r>
            <a:r>
              <a:rPr lang="en"/>
              <a:t>Fall 2019</a:t>
            </a:r>
            <a:endParaRPr dirty="0"/>
          </a:p>
          <a:p>
            <a:pPr marL="0" lvl="0" indent="0" algn="r" rtl="0">
              <a:spcBef>
                <a:spcPts val="0"/>
              </a:spcBef>
              <a:spcAft>
                <a:spcPts val="0"/>
              </a:spcAft>
              <a:buNone/>
            </a:pPr>
            <a:r>
              <a:rPr lang="en" dirty="0"/>
              <a:t>Department of Computer Science</a:t>
            </a:r>
            <a:endParaRPr dirty="0"/>
          </a:p>
          <a:p>
            <a:pPr marL="0" lvl="0" indent="0" algn="r" rtl="0">
              <a:spcBef>
                <a:spcPts val="0"/>
              </a:spcBef>
              <a:spcAft>
                <a:spcPts val="0"/>
              </a:spcAft>
              <a:buNone/>
            </a:pPr>
            <a:r>
              <a:rPr lang="en" dirty="0"/>
              <a:t>Erik Jonsson School of Engineering &amp; Computer Science</a:t>
            </a:r>
            <a:endParaRPr dirty="0"/>
          </a:p>
          <a:p>
            <a:pPr marL="0" lvl="0" indent="0" algn="r" rtl="0">
              <a:spcBef>
                <a:spcPts val="0"/>
              </a:spcBef>
              <a:spcAft>
                <a:spcPts val="0"/>
              </a:spcAft>
              <a:buNone/>
            </a:pPr>
            <a:r>
              <a:rPr lang="en" dirty="0"/>
              <a:t>The University of Texas at Dallas </a:t>
            </a:r>
            <a:endParaRPr dirty="0"/>
          </a:p>
          <a:p>
            <a:pPr marL="0" lvl="0" indent="0" algn="r" rtl="0">
              <a:spcBef>
                <a:spcPts val="0"/>
              </a:spcBef>
              <a:spcAft>
                <a:spcPts val="0"/>
              </a:spcAft>
              <a:buNone/>
            </a:pPr>
            <a:r>
              <a:rPr lang="en" dirty="0"/>
              <a:t>Richardson, TX 75080, USA</a:t>
            </a:r>
            <a:endParaRPr dirty="0"/>
          </a:p>
        </p:txBody>
      </p:sp>
      <p:pic>
        <p:nvPicPr>
          <p:cNvPr id="57" name="Google Shape;57;p13"/>
          <p:cNvPicPr preferRelativeResize="0"/>
          <p:nvPr/>
        </p:nvPicPr>
        <p:blipFill rotWithShape="1">
          <a:blip r:embed="rId4">
            <a:alphaModFix/>
          </a:blip>
          <a:srcRect l="-136935" t="32318" r="146893"/>
          <a:stretch/>
        </p:blipFill>
        <p:spPr>
          <a:xfrm>
            <a:off x="311550" y="1649226"/>
            <a:ext cx="1402946" cy="742196"/>
          </a:xfrm>
          <a:prstGeom prst="rect">
            <a:avLst/>
          </a:prstGeom>
          <a:noFill/>
          <a:ln>
            <a:noFill/>
          </a:ln>
        </p:spPr>
      </p:pic>
      <p:sp>
        <p:nvSpPr>
          <p:cNvPr id="58" name="Google Shape;58;p13"/>
          <p:cNvSpPr txBox="1"/>
          <p:nvPr/>
        </p:nvSpPr>
        <p:spPr>
          <a:xfrm>
            <a:off x="4792250" y="410425"/>
            <a:ext cx="5486400" cy="11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t>Learning &amp; Development Advisor Part II</a:t>
            </a:r>
            <a:endParaRPr sz="3600"/>
          </a:p>
        </p:txBody>
      </p:sp>
      <p:sp>
        <p:nvSpPr>
          <p:cNvPr id="59" name="Google Shape;59;p13"/>
          <p:cNvSpPr txBox="1"/>
          <p:nvPr/>
        </p:nvSpPr>
        <p:spPr>
          <a:xfrm>
            <a:off x="12276050" y="1766625"/>
            <a:ext cx="27432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Faculty Advisor</a:t>
            </a:r>
            <a:br>
              <a:rPr lang="en" sz="2800"/>
            </a:br>
            <a:r>
              <a:rPr lang="en" sz="1800">
                <a:solidFill>
                  <a:schemeClr val="dk1"/>
                </a:solidFill>
              </a:rPr>
              <a:t>Prof. Ebru Cankaya</a:t>
            </a:r>
            <a:endParaRPr sz="1800">
              <a:solidFill>
                <a:schemeClr val="dk1"/>
              </a:solidFill>
            </a:endParaRPr>
          </a:p>
          <a:p>
            <a:pPr marL="0" lvl="0" indent="0" algn="ctr" rtl="0">
              <a:spcBef>
                <a:spcPts val="0"/>
              </a:spcBef>
              <a:spcAft>
                <a:spcPts val="0"/>
              </a:spcAft>
              <a:buNone/>
            </a:pPr>
            <a:br>
              <a:rPr lang="en" sz="2800"/>
            </a:br>
            <a:endParaRPr sz="2800"/>
          </a:p>
        </p:txBody>
      </p:sp>
      <p:sp>
        <p:nvSpPr>
          <p:cNvPr id="60" name="Google Shape;60;p13"/>
          <p:cNvSpPr txBox="1"/>
          <p:nvPr/>
        </p:nvSpPr>
        <p:spPr>
          <a:xfrm>
            <a:off x="4478225" y="2803900"/>
            <a:ext cx="29229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Mukul Modi</a:t>
            </a:r>
            <a:br>
              <a:rPr lang="en" sz="1800"/>
            </a:br>
            <a:r>
              <a:rPr lang="en" sz="1800"/>
              <a:t>mgm130130@utdallas.edu</a:t>
            </a:r>
            <a:endParaRPr sz="1800"/>
          </a:p>
        </p:txBody>
      </p:sp>
      <p:sp>
        <p:nvSpPr>
          <p:cNvPr id="61" name="Google Shape;61;p13"/>
          <p:cNvSpPr txBox="1"/>
          <p:nvPr/>
        </p:nvSpPr>
        <p:spPr>
          <a:xfrm>
            <a:off x="7639225" y="2803900"/>
            <a:ext cx="29229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Vafa Tebyanian</a:t>
            </a:r>
            <a:endParaRPr sz="1800"/>
          </a:p>
          <a:p>
            <a:pPr marL="0" lvl="0" indent="0" algn="ctr" rtl="0">
              <a:spcBef>
                <a:spcPts val="0"/>
              </a:spcBef>
              <a:spcAft>
                <a:spcPts val="0"/>
              </a:spcAft>
              <a:buNone/>
            </a:pPr>
            <a:r>
              <a:rPr lang="en" sz="1800"/>
              <a:t>vxt162830@utdallas.edu</a:t>
            </a:r>
            <a:endParaRPr sz="1800"/>
          </a:p>
        </p:txBody>
      </p:sp>
      <p:sp>
        <p:nvSpPr>
          <p:cNvPr id="62" name="Google Shape;62;p13"/>
          <p:cNvSpPr txBox="1"/>
          <p:nvPr/>
        </p:nvSpPr>
        <p:spPr>
          <a:xfrm>
            <a:off x="1582575" y="2803888"/>
            <a:ext cx="29061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Jesse Cacique</a:t>
            </a:r>
            <a:endParaRPr sz="1800"/>
          </a:p>
          <a:p>
            <a:pPr marL="0" lvl="0" indent="0" algn="ctr" rtl="0">
              <a:spcBef>
                <a:spcPts val="0"/>
              </a:spcBef>
              <a:spcAft>
                <a:spcPts val="0"/>
              </a:spcAft>
              <a:buNone/>
            </a:pPr>
            <a:r>
              <a:rPr lang="en" sz="1800"/>
              <a:t>jxc121631@utdallas.edu</a:t>
            </a:r>
            <a:endParaRPr sz="1800"/>
          </a:p>
        </p:txBody>
      </p:sp>
      <p:sp>
        <p:nvSpPr>
          <p:cNvPr id="63" name="Google Shape;63;p13"/>
          <p:cNvSpPr txBox="1"/>
          <p:nvPr/>
        </p:nvSpPr>
        <p:spPr>
          <a:xfrm>
            <a:off x="10562125" y="2803900"/>
            <a:ext cx="29262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Maryam Aleyasin</a:t>
            </a:r>
            <a:br>
              <a:rPr lang="en" sz="1800"/>
            </a:br>
            <a:r>
              <a:rPr lang="en" sz="1800"/>
              <a:t>Mxa156830@utdallas.edu</a:t>
            </a:r>
            <a:endParaRPr sz="1800"/>
          </a:p>
        </p:txBody>
      </p:sp>
      <p:sp>
        <p:nvSpPr>
          <p:cNvPr id="64" name="Google Shape;64;p13"/>
          <p:cNvSpPr/>
          <p:nvPr/>
        </p:nvSpPr>
        <p:spPr>
          <a:xfrm>
            <a:off x="87050" y="3546100"/>
            <a:ext cx="14932200" cy="27675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a:p>
            <a:pPr marL="0" lvl="0" indent="0" algn="l" rtl="0">
              <a:spcBef>
                <a:spcPts val="0"/>
              </a:spcBef>
              <a:spcAft>
                <a:spcPts val="0"/>
              </a:spcAft>
              <a:buNone/>
            </a:pPr>
            <a:r>
              <a:rPr lang="en" sz="2000" dirty="0"/>
              <a:t>In order to better facilitate internal growth and development of, ATOS is looking to better equip their employees with the right tools and skills to advance their careers. The purpose of the project was to develop a user-friendly chatbot that would recommend courses for user’s career goals. This was accomplished through a web framework which utilized Google’s DialogFlow Engine for language processing, a SpringBoot application which would handle requests from DialogFlow and query a mySQL database containing job and course information. This project provides a more engaging way for employees to learn ways to advance their careers and have a more positive impact on the company.</a:t>
            </a:r>
          </a:p>
          <a:p>
            <a:pPr marL="0" lvl="0" indent="0" algn="l" rtl="0">
              <a:spcBef>
                <a:spcPts val="0"/>
              </a:spcBef>
              <a:spcAft>
                <a:spcPts val="0"/>
              </a:spcAft>
              <a:buNone/>
            </a:pPr>
            <a:r>
              <a:rPr lang="en" sz="2000" dirty="0"/>
              <a:t>Keywords: Chatbot, AI/ML, UI/UX</a:t>
            </a:r>
            <a:endParaRPr sz="2000" dirty="0"/>
          </a:p>
        </p:txBody>
      </p:sp>
      <p:sp>
        <p:nvSpPr>
          <p:cNvPr id="65" name="Google Shape;65;p13"/>
          <p:cNvSpPr txBox="1"/>
          <p:nvPr/>
        </p:nvSpPr>
        <p:spPr>
          <a:xfrm>
            <a:off x="250250" y="3546100"/>
            <a:ext cx="27432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999999"/>
                </a:solidFill>
              </a:rPr>
              <a:t>Abstract</a:t>
            </a:r>
            <a:endParaRPr sz="3600">
              <a:solidFill>
                <a:srgbClr val="999999"/>
              </a:solidFill>
            </a:endParaRPr>
          </a:p>
        </p:txBody>
      </p:sp>
      <p:sp>
        <p:nvSpPr>
          <p:cNvPr id="66" name="Google Shape;66;p13"/>
          <p:cNvSpPr/>
          <p:nvPr/>
        </p:nvSpPr>
        <p:spPr>
          <a:xfrm>
            <a:off x="87150" y="6431056"/>
            <a:ext cx="8199250" cy="13558744"/>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52200" y="6392906"/>
            <a:ext cx="27432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999999"/>
                </a:solidFill>
              </a:rPr>
              <a:t>Architecture</a:t>
            </a:r>
            <a:endParaRPr sz="3600">
              <a:solidFill>
                <a:srgbClr val="999999"/>
              </a:solidFill>
            </a:endParaRPr>
          </a:p>
        </p:txBody>
      </p:sp>
      <p:sp>
        <p:nvSpPr>
          <p:cNvPr id="68" name="Google Shape;68;p13"/>
          <p:cNvSpPr txBox="1"/>
          <p:nvPr/>
        </p:nvSpPr>
        <p:spPr>
          <a:xfrm>
            <a:off x="4644572" y="7631506"/>
            <a:ext cx="3641828" cy="11553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t>Courses Database</a:t>
            </a:r>
            <a:endParaRPr sz="1700" dirty="0"/>
          </a:p>
          <a:p>
            <a:pPr marL="914400" lvl="1" indent="-336550" algn="l" rtl="0">
              <a:spcBef>
                <a:spcPts val="0"/>
              </a:spcBef>
              <a:spcAft>
                <a:spcPts val="0"/>
              </a:spcAft>
              <a:buSzPts val="1700"/>
              <a:buChar char="○"/>
            </a:pPr>
            <a:r>
              <a:rPr lang="en" sz="1700" dirty="0"/>
              <a:t>Contains information about job goals, courses, and courses that correspond with each job</a:t>
            </a:r>
            <a:endParaRPr sz="1700" dirty="0"/>
          </a:p>
          <a:p>
            <a:pPr marL="914400" lvl="1" indent="-336550" algn="l" rtl="0">
              <a:spcBef>
                <a:spcPts val="0"/>
              </a:spcBef>
              <a:spcAft>
                <a:spcPts val="0"/>
              </a:spcAft>
              <a:buSzPts val="1700"/>
              <a:buChar char="○"/>
            </a:pPr>
            <a:r>
              <a:rPr lang="en" sz="1700" dirty="0"/>
              <a:t>Provides output based on user data</a:t>
            </a:r>
            <a:endParaRPr sz="1700" dirty="0"/>
          </a:p>
          <a:p>
            <a:pPr marL="914400" lvl="0" indent="0" algn="l" rtl="0">
              <a:spcBef>
                <a:spcPts val="0"/>
              </a:spcBef>
              <a:spcAft>
                <a:spcPts val="0"/>
              </a:spcAft>
              <a:buNone/>
            </a:pPr>
            <a:endParaRPr sz="1700" dirty="0"/>
          </a:p>
          <a:p>
            <a:pPr marL="914400" lvl="0" indent="0" algn="l" rtl="0">
              <a:spcBef>
                <a:spcPts val="0"/>
              </a:spcBef>
              <a:spcAft>
                <a:spcPts val="0"/>
              </a:spcAft>
              <a:buNone/>
            </a:pPr>
            <a:endParaRPr sz="1700" dirty="0"/>
          </a:p>
          <a:p>
            <a:pPr marL="457200" lvl="0" indent="-336550" algn="l" rtl="0">
              <a:spcBef>
                <a:spcPts val="0"/>
              </a:spcBef>
              <a:spcAft>
                <a:spcPts val="0"/>
              </a:spcAft>
              <a:buSzPts val="1700"/>
              <a:buChar char="●"/>
            </a:pPr>
            <a:r>
              <a:rPr lang="en" sz="1700" dirty="0"/>
              <a:t>Recommendation Engine (</a:t>
            </a:r>
            <a:r>
              <a:rPr lang="en-US" sz="1700" dirty="0"/>
              <a:t>RE)</a:t>
            </a:r>
            <a:endParaRPr sz="1700" dirty="0"/>
          </a:p>
          <a:p>
            <a:pPr marL="914400" lvl="1" indent="-336550" algn="l" rtl="0">
              <a:spcBef>
                <a:spcPts val="0"/>
              </a:spcBef>
              <a:spcAft>
                <a:spcPts val="0"/>
              </a:spcAft>
              <a:buSzPts val="1700"/>
              <a:buChar char="○"/>
            </a:pPr>
            <a:r>
              <a:rPr lang="en" sz="1700" dirty="0"/>
              <a:t>Parses user input from Chatbot Web UI</a:t>
            </a:r>
            <a:endParaRPr sz="1700" dirty="0"/>
          </a:p>
          <a:p>
            <a:pPr marL="914400" lvl="1" indent="-336550" algn="l" rtl="0">
              <a:spcBef>
                <a:spcPts val="0"/>
              </a:spcBef>
              <a:spcAft>
                <a:spcPts val="0"/>
              </a:spcAft>
              <a:buSzPts val="1700"/>
              <a:buChar char="○"/>
            </a:pPr>
            <a:r>
              <a:rPr lang="en" sz="1700" dirty="0"/>
              <a:t>Queries the database to output course recommendations</a:t>
            </a:r>
          </a:p>
          <a:p>
            <a:pPr marL="914400" lvl="1" indent="-336550" algn="l" rtl="0">
              <a:spcBef>
                <a:spcPts val="0"/>
              </a:spcBef>
              <a:spcAft>
                <a:spcPts val="0"/>
              </a:spcAft>
              <a:buSzPts val="1700"/>
              <a:buChar char="○"/>
            </a:pPr>
            <a:r>
              <a:rPr lang="en" sz="1700" dirty="0"/>
              <a:t>Gives conversation response back to Dialo</a:t>
            </a:r>
            <a:r>
              <a:rPr lang="en-US" sz="1700" dirty="0" err="1"/>
              <a:t>gFlow</a:t>
            </a:r>
            <a:endParaRPr sz="1700" dirty="0"/>
          </a:p>
          <a:p>
            <a:pPr marL="914400" lvl="0" indent="0" algn="l" rtl="0">
              <a:spcBef>
                <a:spcPts val="0"/>
              </a:spcBef>
              <a:spcAft>
                <a:spcPts val="0"/>
              </a:spcAft>
              <a:buNone/>
            </a:pPr>
            <a:endParaRPr sz="1700" dirty="0"/>
          </a:p>
          <a:p>
            <a:pPr marL="914400" lvl="0" indent="0" algn="l" rtl="0">
              <a:spcBef>
                <a:spcPts val="0"/>
              </a:spcBef>
              <a:spcAft>
                <a:spcPts val="0"/>
              </a:spcAft>
              <a:buNone/>
            </a:pPr>
            <a:endParaRPr sz="1700" dirty="0"/>
          </a:p>
          <a:p>
            <a:pPr marL="457200" lvl="0" indent="-336550" algn="l" rtl="0">
              <a:spcBef>
                <a:spcPts val="0"/>
              </a:spcBef>
              <a:spcAft>
                <a:spcPts val="0"/>
              </a:spcAft>
              <a:buSzPts val="1700"/>
              <a:buChar char="●"/>
            </a:pPr>
            <a:r>
              <a:rPr lang="en" sz="1700" dirty="0"/>
              <a:t>Cloud NLP (DialogFlow)</a:t>
            </a:r>
            <a:endParaRPr sz="1700" dirty="0"/>
          </a:p>
          <a:p>
            <a:pPr marL="914400" lvl="1" indent="-336550" algn="l" rtl="0">
              <a:spcBef>
                <a:spcPts val="0"/>
              </a:spcBef>
              <a:spcAft>
                <a:spcPts val="0"/>
              </a:spcAft>
              <a:buSzPts val="1700"/>
              <a:buChar char="○"/>
            </a:pPr>
            <a:r>
              <a:rPr lang="en" sz="1700" dirty="0"/>
              <a:t>Natural language processing for user input from web UI</a:t>
            </a:r>
          </a:p>
          <a:p>
            <a:pPr marL="914400" lvl="1" indent="-336550" algn="l" rtl="0">
              <a:spcBef>
                <a:spcPts val="0"/>
              </a:spcBef>
              <a:spcAft>
                <a:spcPts val="0"/>
              </a:spcAft>
              <a:buSzPts val="1700"/>
              <a:buChar char="○"/>
            </a:pPr>
            <a:r>
              <a:rPr lang="en" sz="1700" dirty="0"/>
              <a:t>Understands and provide</a:t>
            </a:r>
            <a:r>
              <a:rPr lang="en-US" sz="1700" dirty="0"/>
              <a:t>s conversation context to Recommendation Engine</a:t>
            </a:r>
          </a:p>
          <a:p>
            <a:pPr marL="914400" lvl="1" indent="-336550" algn="l" rtl="0">
              <a:spcBef>
                <a:spcPts val="0"/>
              </a:spcBef>
              <a:spcAft>
                <a:spcPts val="0"/>
              </a:spcAft>
              <a:buSzPts val="1700"/>
              <a:buChar char="○"/>
            </a:pPr>
            <a:r>
              <a:rPr lang="en-US" sz="1700" dirty="0"/>
              <a:t>Outputs response from RE to Web Interface </a:t>
            </a:r>
            <a:endParaRPr sz="1700" dirty="0"/>
          </a:p>
          <a:p>
            <a:pPr marL="914400" lvl="0" indent="0" algn="l" rtl="0">
              <a:spcBef>
                <a:spcPts val="0"/>
              </a:spcBef>
              <a:spcAft>
                <a:spcPts val="0"/>
              </a:spcAft>
              <a:buNone/>
            </a:pPr>
            <a:endParaRPr sz="1700" dirty="0"/>
          </a:p>
          <a:p>
            <a:pPr marL="914400" lvl="0" indent="0" algn="l" rtl="0">
              <a:spcBef>
                <a:spcPts val="0"/>
              </a:spcBef>
              <a:spcAft>
                <a:spcPts val="0"/>
              </a:spcAft>
              <a:buNone/>
            </a:pPr>
            <a:endParaRPr sz="1700" dirty="0"/>
          </a:p>
          <a:p>
            <a:pPr marL="457200" lvl="0" indent="-336550" algn="l" rtl="0">
              <a:spcBef>
                <a:spcPts val="0"/>
              </a:spcBef>
              <a:spcAft>
                <a:spcPts val="0"/>
              </a:spcAft>
              <a:buSzPts val="1700"/>
              <a:buChar char="●"/>
            </a:pPr>
            <a:r>
              <a:rPr lang="en" sz="1700" dirty="0"/>
              <a:t>Web UI (Chatbot)</a:t>
            </a:r>
            <a:endParaRPr sz="1700" dirty="0"/>
          </a:p>
          <a:p>
            <a:pPr marL="914400" lvl="1" indent="-336550" algn="l" rtl="0">
              <a:spcBef>
                <a:spcPts val="0"/>
              </a:spcBef>
              <a:spcAft>
                <a:spcPts val="0"/>
              </a:spcAft>
              <a:buSzPts val="1700"/>
              <a:buChar char="○"/>
            </a:pPr>
            <a:r>
              <a:rPr lang="en" sz="1700" dirty="0"/>
              <a:t>Main implementation through which user can interact with service</a:t>
            </a:r>
            <a:endParaRPr sz="1700" dirty="0"/>
          </a:p>
          <a:p>
            <a:pPr marL="914400" lvl="1" indent="-336550" algn="l" rtl="0">
              <a:spcBef>
                <a:spcPts val="0"/>
              </a:spcBef>
              <a:spcAft>
                <a:spcPts val="0"/>
              </a:spcAft>
              <a:buSzPts val="1700"/>
              <a:buChar char="○"/>
            </a:pPr>
            <a:r>
              <a:rPr lang="en" sz="1700" dirty="0"/>
              <a:t>Users provide their goals, skills, and tools to the bot</a:t>
            </a:r>
            <a:endParaRPr sz="1700" dirty="0"/>
          </a:p>
          <a:p>
            <a:pPr marL="914400" lvl="0" indent="0" algn="l" rtl="0">
              <a:spcBef>
                <a:spcPts val="0"/>
              </a:spcBef>
              <a:spcAft>
                <a:spcPts val="0"/>
              </a:spcAft>
              <a:buNone/>
            </a:pPr>
            <a:endParaRPr sz="1700" dirty="0"/>
          </a:p>
        </p:txBody>
      </p:sp>
      <p:sp>
        <p:nvSpPr>
          <p:cNvPr id="69" name="Google Shape;69;p13"/>
          <p:cNvSpPr txBox="1"/>
          <p:nvPr/>
        </p:nvSpPr>
        <p:spPr>
          <a:xfrm>
            <a:off x="7734300" y="6507256"/>
            <a:ext cx="7285200" cy="56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3"/>
          <p:cNvSpPr txBox="1">
            <a:spLocks noGrp="1"/>
          </p:cNvSpPr>
          <p:nvPr>
            <p:ph type="title"/>
          </p:nvPr>
        </p:nvSpPr>
        <p:spPr>
          <a:xfrm>
            <a:off x="8401050" y="6431056"/>
            <a:ext cx="6618300" cy="3517800"/>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marL="0" lvl="0" indent="0" algn="l" rtl="0">
              <a:spcBef>
                <a:spcPts val="0"/>
              </a:spcBef>
              <a:spcAft>
                <a:spcPts val="0"/>
              </a:spcAft>
              <a:buNone/>
            </a:pPr>
            <a:r>
              <a:rPr lang="en" sz="3600" dirty="0">
                <a:solidFill>
                  <a:srgbClr val="999999"/>
                </a:solidFill>
              </a:rPr>
              <a:t>Metrics</a:t>
            </a:r>
            <a:endParaRPr sz="3600" dirty="0">
              <a:solidFill>
                <a:srgbClr val="999999"/>
              </a:solidFill>
            </a:endParaRPr>
          </a:p>
          <a:p>
            <a:pPr marL="0" lvl="0" indent="0" algn="l" rtl="0">
              <a:spcBef>
                <a:spcPts val="0"/>
              </a:spcBef>
              <a:spcAft>
                <a:spcPts val="0"/>
              </a:spcAft>
              <a:buNone/>
            </a:pPr>
            <a:endParaRPr sz="1700" dirty="0">
              <a:solidFill>
                <a:srgbClr val="999999"/>
              </a:solidFill>
            </a:endParaRPr>
          </a:p>
          <a:p>
            <a:pPr marL="457200" lvl="0" indent="-336550" algn="l" rtl="0">
              <a:spcBef>
                <a:spcPts val="0"/>
              </a:spcBef>
              <a:spcAft>
                <a:spcPts val="0"/>
              </a:spcAft>
              <a:buClr>
                <a:srgbClr val="000000"/>
              </a:buClr>
              <a:buSzPts val="1700"/>
              <a:buChar char="●"/>
            </a:pPr>
            <a:r>
              <a:rPr lang="en" sz="1700" dirty="0">
                <a:solidFill>
                  <a:srgbClr val="000000"/>
                </a:solidFill>
              </a:rPr>
              <a:t>5/6 Sponsor set deliverables were met</a:t>
            </a:r>
            <a:endParaRPr sz="1700" dirty="0">
              <a:solidFill>
                <a:srgbClr val="000000"/>
              </a:solidFill>
            </a:endParaRPr>
          </a:p>
          <a:p>
            <a:pPr marL="914400" lvl="1" indent="-336550" algn="l" rtl="0">
              <a:spcBef>
                <a:spcPts val="0"/>
              </a:spcBef>
              <a:spcAft>
                <a:spcPts val="0"/>
              </a:spcAft>
              <a:buClr>
                <a:srgbClr val="000000"/>
              </a:buClr>
              <a:buSzPts val="1700"/>
              <a:buChar char="○"/>
            </a:pPr>
            <a:r>
              <a:rPr lang="en" sz="1700" dirty="0">
                <a:solidFill>
                  <a:srgbClr val="000000"/>
                </a:solidFill>
              </a:rPr>
              <a:t>Deliverable 6 - Foundation has been implemented for adaptive learning and smarter features</a:t>
            </a:r>
            <a:endParaRPr sz="1700" dirty="0">
              <a:solidFill>
                <a:srgbClr val="000000"/>
              </a:solidFill>
            </a:endParaRPr>
          </a:p>
          <a:p>
            <a:pPr marL="457200" lvl="0" indent="-336550" algn="l" rtl="0">
              <a:spcBef>
                <a:spcPts val="0"/>
              </a:spcBef>
              <a:spcAft>
                <a:spcPts val="0"/>
              </a:spcAft>
              <a:buClr>
                <a:srgbClr val="000000"/>
              </a:buClr>
              <a:buSzPts val="1700"/>
              <a:buChar char="●"/>
            </a:pPr>
            <a:r>
              <a:rPr lang="en" sz="1700" dirty="0">
                <a:solidFill>
                  <a:srgbClr val="000000"/>
                </a:solidFill>
              </a:rPr>
              <a:t>Functional expectations were met: </a:t>
            </a:r>
            <a:endParaRPr sz="1700" dirty="0">
              <a:solidFill>
                <a:srgbClr val="000000"/>
              </a:solidFill>
            </a:endParaRPr>
          </a:p>
          <a:p>
            <a:pPr marL="914400" lvl="1" indent="-336550" algn="l" rtl="0">
              <a:spcBef>
                <a:spcPts val="0"/>
              </a:spcBef>
              <a:spcAft>
                <a:spcPts val="0"/>
              </a:spcAft>
              <a:buClr>
                <a:srgbClr val="000000"/>
              </a:buClr>
              <a:buSzPts val="1700"/>
              <a:buChar char="○"/>
            </a:pPr>
            <a:r>
              <a:rPr lang="en" sz="1700" dirty="0">
                <a:solidFill>
                  <a:srgbClr val="000000"/>
                </a:solidFill>
              </a:rPr>
              <a:t>Chatbot is able to effectively communicate with user and provide course recommendations</a:t>
            </a:r>
            <a:endParaRPr sz="1700" dirty="0">
              <a:solidFill>
                <a:srgbClr val="000000"/>
              </a:solidFill>
            </a:endParaRPr>
          </a:p>
          <a:p>
            <a:pPr marL="457200" lvl="0" indent="-336550" algn="l" rtl="0">
              <a:spcBef>
                <a:spcPts val="0"/>
              </a:spcBef>
              <a:spcAft>
                <a:spcPts val="0"/>
              </a:spcAft>
              <a:buClr>
                <a:srgbClr val="000000"/>
              </a:buClr>
              <a:buSzPts val="1700"/>
              <a:buChar char="●"/>
            </a:pPr>
            <a:r>
              <a:rPr lang="en" sz="1700" dirty="0">
                <a:solidFill>
                  <a:srgbClr val="000000"/>
                </a:solidFill>
              </a:rPr>
              <a:t>Internal group milestones were completed on a 3 week basis</a:t>
            </a:r>
            <a:endParaRPr sz="1700" dirty="0">
              <a:solidFill>
                <a:srgbClr val="000000"/>
              </a:solidFill>
            </a:endParaRPr>
          </a:p>
        </p:txBody>
      </p:sp>
      <p:sp>
        <p:nvSpPr>
          <p:cNvPr id="71" name="Google Shape;71;p13"/>
          <p:cNvSpPr txBox="1">
            <a:spLocks noGrp="1"/>
          </p:cNvSpPr>
          <p:nvPr>
            <p:ph type="body" idx="2"/>
          </p:nvPr>
        </p:nvSpPr>
        <p:spPr>
          <a:xfrm>
            <a:off x="8401050" y="10025057"/>
            <a:ext cx="6618300" cy="6121500"/>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marL="0" lvl="0" indent="0" algn="l" rtl="0">
              <a:lnSpc>
                <a:spcPct val="100000"/>
              </a:lnSpc>
              <a:spcBef>
                <a:spcPts val="0"/>
              </a:spcBef>
              <a:spcAft>
                <a:spcPts val="0"/>
              </a:spcAft>
              <a:buClr>
                <a:srgbClr val="000000"/>
              </a:buClr>
              <a:buSzPts val="1100"/>
              <a:buFont typeface="Arial"/>
              <a:buNone/>
            </a:pPr>
            <a:r>
              <a:rPr lang="en" sz="3600" dirty="0">
                <a:solidFill>
                  <a:srgbClr val="999999"/>
                </a:solidFill>
              </a:rPr>
              <a:t>Impact</a:t>
            </a:r>
            <a:endParaRPr sz="3600" dirty="0">
              <a:solidFill>
                <a:srgbClr val="999999"/>
              </a:solidFill>
            </a:endParaRPr>
          </a:p>
          <a:p>
            <a:pPr marL="0" lvl="0" indent="0" algn="l" rtl="0">
              <a:lnSpc>
                <a:spcPct val="100000"/>
              </a:lnSpc>
              <a:spcBef>
                <a:spcPts val="0"/>
              </a:spcBef>
              <a:spcAft>
                <a:spcPts val="0"/>
              </a:spcAft>
              <a:buClr>
                <a:srgbClr val="000000"/>
              </a:buClr>
              <a:buSzPts val="1100"/>
              <a:buFont typeface="Arial"/>
              <a:buNone/>
            </a:pPr>
            <a:endParaRPr sz="1700" dirty="0">
              <a:solidFill>
                <a:srgbClr val="999999"/>
              </a:solidFill>
            </a:endParaRPr>
          </a:p>
          <a:p>
            <a:pPr marL="457200" lvl="0" indent="-336550" algn="l" rtl="0">
              <a:lnSpc>
                <a:spcPct val="100000"/>
              </a:lnSpc>
              <a:spcBef>
                <a:spcPts val="0"/>
              </a:spcBef>
              <a:spcAft>
                <a:spcPts val="0"/>
              </a:spcAft>
              <a:buClr>
                <a:schemeClr val="dk1"/>
              </a:buClr>
              <a:buSzPts val="1700"/>
              <a:buChar char="●"/>
            </a:pPr>
            <a:r>
              <a:rPr lang="en" sz="1700" dirty="0">
                <a:solidFill>
                  <a:schemeClr val="dk1"/>
                </a:solidFill>
              </a:rPr>
              <a:t>This project gives users a centralized and consistent way to gain information about courses needed to fulfill their career goals</a:t>
            </a:r>
            <a:endParaRPr sz="1700" dirty="0">
              <a:solidFill>
                <a:schemeClr val="dk1"/>
              </a:solidFill>
            </a:endParaRPr>
          </a:p>
          <a:p>
            <a:pPr marL="457200" lvl="0" indent="-336550" algn="l" rtl="0">
              <a:lnSpc>
                <a:spcPct val="100000"/>
              </a:lnSpc>
              <a:spcBef>
                <a:spcPts val="0"/>
              </a:spcBef>
              <a:spcAft>
                <a:spcPts val="0"/>
              </a:spcAft>
              <a:buClr>
                <a:schemeClr val="dk1"/>
              </a:buClr>
              <a:buSzPts val="1700"/>
              <a:buChar char="●"/>
            </a:pPr>
            <a:r>
              <a:rPr lang="en" sz="1700" dirty="0">
                <a:solidFill>
                  <a:schemeClr val="dk1"/>
                </a:solidFill>
              </a:rPr>
              <a:t>A chatbot is a much more engaging resource than tables of information, encouraging users to utilize this service more, increasing their own knowledge base.</a:t>
            </a:r>
            <a:endParaRPr sz="3600" dirty="0">
              <a:solidFill>
                <a:srgbClr val="999999"/>
              </a:solidFill>
            </a:endParaRPr>
          </a:p>
        </p:txBody>
      </p:sp>
      <p:pic>
        <p:nvPicPr>
          <p:cNvPr id="72" name="Google Shape;72;p13"/>
          <p:cNvPicPr preferRelativeResize="0"/>
          <p:nvPr/>
        </p:nvPicPr>
        <p:blipFill rotWithShape="1">
          <a:blip r:embed="rId4">
            <a:alphaModFix/>
          </a:blip>
          <a:srcRect t="19226" b="26661"/>
          <a:stretch/>
        </p:blipFill>
        <p:spPr>
          <a:xfrm>
            <a:off x="250250" y="1764792"/>
            <a:ext cx="1939948" cy="742201"/>
          </a:xfrm>
          <a:prstGeom prst="rect">
            <a:avLst/>
          </a:prstGeom>
          <a:noFill/>
          <a:ln>
            <a:noFill/>
          </a:ln>
        </p:spPr>
      </p:pic>
      <p:pic>
        <p:nvPicPr>
          <p:cNvPr id="73" name="Google Shape;73;p13"/>
          <p:cNvPicPr preferRelativeResize="0"/>
          <p:nvPr/>
        </p:nvPicPr>
        <p:blipFill rotWithShape="1">
          <a:blip r:embed="rId5">
            <a:alphaModFix/>
          </a:blip>
          <a:srcRect l="9547" r="7798"/>
          <a:stretch/>
        </p:blipFill>
        <p:spPr>
          <a:xfrm>
            <a:off x="108354" y="6926356"/>
            <a:ext cx="4753936" cy="12963598"/>
          </a:xfrm>
          <a:prstGeom prst="rect">
            <a:avLst/>
          </a:prstGeom>
          <a:noFill/>
          <a:ln>
            <a:noFill/>
          </a:ln>
        </p:spPr>
      </p:pic>
      <p:sp>
        <p:nvSpPr>
          <p:cNvPr id="74" name="Google Shape;74;p13"/>
          <p:cNvSpPr txBox="1"/>
          <p:nvPr/>
        </p:nvSpPr>
        <p:spPr>
          <a:xfrm>
            <a:off x="8522200" y="15594106"/>
            <a:ext cx="6382500" cy="3906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i="1"/>
              <a:t>Sample Conversation of Employee (right) looking for information on a Data Admin role</a:t>
            </a:r>
            <a:endParaRPr sz="1200" i="1"/>
          </a:p>
        </p:txBody>
      </p:sp>
      <p:pic>
        <p:nvPicPr>
          <p:cNvPr id="75" name="Google Shape;75;p13"/>
          <p:cNvPicPr preferRelativeResize="0"/>
          <p:nvPr/>
        </p:nvPicPr>
        <p:blipFill>
          <a:blip r:embed="rId6">
            <a:alphaModFix/>
          </a:blip>
          <a:stretch>
            <a:fillRect/>
          </a:stretch>
        </p:blipFill>
        <p:spPr>
          <a:xfrm>
            <a:off x="8505050" y="12860431"/>
            <a:ext cx="6420626" cy="2809875"/>
          </a:xfrm>
          <a:prstGeom prst="rect">
            <a:avLst/>
          </a:prstGeom>
          <a:noFill/>
          <a:ln>
            <a:noFill/>
          </a:ln>
          <a:effectLst>
            <a:outerShdw blurRad="57150" dist="19050" dir="5400000" algn="bl" rotWithShape="0">
              <a:srgbClr val="000000">
                <a:alpha val="50000"/>
              </a:srgbClr>
            </a:outerShdw>
          </a:effectLst>
        </p:spPr>
      </p:pic>
      <p:sp>
        <p:nvSpPr>
          <p:cNvPr id="76" name="Google Shape;76;p13"/>
          <p:cNvSpPr txBox="1">
            <a:spLocks noGrp="1"/>
          </p:cNvSpPr>
          <p:nvPr>
            <p:ph type="title"/>
          </p:nvPr>
        </p:nvSpPr>
        <p:spPr>
          <a:xfrm>
            <a:off x="8403325" y="16222758"/>
            <a:ext cx="6618300" cy="3767042"/>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marL="0" lvl="0" indent="0" algn="l" rtl="0">
              <a:spcBef>
                <a:spcPts val="0"/>
              </a:spcBef>
              <a:spcAft>
                <a:spcPts val="0"/>
              </a:spcAft>
              <a:buNone/>
            </a:pPr>
            <a:r>
              <a:rPr lang="en" sz="3600" dirty="0">
                <a:solidFill>
                  <a:srgbClr val="999999"/>
                </a:solidFill>
              </a:rPr>
              <a:t>Summary</a:t>
            </a:r>
            <a:endParaRPr sz="3600" dirty="0">
              <a:solidFill>
                <a:srgbClr val="999999"/>
              </a:solidFill>
            </a:endParaRPr>
          </a:p>
          <a:p>
            <a:pPr marL="0" lvl="0" indent="0" algn="l" rtl="0">
              <a:spcBef>
                <a:spcPts val="0"/>
              </a:spcBef>
              <a:spcAft>
                <a:spcPts val="0"/>
              </a:spcAft>
              <a:buNone/>
            </a:pPr>
            <a:r>
              <a:rPr lang="en" sz="1600" dirty="0">
                <a:solidFill>
                  <a:srgbClr val="000000"/>
                </a:solidFill>
              </a:rPr>
              <a:t>The chatbot can accept several variations of responses from the user in regards to obtaining a recommendation of courses, limited only by the training data given to it. </a:t>
            </a:r>
            <a:endParaRPr sz="1600" dirty="0">
              <a:solidFill>
                <a:srgbClr val="000000"/>
              </a:solidFill>
            </a:endParaRPr>
          </a:p>
          <a:p>
            <a:pPr marL="0" lvl="0" indent="0" algn="l" rtl="0">
              <a:spcBef>
                <a:spcPts val="0"/>
              </a:spcBef>
              <a:spcAft>
                <a:spcPts val="0"/>
              </a:spcAft>
              <a:buNone/>
            </a:pPr>
            <a:r>
              <a:rPr lang="en" sz="1600" dirty="0">
                <a:solidFill>
                  <a:srgbClr val="000000"/>
                </a:solidFill>
              </a:rPr>
              <a:t>Passed user queries then have important keywords extracted and the statement’s intent is matched to those created by our team. </a:t>
            </a:r>
            <a:br>
              <a:rPr lang="en" sz="1600" dirty="0">
                <a:solidFill>
                  <a:srgbClr val="000000"/>
                </a:solidFill>
              </a:rPr>
            </a:br>
            <a:r>
              <a:rPr lang="en" sz="1600" dirty="0">
                <a:solidFill>
                  <a:srgbClr val="000000"/>
                </a:solidFill>
              </a:rPr>
              <a:t>This information is then passed onto our Recommendation Engine(RE) it queries the database and provides a response based on conversation context changes, to satisfy the user’s request.</a:t>
            </a:r>
            <a:endParaRPr sz="1600" dirty="0">
              <a:solidFill>
                <a:srgbClr val="000000"/>
              </a:solidFill>
            </a:endParaRPr>
          </a:p>
          <a:p>
            <a:pPr marL="0" lvl="0" indent="0" algn="l" rtl="0">
              <a:spcBef>
                <a:spcPts val="0"/>
              </a:spcBef>
              <a:spcAft>
                <a:spcPts val="0"/>
              </a:spcAft>
              <a:buNone/>
            </a:pPr>
            <a:r>
              <a:rPr lang="en" sz="1600" dirty="0">
                <a:solidFill>
                  <a:srgbClr val="000000"/>
                </a:solidFill>
              </a:rPr>
              <a:t>The database is accessed through the RE and contains information about various careers. It also contains specific information such as skill/tools required for a job, relevant courses for each skill/tool, and details of employee experience</a:t>
            </a:r>
            <a:br>
              <a:rPr lang="en" sz="1500" dirty="0">
                <a:solidFill>
                  <a:srgbClr val="000000"/>
                </a:solidFill>
              </a:rPr>
            </a:br>
            <a:endParaRPr sz="15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447</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Metrics  5/6 Sponsor set deliverables were met Deliverable 6 - Foundation has been implemented for adaptive learning and smarter features Functional expectations were met:  Chatbot is able to effectively communicate with user and provide course recommendations Internal group milestones were completed on a 3 week basis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5/6 Sponsor set deliverables were met Deliverable 6 - Foundation has been implemented for adaptive learning and smarter features Functional expectations were met:  Chatbot is able to effectively communicate with user and provide course recommendations Internal group milestones were completed on a 3 week basis</dc:title>
  <dc:creator>Miguel Razo</dc:creator>
  <cp:lastModifiedBy>Miguel Razo</cp:lastModifiedBy>
  <cp:revision>3</cp:revision>
  <dcterms:modified xsi:type="dcterms:W3CDTF">2019-10-12T18:33:09Z</dcterms:modified>
</cp:coreProperties>
</file>