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2" r:id="rId1"/>
  </p:sldMasterIdLst>
  <p:notesMasterIdLst>
    <p:notesMasterId r:id="rId3"/>
  </p:notesMasterIdLst>
  <p:sldIdLst>
    <p:sldId id="28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077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5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7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 rot="5400000">
            <a:off x="3009900" y="-723900"/>
            <a:ext cx="3124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6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 rot="5400000">
            <a:off x="5200650" y="1466850"/>
            <a:ext cx="4572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 rot="5400000">
            <a:off x="1238250" y="-400050"/>
            <a:ext cx="45720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3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2286000" y="0"/>
            <a:ext cx="6858000" cy="533400"/>
          </a:xfrm>
          <a:prstGeom prst="rect">
            <a:avLst/>
          </a:prstGeom>
          <a:solidFill>
            <a:srgbClr val="6C9D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2286000" cy="533400"/>
          </a:xfrm>
          <a:prstGeom prst="rect">
            <a:avLst/>
          </a:prstGeom>
          <a:solidFill>
            <a:srgbClr val="E470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cxnSp>
        <p:nvCxnSpPr>
          <p:cNvPr id="24" name="Google Shape;24;p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"/>
          <p:cNvCxnSpPr/>
          <p:nvPr/>
        </p:nvCxnSpPr>
        <p:spPr>
          <a:xfrm>
            <a:off x="2286000" y="0"/>
            <a:ext cx="0" cy="53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3"/>
          <p:cNvSpPr txBox="1"/>
          <p:nvPr/>
        </p:nvSpPr>
        <p:spPr>
          <a:xfrm>
            <a:off x="2438400" y="120650"/>
            <a:ext cx="6172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FFFFFF"/>
                </a:solidFill>
              </a:rPr>
              <a:t>Erik Jonsson School of Engineering &amp; Computer Science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28;p3"/>
          <p:cNvSpPr txBox="1"/>
          <p:nvPr/>
        </p:nvSpPr>
        <p:spPr>
          <a:xfrm>
            <a:off x="152400" y="6430963"/>
            <a:ext cx="3962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b="1">
                <a:solidFill>
                  <a:srgbClr val="FFFFFF"/>
                </a:solidFill>
              </a:rPr>
              <a:t>FEARLESS</a:t>
            </a:r>
            <a:r>
              <a:rPr lang="en-US" sz="1200">
                <a:solidFill>
                  <a:srgbClr val="FFFFFF"/>
                </a:solidFill>
              </a:rPr>
              <a:t> engineering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9" name="Google Shape;29;p3" descr="utd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0" y="62484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Google Shape;31;p3" descr="UTD_wdmk_rev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"/>
            <a:ext cx="1219200" cy="248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4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96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98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710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7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3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3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3;p1"/>
          <p:cNvSpPr txBox="1"/>
          <p:nvPr/>
        </p:nvSpPr>
        <p:spPr>
          <a:xfrm>
            <a:off x="152400" y="6430963"/>
            <a:ext cx="3962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b="1">
                <a:solidFill>
                  <a:srgbClr val="FFFFFF"/>
                </a:solidFill>
              </a:rPr>
              <a:t>FEARLESS</a:t>
            </a:r>
            <a:r>
              <a:rPr lang="en-US" sz="1200">
                <a:solidFill>
                  <a:srgbClr val="FFFFFF"/>
                </a:solidFill>
              </a:rPr>
              <a:t> engineering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" name="Google Shape;14;p1" descr="utd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0" y="914400"/>
            <a:ext cx="9144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6843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/>
              <a:t>UTD </a:t>
            </a:r>
            <a:r>
              <a:rPr lang="en-US" sz="3200" b="0"/>
              <a:t>Legacy Lane</a:t>
            </a:r>
            <a:endParaRPr sz="3200" b="0" dirty="0"/>
          </a:p>
        </p:txBody>
      </p:sp>
      <p:pic>
        <p:nvPicPr>
          <p:cNvPr id="68" name="Google Shape;68;p13" descr="Screenshot_20181206-1151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438400"/>
            <a:ext cx="18669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52400" y="1367898"/>
            <a:ext cx="3962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  <a:p>
            <a:r>
              <a:rPr lang="en-US" b="1" dirty="0"/>
              <a:t>Goal: </a:t>
            </a:r>
            <a:r>
              <a:rPr lang="en-US" dirty="0"/>
              <a:t>Create an interface for alumni to interact with Legacy Lane through an augmented reality (AR) app and related web applications. </a:t>
            </a:r>
            <a:endParaRPr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3124200" y="3352800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/>
          </a:p>
        </p:txBody>
      </p:sp>
      <p:sp>
        <p:nvSpPr>
          <p:cNvPr id="71" name="Google Shape;71;p13"/>
          <p:cNvSpPr txBox="1"/>
          <p:nvPr/>
        </p:nvSpPr>
        <p:spPr>
          <a:xfrm>
            <a:off x="152400" y="1066800"/>
            <a:ext cx="8686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Marie Standeven	Devon Hayworth	Daniel Casper	James Speights	Lucas Castro</a:t>
            </a:r>
            <a:endParaRPr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2286000" y="3886200"/>
            <a:ext cx="27057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475" y="1374575"/>
            <a:ext cx="3434275" cy="29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186350" y="2475125"/>
            <a:ext cx="3347700" cy="3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Approach</a:t>
            </a:r>
            <a:r>
              <a:rPr lang="en-US" dirty="0"/>
              <a:t>: web applications paired with AR-based mobile app.</a:t>
            </a:r>
            <a:endParaRPr dirty="0"/>
          </a:p>
          <a:p>
            <a:pPr marL="285750" indent="-285750">
              <a:buSzPts val="1400"/>
              <a:buFont typeface="Arial"/>
              <a:buChar char="•"/>
            </a:pPr>
            <a:r>
              <a:rPr lang="en-US" dirty="0"/>
              <a:t>RESTful API backend</a:t>
            </a:r>
            <a:endParaRPr dirty="0"/>
          </a:p>
          <a:p>
            <a:pPr marL="285750" indent="-285750">
              <a:buSzPts val="1400"/>
              <a:buFont typeface="Arial"/>
              <a:buChar char="•"/>
            </a:pPr>
            <a:r>
              <a:rPr lang="en-US" dirty="0"/>
              <a:t>Administrator web app</a:t>
            </a:r>
            <a:endParaRPr dirty="0"/>
          </a:p>
          <a:p>
            <a:pPr marL="285750" indent="-285750">
              <a:buSzPts val="1400"/>
              <a:buFont typeface="Arial"/>
              <a:buChar char="•"/>
            </a:pPr>
            <a:r>
              <a:rPr lang="en-US" dirty="0"/>
              <a:t>End-User web app</a:t>
            </a:r>
            <a:endParaRPr dirty="0"/>
          </a:p>
          <a:p>
            <a:pPr marL="285750" indent="-285750">
              <a:buSzPts val="1400"/>
              <a:buFont typeface="Arial"/>
              <a:buChar char="•"/>
            </a:pPr>
            <a:r>
              <a:rPr lang="en-US" dirty="0"/>
              <a:t>Mobile AR application</a:t>
            </a:r>
            <a:endParaRPr dirty="0"/>
          </a:p>
          <a:p>
            <a:pPr marL="457200"/>
            <a:endParaRPr dirty="0"/>
          </a:p>
          <a:p>
            <a:r>
              <a:rPr lang="en-US" b="1" dirty="0"/>
              <a:t>Features:</a:t>
            </a:r>
            <a:endParaRPr b="1" dirty="0"/>
          </a:p>
          <a:p>
            <a:pPr marL="285750" indent="-285750">
              <a:buSzPts val="1400"/>
              <a:buFont typeface="Arial"/>
              <a:buChar char="•"/>
            </a:pPr>
            <a:r>
              <a:rPr lang="en-US" i="1" dirty="0"/>
              <a:t>Mobile AR App</a:t>
            </a:r>
            <a:r>
              <a:rPr lang="en-US" dirty="0"/>
              <a:t> - search for a brick and navigate physically to the brick </a:t>
            </a:r>
            <a:endParaRPr dirty="0"/>
          </a:p>
          <a:p>
            <a:pPr marL="285750" indent="-285750">
              <a:buSzPts val="1400"/>
              <a:buFont typeface="Arial"/>
              <a:buChar char="•"/>
            </a:pPr>
            <a:r>
              <a:rPr lang="en-US" i="1" dirty="0"/>
              <a:t>End-User Web App </a:t>
            </a:r>
            <a:r>
              <a:rPr lang="en-US" dirty="0"/>
              <a:t>– claim a brick to add content (tags, comments)</a:t>
            </a:r>
            <a:endParaRPr dirty="0"/>
          </a:p>
          <a:p>
            <a:pPr marL="285750" indent="-285750">
              <a:buSzPts val="1400"/>
              <a:buFont typeface="Arial"/>
              <a:buChar char="•"/>
            </a:pPr>
            <a:r>
              <a:rPr lang="en-US" i="1" dirty="0"/>
              <a:t>Administrator App </a:t>
            </a:r>
            <a:endParaRPr i="1" dirty="0"/>
          </a:p>
          <a:p>
            <a:pPr marL="914400" lvl="1" indent="-317500">
              <a:buSzPts val="1400"/>
              <a:buFont typeface="Arial"/>
              <a:buChar char="○"/>
            </a:pPr>
            <a:r>
              <a:rPr lang="en-US" dirty="0"/>
              <a:t>review and approve brick claims</a:t>
            </a:r>
            <a:endParaRPr dirty="0"/>
          </a:p>
          <a:p>
            <a:pPr marL="914400" lvl="1" indent="-317500">
              <a:buSzPts val="1400"/>
              <a:buFont typeface="Arial"/>
              <a:buChar char="○"/>
            </a:pPr>
            <a:r>
              <a:rPr lang="en-US" dirty="0"/>
              <a:t>create, delete, and update bricks</a:t>
            </a:r>
            <a:endParaRPr dirty="0"/>
          </a:p>
          <a:p>
            <a:endParaRPr dirty="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488" y="4650250"/>
            <a:ext cx="2705702" cy="152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7C099-51ED-459D-82B7-354D18081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59" y="-9941"/>
            <a:ext cx="962441" cy="96244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D73110-D718-4A41-9BAC-A3D59132A45D}"/>
              </a:ext>
            </a:extLst>
          </p:cNvPr>
          <p:cNvCxnSpPr/>
          <p:nvPr/>
        </p:nvCxnSpPr>
        <p:spPr>
          <a:xfrm flipV="1">
            <a:off x="175332" y="1305017"/>
            <a:ext cx="8610590" cy="695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93184"/>
      </p:ext>
    </p:extLst>
  </p:cSld>
  <p:clrMapOvr>
    <a:masterClrMapping/>
  </p:clrMapOvr>
</p:sld>
</file>

<file path=ppt/theme/theme1.xml><?xml version="1.0" encoding="utf-8"?>
<a:theme xmlns:a="http://schemas.openxmlformats.org/drawingml/2006/main" name="2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98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2_ECS-whitebackground</vt:lpstr>
      <vt:lpstr>UTD Legacy Lane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</dc:title>
  <dc:creator>Razo-Razo, Miguel</dc:creator>
  <cp:lastModifiedBy>Miguel Razo</cp:lastModifiedBy>
  <cp:revision>19</cp:revision>
  <dcterms:modified xsi:type="dcterms:W3CDTF">2019-10-12T18:09:49Z</dcterms:modified>
</cp:coreProperties>
</file>