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pdf" ContentType="application/pdf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="" val="1"/>
      </p:ext>
    </p:extLst>
  </p:showPr>
  <p:clrMru>
    <a:srgbClr val="6C9D30"/>
    <a:srgbClr val="1C88A3"/>
    <a:srgbClr val="1E92A3"/>
    <a:srgbClr val="2A9CB7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2" autoAdjust="0"/>
    <p:restoredTop sz="90929"/>
  </p:normalViewPr>
  <p:slideViewPr>
    <p:cSldViewPr>
      <p:cViewPr>
        <p:scale>
          <a:sx n="100" d="100"/>
          <a:sy n="100" d="100"/>
        </p:scale>
        <p:origin x="-7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642484-71D5-1943-A09E-54C2E205D1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48676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597D7-56D8-DB43-99C1-F4CE75BC1B5D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286000" y="0"/>
            <a:ext cx="6858000" cy="533400"/>
          </a:xfrm>
          <a:prstGeom prst="rect">
            <a:avLst/>
          </a:prstGeom>
          <a:solidFill>
            <a:srgbClr val="6C9D3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2286000" cy="533400"/>
          </a:xfrm>
          <a:prstGeom prst="rect">
            <a:avLst/>
          </a:prstGeom>
          <a:solidFill>
            <a:srgbClr val="E4701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2286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438400" y="12065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</a:rPr>
              <a:t>Erik Jonsson School of Engineering &amp; Computer Science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FEARLESS</a:t>
            </a:r>
            <a:r>
              <a:rPr lang="en-US" sz="1200">
                <a:solidFill>
                  <a:schemeClr val="bg1"/>
                </a:solidFill>
              </a:rPr>
              <a:t> engineering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9232" name="Picture 16" descr="utd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</p:spPr>
      </p:pic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UTD_wdmk_rev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33400" y="152400"/>
            <a:ext cx="1219200" cy="24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FEARLESS</a:t>
            </a:r>
            <a:r>
              <a:rPr lang="en-US" sz="1200">
                <a:solidFill>
                  <a:schemeClr val="bg1"/>
                </a:solidFill>
              </a:rPr>
              <a:t> engineering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216" name="Picture 24" descr="utdlog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</p:spPr>
      </p:pic>
      <p:sp>
        <p:nvSpPr>
          <p:cNvPr id="8221" name="Rectangle 29"/>
          <p:cNvSpPr>
            <a:spLocks noChangeArrowheads="1"/>
          </p:cNvSpPr>
          <p:nvPr userDrawn="1"/>
        </p:nvSpPr>
        <p:spPr bwMode="auto">
          <a:xfrm>
            <a:off x="0" y="914400"/>
            <a:ext cx="9144000" cy="533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 smtClean="0"/>
              <a:t>Project Title in Here</a:t>
            </a:r>
            <a:endParaRPr lang="en-US" sz="2000" b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813" y="914400"/>
            <a:ext cx="7772400" cy="2895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</a:rPr>
              <a:t>Author 1, Author 2, Author 3, Author 4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Goal: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Approach:</a:t>
            </a:r>
            <a:endParaRPr lang="en-US" sz="1600" b="1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586"/>
            <a:ext cx="3620484" cy="2422949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1371600" y="1371600"/>
            <a:ext cx="6400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6C9D3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Online-Demo-Login-Page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76200"/>
            <a:ext cx="1219200" cy="792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ECS-whitebackground.pot</Template>
  <TotalTime>272</TotalTime>
  <Words>20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ECS-whitebackground</vt:lpstr>
      <vt:lpstr>Project Title in Here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dhm018000</dc:creator>
  <cp:lastModifiedBy>mrazora</cp:lastModifiedBy>
  <cp:revision>12</cp:revision>
  <dcterms:created xsi:type="dcterms:W3CDTF">2011-05-03T04:23:12Z</dcterms:created>
  <dcterms:modified xsi:type="dcterms:W3CDTF">2014-04-17T17:06:37Z</dcterms:modified>
</cp:coreProperties>
</file>