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64" r:id="rId2"/>
    <p:sldMasterId id="2147483899" r:id="rId3"/>
    <p:sldMasterId id="2147483921" r:id="rId4"/>
  </p:sldMasterIdLst>
  <p:notesMasterIdLst>
    <p:notesMasterId r:id="rId6"/>
  </p:notesMasterIdLst>
  <p:handoutMasterIdLst>
    <p:handoutMasterId r:id="rId7"/>
  </p:handoutMasterIdLst>
  <p:sldIdLst>
    <p:sldId id="2147472937" r:id="rId5"/>
  </p:sldIdLst>
  <p:sldSz cx="12192000" cy="6858000"/>
  <p:notesSz cx="7102475" cy="9388475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" id="{00E4176D-5B22-46B8-A024-83049E7EACF3}">
          <p14:sldIdLst>
            <p14:sldId id="2147472937"/>
          </p14:sldIdLst>
        </p14:section>
        <p14:section name="Examples" id="{EAF5BF2C-74E7-46F6-AFB7-C5DFFA23F6DF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A497640-9F12-D0D7-23C7-745A10EB2387}" name="Srikanth Jayarajan" initials="SJ" userId="dMYpSlfjzFcYPEDsXjVgLmU1LCIkAjLNCqtAilE+2dM=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ley Rich" initials="HR" lastIdx="1" clrIdx="0">
    <p:extLst>
      <p:ext uri="{19B8F6BF-5375-455C-9EA6-DF929625EA0E}">
        <p15:presenceInfo xmlns:p15="http://schemas.microsoft.com/office/powerpoint/2012/main" userId="S-1-5-21-1801674531-1788223648-725345543-11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1032"/>
    <a:srgbClr val="0F1248"/>
    <a:srgbClr val="151152"/>
    <a:srgbClr val="04142E"/>
    <a:srgbClr val="04162B"/>
    <a:srgbClr val="D0D0D0"/>
    <a:srgbClr val="051C2C"/>
    <a:srgbClr val="000000"/>
    <a:srgbClr val="7F7F7F"/>
    <a:srgbClr val="AFC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EE7DE-E243-EA42-85A7-FF3202E2EBC1}" v="3" dt="2023-07-03T13:55:28.4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 autoAdjust="0"/>
    <p:restoredTop sz="96327" autoAdjust="0"/>
  </p:normalViewPr>
  <p:slideViewPr>
    <p:cSldViewPr snapToGrid="0" snapToObjects="1">
      <p:cViewPr varScale="1">
        <p:scale>
          <a:sx n="128" d="100"/>
          <a:sy n="128" d="100"/>
        </p:scale>
        <p:origin x="87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>
        <p:scale>
          <a:sx n="75" d="100"/>
          <a:sy n="75" d="100"/>
        </p:scale>
        <p:origin x="3954" y="2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h Pham" userId="9a6fc4a6-be55-40b2-8b38-097a77c1b26a" providerId="ADAL" clId="{8D2EE7DE-E243-EA42-85A7-FF3202E2EBC1}"/>
    <pc:docChg chg="undo custSel modSld">
      <pc:chgData name="Minh Pham" userId="9a6fc4a6-be55-40b2-8b38-097a77c1b26a" providerId="ADAL" clId="{8D2EE7DE-E243-EA42-85A7-FF3202E2EBC1}" dt="2023-07-04T03:11:59.505" v="1709" actId="20577"/>
      <pc:docMkLst>
        <pc:docMk/>
      </pc:docMkLst>
      <pc:sldChg chg="modSp mod">
        <pc:chgData name="Minh Pham" userId="9a6fc4a6-be55-40b2-8b38-097a77c1b26a" providerId="ADAL" clId="{8D2EE7DE-E243-EA42-85A7-FF3202E2EBC1}" dt="2023-07-04T03:11:59.505" v="1709" actId="20577"/>
        <pc:sldMkLst>
          <pc:docMk/>
          <pc:sldMk cId="3818871755" sldId="2147472937"/>
        </pc:sldMkLst>
        <pc:spChg chg="mod">
          <ac:chgData name="Minh Pham" userId="9a6fc4a6-be55-40b2-8b38-097a77c1b26a" providerId="ADAL" clId="{8D2EE7DE-E243-EA42-85A7-FF3202E2EBC1}" dt="2023-07-03T13:57:26.641" v="1172" actId="1076"/>
          <ac:spMkLst>
            <pc:docMk/>
            <pc:sldMk cId="3818871755" sldId="2147472937"/>
            <ac:spMk id="6" creationId="{DA54DD99-89D5-E969-5EE8-CDD00DA22078}"/>
          </ac:spMkLst>
        </pc:spChg>
        <pc:spChg chg="mod">
          <ac:chgData name="Minh Pham" userId="9a6fc4a6-be55-40b2-8b38-097a77c1b26a" providerId="ADAL" clId="{8D2EE7DE-E243-EA42-85A7-FF3202E2EBC1}" dt="2023-07-03T14:02:05.674" v="1397" actId="1076"/>
          <ac:spMkLst>
            <pc:docMk/>
            <pc:sldMk cId="3818871755" sldId="2147472937"/>
            <ac:spMk id="18" creationId="{4C45563A-A80D-4A19-94CA-320078CB322C}"/>
          </ac:spMkLst>
        </pc:spChg>
        <pc:spChg chg="mod">
          <ac:chgData name="Minh Pham" userId="9a6fc4a6-be55-40b2-8b38-097a77c1b26a" providerId="ADAL" clId="{8D2EE7DE-E243-EA42-85A7-FF3202E2EBC1}" dt="2023-07-03T14:05:39.298" v="1591" actId="20577"/>
          <ac:spMkLst>
            <pc:docMk/>
            <pc:sldMk cId="3818871755" sldId="2147472937"/>
            <ac:spMk id="28" creationId="{22A8966D-6E3A-49AE-8F04-A8EF66E221F2}"/>
          </ac:spMkLst>
        </pc:spChg>
        <pc:spChg chg="mod">
          <ac:chgData name="Minh Pham" userId="9a6fc4a6-be55-40b2-8b38-097a77c1b26a" providerId="ADAL" clId="{8D2EE7DE-E243-EA42-85A7-FF3202E2EBC1}" dt="2023-07-04T03:11:59.505" v="1709" actId="20577"/>
          <ac:spMkLst>
            <pc:docMk/>
            <pc:sldMk cId="3818871755" sldId="2147472937"/>
            <ac:spMk id="36" creationId="{00000000-0000-0000-0000-000000000000}"/>
          </ac:spMkLst>
        </pc:spChg>
        <pc:spChg chg="mod">
          <ac:chgData name="Minh Pham" userId="9a6fc4a6-be55-40b2-8b38-097a77c1b26a" providerId="ADAL" clId="{8D2EE7DE-E243-EA42-85A7-FF3202E2EBC1}" dt="2023-07-03T14:02:15.482" v="1398" actId="1076"/>
          <ac:spMkLst>
            <pc:docMk/>
            <pc:sldMk cId="3818871755" sldId="2147472937"/>
            <ac:spMk id="38" creationId="{DCD4FFCA-A60A-48CC-9D7A-DCC7F74E19C5}"/>
          </ac:spMkLst>
        </pc:spChg>
        <pc:spChg chg="mod">
          <ac:chgData name="Minh Pham" userId="9a6fc4a6-be55-40b2-8b38-097a77c1b26a" providerId="ADAL" clId="{8D2EE7DE-E243-EA42-85A7-FF3202E2EBC1}" dt="2023-07-04T03:10:26.626" v="1673" actId="20577"/>
          <ac:spMkLst>
            <pc:docMk/>
            <pc:sldMk cId="3818871755" sldId="2147472937"/>
            <ac:spMk id="39" creationId="{DC236F53-9000-41F6-93B8-4A38C9842524}"/>
          </ac:spMkLst>
        </pc:spChg>
        <pc:grpChg chg="mod">
          <ac:chgData name="Minh Pham" userId="9a6fc4a6-be55-40b2-8b38-097a77c1b26a" providerId="ADAL" clId="{8D2EE7DE-E243-EA42-85A7-FF3202E2EBC1}" dt="2023-07-03T14:02:15.482" v="1398" actId="1076"/>
          <ac:grpSpMkLst>
            <pc:docMk/>
            <pc:sldMk cId="3818871755" sldId="2147472937"/>
            <ac:grpSpMk id="17" creationId="{EC5EC855-08E9-4B33-854D-59156A71B26C}"/>
          </ac:grpSpMkLst>
        </pc:grpChg>
        <pc:grpChg chg="mod">
          <ac:chgData name="Minh Pham" userId="9a6fc4a6-be55-40b2-8b38-097a77c1b26a" providerId="ADAL" clId="{8D2EE7DE-E243-EA42-85A7-FF3202E2EBC1}" dt="2023-07-03T13:57:26.641" v="1172" actId="1076"/>
          <ac:grpSpMkLst>
            <pc:docMk/>
            <pc:sldMk cId="3818871755" sldId="2147472937"/>
            <ac:grpSpMk id="31" creationId="{883EA1BE-076E-4610-A672-49CDB5F1D4F5}"/>
          </ac:grpSpMkLst>
        </pc:grpChg>
        <pc:cxnChg chg="mod">
          <ac:chgData name="Minh Pham" userId="9a6fc4a6-be55-40b2-8b38-097a77c1b26a" providerId="ADAL" clId="{8D2EE7DE-E243-EA42-85A7-FF3202E2EBC1}" dt="2023-07-03T14:02:02.952" v="1396" actId="1076"/>
          <ac:cxnSpMkLst>
            <pc:docMk/>
            <pc:sldMk cId="3818871755" sldId="2147472937"/>
            <ac:cxnSpMk id="20" creationId="{0C80BBC2-B75A-41F8-96E2-896086E8A851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4BC41E-EAC0-4D88-BA59-21A53C68F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5C4BB-B13C-4942-8E14-023ED14A3D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5B6C-20AF-4F0F-889A-7AADC7535123}" type="datetime3">
              <a:rPr lang="en-US" smtClean="0"/>
              <a:t>3 July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21145-1027-4A39-B15A-DD84A26C20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47719-50F5-4089-8123-86F5AF9C8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0F73-99D1-48E7-A408-B5EB5C8393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965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14400" tIns="47114" rIns="94229" bIns="47114" rtlCol="0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14400" bIns="47114" rtlCol="0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1DF34805-1F01-4BDA-A8CA-FCEA2B4BC8D0}" type="datetime3">
              <a:rPr lang="en-US" smtClean="0"/>
              <a:pPr/>
              <a:t>3 July 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563563"/>
            <a:ext cx="5632450" cy="316865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14400" tIns="47114" rIns="94229" bIns="47114" rtlCol="0" anchor="b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14400" bIns="47114" rtlCol="0" anchor="b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CF5EBCF4-26FC-4F76-8DA1-52FDDC328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0CB7C52D-12F1-4B27-95B4-DB01358D5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00666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100000"/>
      </a:lnSpc>
      <a:spcBef>
        <a:spcPts val="400"/>
      </a:spcBef>
      <a:spcAft>
        <a:spcPts val="400"/>
      </a:spcAft>
      <a:defRPr lang="en-US" sz="11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171450" indent="-171450" algn="l" defTabSz="914400" rtl="0" eaLnBrk="1" latinLnBrk="0" hangingPunct="1">
      <a:buFont typeface="Wingdings" panose="05000000000000000000" pitchFamily="2" charset="2"/>
      <a:buChar char=""/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400050" indent="-171450" algn="l" defTabSz="914400" rtl="0" eaLnBrk="1" latinLnBrk="0" hangingPunct="1">
      <a:buFont typeface="Arial" panose="020B0604020202020204" pitchFamily="34" charset="0"/>
      <a:buChar char="―"/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579437" indent="-171450" algn="l" defTabSz="914400" rtl="0" eaLnBrk="1" latinLnBrk="0" hangingPunct="1">
      <a:buFont typeface="Arial" panose="020B0604020202020204" pitchFamily="34" charset="0"/>
      <a:buChar char="»"/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750887" indent="-171450" algn="l" defTabSz="914400" rtl="0" eaLnBrk="1" latinLnBrk="0" hangingPunct="1">
      <a:buFont typeface="Arial" panose="020B0604020202020204" pitchFamily="34" charset="0"/>
      <a:buChar char="›"/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4.emf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oleObject" Target="../embeddings/oleObject2.bin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3.svg"/><Relationship Id="rId5" Type="http://schemas.openxmlformats.org/officeDocument/2006/relationships/tags" Target="../tags/tag27.xml"/><Relationship Id="rId10" Type="http://schemas.openxmlformats.org/officeDocument/2006/relationships/image" Target="../media/image2.png"/><Relationship Id="rId4" Type="http://schemas.openxmlformats.org/officeDocument/2006/relationships/tags" Target="../tags/tag26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image" Target="../media/image6.emf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oleObject" Target="../embeddings/oleObject9.bin"/><Relationship Id="rId5" Type="http://schemas.openxmlformats.org/officeDocument/2006/relationships/tags" Target="../tags/tag9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89.xml"/><Relationship Id="rId9" Type="http://schemas.openxmlformats.org/officeDocument/2006/relationships/tags" Target="../tags/tag94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image" Target="../media/image1.emf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oleObject" Target="../embeddings/oleObject10.bin"/><Relationship Id="rId5" Type="http://schemas.openxmlformats.org/officeDocument/2006/relationships/tags" Target="../tags/tag99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98.xml"/><Relationship Id="rId9" Type="http://schemas.openxmlformats.org/officeDocument/2006/relationships/tags" Target="../tags/tag10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8.xml"/><Relationship Id="rId4" Type="http://schemas.openxmlformats.org/officeDocument/2006/relationships/tags" Target="../tags/tag107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tags" Target="../tags/tag115.xml"/><Relationship Id="rId7" Type="http://schemas.openxmlformats.org/officeDocument/2006/relationships/image" Target="../media/image7.png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13" Type="http://schemas.openxmlformats.org/officeDocument/2006/relationships/image" Target="../media/image4.emf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12" Type="http://schemas.openxmlformats.org/officeDocument/2006/relationships/oleObject" Target="../embeddings/oleObject13.bin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image" Target="../media/image3.svg"/><Relationship Id="rId5" Type="http://schemas.openxmlformats.org/officeDocument/2006/relationships/tags" Target="../tags/tag141.xml"/><Relationship Id="rId10" Type="http://schemas.openxmlformats.org/officeDocument/2006/relationships/image" Target="../media/image2.png"/><Relationship Id="rId4" Type="http://schemas.openxmlformats.org/officeDocument/2006/relationships/tags" Target="../tags/tag140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47.xml"/><Relationship Id="rId7" Type="http://schemas.openxmlformats.org/officeDocument/2006/relationships/tags" Target="../tags/tag151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10" Type="http://schemas.openxmlformats.org/officeDocument/2006/relationships/image" Target="../media/image1.emf"/><Relationship Id="rId4" Type="http://schemas.openxmlformats.org/officeDocument/2006/relationships/tags" Target="../tags/tag148.xml"/><Relationship Id="rId9" Type="http://schemas.openxmlformats.org/officeDocument/2006/relationships/oleObject" Target="../embeddings/oleObject14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5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59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16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9" Type="http://schemas.openxmlformats.org/officeDocument/2006/relationships/image" Target="../media/image5.emf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10" Type="http://schemas.openxmlformats.org/officeDocument/2006/relationships/image" Target="../media/image1.emf"/><Relationship Id="rId4" Type="http://schemas.openxmlformats.org/officeDocument/2006/relationships/tags" Target="../tags/tag34.xml"/><Relationship Id="rId9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68.xml"/><Relationship Id="rId7" Type="http://schemas.openxmlformats.org/officeDocument/2006/relationships/tags" Target="../tags/tag172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10" Type="http://schemas.openxmlformats.org/officeDocument/2006/relationships/image" Target="../media/image5.emf"/><Relationship Id="rId4" Type="http://schemas.openxmlformats.org/officeDocument/2006/relationships/tags" Target="../tags/tag169.xml"/><Relationship Id="rId9" Type="http://schemas.openxmlformats.org/officeDocument/2006/relationships/oleObject" Target="../embeddings/oleObject16.bin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80.xml"/><Relationship Id="rId3" Type="http://schemas.openxmlformats.org/officeDocument/2006/relationships/tags" Target="../tags/tag175.xml"/><Relationship Id="rId7" Type="http://schemas.openxmlformats.org/officeDocument/2006/relationships/tags" Target="../tags/tag179.xml"/><Relationship Id="rId12" Type="http://schemas.openxmlformats.org/officeDocument/2006/relationships/image" Target="../media/image1.emf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11" Type="http://schemas.openxmlformats.org/officeDocument/2006/relationships/oleObject" Target="../embeddings/oleObject17.bin"/><Relationship Id="rId5" Type="http://schemas.openxmlformats.org/officeDocument/2006/relationships/tags" Target="../tags/tag177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76.xml"/><Relationship Id="rId9" Type="http://schemas.openxmlformats.org/officeDocument/2006/relationships/tags" Target="../tags/tag18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89.xml"/><Relationship Id="rId3" Type="http://schemas.openxmlformats.org/officeDocument/2006/relationships/tags" Target="../tags/tag184.xml"/><Relationship Id="rId7" Type="http://schemas.openxmlformats.org/officeDocument/2006/relationships/tags" Target="../tags/tag188.xml"/><Relationship Id="rId12" Type="http://schemas.openxmlformats.org/officeDocument/2006/relationships/image" Target="../media/image1.emf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11" Type="http://schemas.openxmlformats.org/officeDocument/2006/relationships/oleObject" Target="../embeddings/oleObject18.bin"/><Relationship Id="rId5" Type="http://schemas.openxmlformats.org/officeDocument/2006/relationships/tags" Target="../tags/tag18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85.xml"/><Relationship Id="rId9" Type="http://schemas.openxmlformats.org/officeDocument/2006/relationships/tags" Target="../tags/tag190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98.xml"/><Relationship Id="rId3" Type="http://schemas.openxmlformats.org/officeDocument/2006/relationships/tags" Target="../tags/tag193.xml"/><Relationship Id="rId7" Type="http://schemas.openxmlformats.org/officeDocument/2006/relationships/tags" Target="../tags/tag197.xml"/><Relationship Id="rId12" Type="http://schemas.openxmlformats.org/officeDocument/2006/relationships/image" Target="../media/image9.emf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tags" Target="../tags/tag196.xml"/><Relationship Id="rId11" Type="http://schemas.openxmlformats.org/officeDocument/2006/relationships/oleObject" Target="../embeddings/oleObject19.bin"/><Relationship Id="rId5" Type="http://schemas.openxmlformats.org/officeDocument/2006/relationships/tags" Target="../tags/tag19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94.xml"/><Relationship Id="rId9" Type="http://schemas.openxmlformats.org/officeDocument/2006/relationships/tags" Target="../tags/tag199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12" Type="http://schemas.openxmlformats.org/officeDocument/2006/relationships/image" Target="../media/image1.emf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11" Type="http://schemas.openxmlformats.org/officeDocument/2006/relationships/oleObject" Target="../embeddings/oleObject20.bin"/><Relationship Id="rId5" Type="http://schemas.openxmlformats.org/officeDocument/2006/relationships/tags" Target="../tags/tag204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03.xml"/><Relationship Id="rId9" Type="http://schemas.openxmlformats.org/officeDocument/2006/relationships/tags" Target="../tags/tag208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16.xml"/><Relationship Id="rId3" Type="http://schemas.openxmlformats.org/officeDocument/2006/relationships/tags" Target="../tags/tag211.xml"/><Relationship Id="rId7" Type="http://schemas.openxmlformats.org/officeDocument/2006/relationships/tags" Target="../tags/tag215.xml"/><Relationship Id="rId12" Type="http://schemas.openxmlformats.org/officeDocument/2006/relationships/image" Target="../media/image9.emf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tags" Target="../tags/tag214.xml"/><Relationship Id="rId11" Type="http://schemas.openxmlformats.org/officeDocument/2006/relationships/oleObject" Target="../embeddings/oleObject21.bin"/><Relationship Id="rId5" Type="http://schemas.openxmlformats.org/officeDocument/2006/relationships/tags" Target="../tags/tag213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12.xml"/><Relationship Id="rId9" Type="http://schemas.openxmlformats.org/officeDocument/2006/relationships/tags" Target="../tags/tag217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25.xml"/><Relationship Id="rId3" Type="http://schemas.openxmlformats.org/officeDocument/2006/relationships/tags" Target="../tags/tag220.xml"/><Relationship Id="rId7" Type="http://schemas.openxmlformats.org/officeDocument/2006/relationships/tags" Target="../tags/tag224.xml"/><Relationship Id="rId12" Type="http://schemas.openxmlformats.org/officeDocument/2006/relationships/image" Target="../media/image9.emf"/><Relationship Id="rId2" Type="http://schemas.openxmlformats.org/officeDocument/2006/relationships/tags" Target="../tags/tag219.xml"/><Relationship Id="rId1" Type="http://schemas.openxmlformats.org/officeDocument/2006/relationships/tags" Target="../tags/tag218.xml"/><Relationship Id="rId6" Type="http://schemas.openxmlformats.org/officeDocument/2006/relationships/tags" Target="../tags/tag223.xml"/><Relationship Id="rId11" Type="http://schemas.openxmlformats.org/officeDocument/2006/relationships/oleObject" Target="../embeddings/oleObject22.bin"/><Relationship Id="rId5" Type="http://schemas.openxmlformats.org/officeDocument/2006/relationships/tags" Target="../tags/tag222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1.xml"/><Relationship Id="rId9" Type="http://schemas.openxmlformats.org/officeDocument/2006/relationships/tags" Target="../tags/tag226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3" Type="http://schemas.openxmlformats.org/officeDocument/2006/relationships/tags" Target="../tags/tag229.xml"/><Relationship Id="rId7" Type="http://schemas.openxmlformats.org/officeDocument/2006/relationships/tags" Target="../tags/tag233.xml"/><Relationship Id="rId12" Type="http://schemas.openxmlformats.org/officeDocument/2006/relationships/image" Target="../media/image1.emf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11" Type="http://schemas.openxmlformats.org/officeDocument/2006/relationships/oleObject" Target="../embeddings/oleObject23.bin"/><Relationship Id="rId5" Type="http://schemas.openxmlformats.org/officeDocument/2006/relationships/tags" Target="../tags/tag231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30.xml"/><Relationship Id="rId9" Type="http://schemas.openxmlformats.org/officeDocument/2006/relationships/tags" Target="../tags/tag235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43.xml"/><Relationship Id="rId3" Type="http://schemas.openxmlformats.org/officeDocument/2006/relationships/tags" Target="../tags/tag238.xml"/><Relationship Id="rId7" Type="http://schemas.openxmlformats.org/officeDocument/2006/relationships/tags" Target="../tags/tag242.xml"/><Relationship Id="rId12" Type="http://schemas.openxmlformats.org/officeDocument/2006/relationships/image" Target="../media/image1.emf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tags" Target="../tags/tag241.xml"/><Relationship Id="rId11" Type="http://schemas.openxmlformats.org/officeDocument/2006/relationships/oleObject" Target="../embeddings/oleObject24.bin"/><Relationship Id="rId5" Type="http://schemas.openxmlformats.org/officeDocument/2006/relationships/tags" Target="../tags/tag240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39.xml"/><Relationship Id="rId9" Type="http://schemas.openxmlformats.org/officeDocument/2006/relationships/tags" Target="../tags/tag24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49.xml"/><Relationship Id="rId4" Type="http://schemas.openxmlformats.org/officeDocument/2006/relationships/tags" Target="../tags/tag24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5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tags" Target="../tags/tag256.xml"/><Relationship Id="rId7" Type="http://schemas.openxmlformats.org/officeDocument/2006/relationships/image" Target="../media/image7.png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5.bin"/><Relationship Id="rId4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283.xml"/><Relationship Id="rId7" Type="http://schemas.openxmlformats.org/officeDocument/2006/relationships/tags" Target="../tags/tag287.xml"/><Relationship Id="rId2" Type="http://schemas.openxmlformats.org/officeDocument/2006/relationships/tags" Target="../tags/tag282.xml"/><Relationship Id="rId1" Type="http://schemas.openxmlformats.org/officeDocument/2006/relationships/tags" Target="../tags/tag281.xml"/><Relationship Id="rId6" Type="http://schemas.openxmlformats.org/officeDocument/2006/relationships/tags" Target="../tags/tag286.xml"/><Relationship Id="rId5" Type="http://schemas.openxmlformats.org/officeDocument/2006/relationships/tags" Target="../tags/tag285.xml"/><Relationship Id="rId4" Type="http://schemas.openxmlformats.org/officeDocument/2006/relationships/tags" Target="../tags/tag284.xml"/><Relationship Id="rId9" Type="http://schemas.openxmlformats.org/officeDocument/2006/relationships/image" Target="../media/image10.png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290.xml"/><Relationship Id="rId7" Type="http://schemas.openxmlformats.org/officeDocument/2006/relationships/tags" Target="../tags/tag294.xml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6" Type="http://schemas.openxmlformats.org/officeDocument/2006/relationships/tags" Target="../tags/tag293.xml"/><Relationship Id="rId5" Type="http://schemas.openxmlformats.org/officeDocument/2006/relationships/tags" Target="../tags/tag292.xml"/><Relationship Id="rId10" Type="http://schemas.openxmlformats.org/officeDocument/2006/relationships/image" Target="../media/image1.emf"/><Relationship Id="rId4" Type="http://schemas.openxmlformats.org/officeDocument/2006/relationships/tags" Target="../tags/tag291.xml"/><Relationship Id="rId9" Type="http://schemas.openxmlformats.org/officeDocument/2006/relationships/oleObject" Target="../embeddings/oleObject27.bin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tags" Target="../tags/tag297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96.xml"/><Relationship Id="rId1" Type="http://schemas.openxmlformats.org/officeDocument/2006/relationships/tags" Target="../tags/tag295.xml"/><Relationship Id="rId6" Type="http://schemas.openxmlformats.org/officeDocument/2006/relationships/tags" Target="../tags/tag300.xml"/><Relationship Id="rId5" Type="http://schemas.openxmlformats.org/officeDocument/2006/relationships/tags" Target="../tags/tag299.xml"/><Relationship Id="rId4" Type="http://schemas.openxmlformats.org/officeDocument/2006/relationships/tags" Target="../tags/tag298.xml"/><Relationship Id="rId9" Type="http://schemas.openxmlformats.org/officeDocument/2006/relationships/image" Target="../media/image9.emf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tags" Target="../tags/tag303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302.xml"/><Relationship Id="rId1" Type="http://schemas.openxmlformats.org/officeDocument/2006/relationships/tags" Target="../tags/tag301.xml"/><Relationship Id="rId6" Type="http://schemas.openxmlformats.org/officeDocument/2006/relationships/tags" Target="../tags/tag306.xml"/><Relationship Id="rId5" Type="http://schemas.openxmlformats.org/officeDocument/2006/relationships/tags" Target="../tags/tag305.xml"/><Relationship Id="rId4" Type="http://schemas.openxmlformats.org/officeDocument/2006/relationships/tags" Target="../tags/tag304.xml"/><Relationship Id="rId9" Type="http://schemas.openxmlformats.org/officeDocument/2006/relationships/image" Target="../media/image9.emf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tags" Target="../tags/tag309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308.xml"/><Relationship Id="rId1" Type="http://schemas.openxmlformats.org/officeDocument/2006/relationships/tags" Target="../tags/tag307.xml"/><Relationship Id="rId6" Type="http://schemas.openxmlformats.org/officeDocument/2006/relationships/tags" Target="../tags/tag312.xml"/><Relationship Id="rId5" Type="http://schemas.openxmlformats.org/officeDocument/2006/relationships/tags" Target="../tags/tag311.xml"/><Relationship Id="rId4" Type="http://schemas.openxmlformats.org/officeDocument/2006/relationships/tags" Target="../tags/tag310.xml"/><Relationship Id="rId9" Type="http://schemas.openxmlformats.org/officeDocument/2006/relationships/image" Target="../media/image9.emf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315.xml"/><Relationship Id="rId2" Type="http://schemas.openxmlformats.org/officeDocument/2006/relationships/tags" Target="../tags/tag314.xml"/><Relationship Id="rId1" Type="http://schemas.openxmlformats.org/officeDocument/2006/relationships/tags" Target="../tags/tag313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317.xml"/><Relationship Id="rId4" Type="http://schemas.openxmlformats.org/officeDocument/2006/relationships/tags" Target="../tags/tag316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325.xml"/><Relationship Id="rId13" Type="http://schemas.openxmlformats.org/officeDocument/2006/relationships/tags" Target="../tags/tag330.xml"/><Relationship Id="rId3" Type="http://schemas.openxmlformats.org/officeDocument/2006/relationships/tags" Target="../tags/tag320.xml"/><Relationship Id="rId7" Type="http://schemas.openxmlformats.org/officeDocument/2006/relationships/tags" Target="../tags/tag324.xml"/><Relationship Id="rId12" Type="http://schemas.openxmlformats.org/officeDocument/2006/relationships/tags" Target="../tags/tag329.xml"/><Relationship Id="rId2" Type="http://schemas.openxmlformats.org/officeDocument/2006/relationships/tags" Target="../tags/tag319.xml"/><Relationship Id="rId16" Type="http://schemas.openxmlformats.org/officeDocument/2006/relationships/image" Target="../media/image1.emf"/><Relationship Id="rId1" Type="http://schemas.openxmlformats.org/officeDocument/2006/relationships/tags" Target="../tags/tag318.xml"/><Relationship Id="rId6" Type="http://schemas.openxmlformats.org/officeDocument/2006/relationships/tags" Target="../tags/tag323.xml"/><Relationship Id="rId11" Type="http://schemas.openxmlformats.org/officeDocument/2006/relationships/tags" Target="../tags/tag328.xml"/><Relationship Id="rId5" Type="http://schemas.openxmlformats.org/officeDocument/2006/relationships/tags" Target="../tags/tag322.xml"/><Relationship Id="rId15" Type="http://schemas.openxmlformats.org/officeDocument/2006/relationships/oleObject" Target="../embeddings/oleObject31.bin"/><Relationship Id="rId10" Type="http://schemas.openxmlformats.org/officeDocument/2006/relationships/tags" Target="../tags/tag327.xml"/><Relationship Id="rId4" Type="http://schemas.openxmlformats.org/officeDocument/2006/relationships/tags" Target="../tags/tag321.xml"/><Relationship Id="rId9" Type="http://schemas.openxmlformats.org/officeDocument/2006/relationships/tags" Target="../tags/tag326.xml"/><Relationship Id="rId14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338.xml"/><Relationship Id="rId13" Type="http://schemas.openxmlformats.org/officeDocument/2006/relationships/tags" Target="../tags/tag343.xml"/><Relationship Id="rId3" Type="http://schemas.openxmlformats.org/officeDocument/2006/relationships/tags" Target="../tags/tag333.xml"/><Relationship Id="rId7" Type="http://schemas.openxmlformats.org/officeDocument/2006/relationships/tags" Target="../tags/tag337.xml"/><Relationship Id="rId12" Type="http://schemas.openxmlformats.org/officeDocument/2006/relationships/tags" Target="../tags/tag342.xml"/><Relationship Id="rId2" Type="http://schemas.openxmlformats.org/officeDocument/2006/relationships/tags" Target="../tags/tag332.xml"/><Relationship Id="rId16" Type="http://schemas.openxmlformats.org/officeDocument/2006/relationships/image" Target="../media/image1.emf"/><Relationship Id="rId1" Type="http://schemas.openxmlformats.org/officeDocument/2006/relationships/tags" Target="../tags/tag331.xml"/><Relationship Id="rId6" Type="http://schemas.openxmlformats.org/officeDocument/2006/relationships/tags" Target="../tags/tag336.xml"/><Relationship Id="rId11" Type="http://schemas.openxmlformats.org/officeDocument/2006/relationships/tags" Target="../tags/tag341.xml"/><Relationship Id="rId5" Type="http://schemas.openxmlformats.org/officeDocument/2006/relationships/tags" Target="../tags/tag335.xml"/><Relationship Id="rId15" Type="http://schemas.openxmlformats.org/officeDocument/2006/relationships/oleObject" Target="../embeddings/oleObject32.bin"/><Relationship Id="rId10" Type="http://schemas.openxmlformats.org/officeDocument/2006/relationships/tags" Target="../tags/tag340.xml"/><Relationship Id="rId4" Type="http://schemas.openxmlformats.org/officeDocument/2006/relationships/tags" Target="../tags/tag334.xml"/><Relationship Id="rId9" Type="http://schemas.openxmlformats.org/officeDocument/2006/relationships/tags" Target="../tags/tag339.xml"/><Relationship Id="rId14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5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351.xml"/><Relationship Id="rId13" Type="http://schemas.openxmlformats.org/officeDocument/2006/relationships/tags" Target="../tags/tag356.xml"/><Relationship Id="rId3" Type="http://schemas.openxmlformats.org/officeDocument/2006/relationships/tags" Target="../tags/tag346.xml"/><Relationship Id="rId7" Type="http://schemas.openxmlformats.org/officeDocument/2006/relationships/tags" Target="../tags/tag350.xml"/><Relationship Id="rId12" Type="http://schemas.openxmlformats.org/officeDocument/2006/relationships/tags" Target="../tags/tag355.xml"/><Relationship Id="rId17" Type="http://schemas.openxmlformats.org/officeDocument/2006/relationships/image" Target="../media/image1.emf"/><Relationship Id="rId2" Type="http://schemas.openxmlformats.org/officeDocument/2006/relationships/tags" Target="../tags/tag345.xml"/><Relationship Id="rId16" Type="http://schemas.openxmlformats.org/officeDocument/2006/relationships/oleObject" Target="../embeddings/oleObject33.bin"/><Relationship Id="rId1" Type="http://schemas.openxmlformats.org/officeDocument/2006/relationships/tags" Target="../tags/tag344.xml"/><Relationship Id="rId6" Type="http://schemas.openxmlformats.org/officeDocument/2006/relationships/tags" Target="../tags/tag349.xml"/><Relationship Id="rId11" Type="http://schemas.openxmlformats.org/officeDocument/2006/relationships/tags" Target="../tags/tag354.xml"/><Relationship Id="rId5" Type="http://schemas.openxmlformats.org/officeDocument/2006/relationships/tags" Target="../tags/tag348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353.xml"/><Relationship Id="rId4" Type="http://schemas.openxmlformats.org/officeDocument/2006/relationships/tags" Target="../tags/tag347.xml"/><Relationship Id="rId9" Type="http://schemas.openxmlformats.org/officeDocument/2006/relationships/tags" Target="../tags/tag352.xml"/><Relationship Id="rId14" Type="http://schemas.openxmlformats.org/officeDocument/2006/relationships/tags" Target="../tags/tag357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365.xml"/><Relationship Id="rId13" Type="http://schemas.openxmlformats.org/officeDocument/2006/relationships/tags" Target="../tags/tag370.xml"/><Relationship Id="rId3" Type="http://schemas.openxmlformats.org/officeDocument/2006/relationships/tags" Target="../tags/tag360.xml"/><Relationship Id="rId7" Type="http://schemas.openxmlformats.org/officeDocument/2006/relationships/tags" Target="../tags/tag364.xml"/><Relationship Id="rId12" Type="http://schemas.openxmlformats.org/officeDocument/2006/relationships/tags" Target="../tags/tag369.xml"/><Relationship Id="rId17" Type="http://schemas.openxmlformats.org/officeDocument/2006/relationships/image" Target="../media/image6.emf"/><Relationship Id="rId2" Type="http://schemas.openxmlformats.org/officeDocument/2006/relationships/tags" Target="../tags/tag359.xml"/><Relationship Id="rId16" Type="http://schemas.openxmlformats.org/officeDocument/2006/relationships/oleObject" Target="../embeddings/oleObject34.bin"/><Relationship Id="rId1" Type="http://schemas.openxmlformats.org/officeDocument/2006/relationships/tags" Target="../tags/tag358.xml"/><Relationship Id="rId6" Type="http://schemas.openxmlformats.org/officeDocument/2006/relationships/tags" Target="../tags/tag363.xml"/><Relationship Id="rId11" Type="http://schemas.openxmlformats.org/officeDocument/2006/relationships/tags" Target="../tags/tag368.xml"/><Relationship Id="rId5" Type="http://schemas.openxmlformats.org/officeDocument/2006/relationships/tags" Target="../tags/tag362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367.xml"/><Relationship Id="rId4" Type="http://schemas.openxmlformats.org/officeDocument/2006/relationships/tags" Target="../tags/tag361.xml"/><Relationship Id="rId9" Type="http://schemas.openxmlformats.org/officeDocument/2006/relationships/tags" Target="../tags/tag366.xml"/><Relationship Id="rId14" Type="http://schemas.openxmlformats.org/officeDocument/2006/relationships/tags" Target="../tags/tag371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tags" Target="../tags/tag379.xml"/><Relationship Id="rId3" Type="http://schemas.openxmlformats.org/officeDocument/2006/relationships/tags" Target="../tags/tag374.xml"/><Relationship Id="rId7" Type="http://schemas.openxmlformats.org/officeDocument/2006/relationships/tags" Target="../tags/tag378.xml"/><Relationship Id="rId12" Type="http://schemas.openxmlformats.org/officeDocument/2006/relationships/image" Target="../media/image9.emf"/><Relationship Id="rId2" Type="http://schemas.openxmlformats.org/officeDocument/2006/relationships/tags" Target="../tags/tag373.xml"/><Relationship Id="rId1" Type="http://schemas.openxmlformats.org/officeDocument/2006/relationships/tags" Target="../tags/tag372.xml"/><Relationship Id="rId6" Type="http://schemas.openxmlformats.org/officeDocument/2006/relationships/tags" Target="../tags/tag377.xml"/><Relationship Id="rId11" Type="http://schemas.openxmlformats.org/officeDocument/2006/relationships/oleObject" Target="../embeddings/oleObject35.bin"/><Relationship Id="rId5" Type="http://schemas.openxmlformats.org/officeDocument/2006/relationships/tags" Target="../tags/tag376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375.xml"/><Relationship Id="rId9" Type="http://schemas.openxmlformats.org/officeDocument/2006/relationships/tags" Target="../tags/tag380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tags" Target="../tags/tag383.xml"/><Relationship Id="rId2" Type="http://schemas.openxmlformats.org/officeDocument/2006/relationships/tags" Target="../tags/tag382.xml"/><Relationship Id="rId1" Type="http://schemas.openxmlformats.org/officeDocument/2006/relationships/tags" Target="../tags/tag381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38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tags" Target="../tags/tag387.xml"/><Relationship Id="rId2" Type="http://schemas.openxmlformats.org/officeDocument/2006/relationships/tags" Target="../tags/tag386.xml"/><Relationship Id="rId1" Type="http://schemas.openxmlformats.org/officeDocument/2006/relationships/tags" Target="../tags/tag385.xml"/><Relationship Id="rId5" Type="http://schemas.openxmlformats.org/officeDocument/2006/relationships/image" Target="../media/image10.png"/><Relationship Id="rId4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88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90.xml"/><Relationship Id="rId1" Type="http://schemas.openxmlformats.org/officeDocument/2006/relationships/tags" Target="../tags/tag389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36.bin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tags" Target="../tags/tag398.xml"/><Relationship Id="rId13" Type="http://schemas.openxmlformats.org/officeDocument/2006/relationships/tags" Target="../tags/tag403.xml"/><Relationship Id="rId3" Type="http://schemas.openxmlformats.org/officeDocument/2006/relationships/tags" Target="../tags/tag393.xml"/><Relationship Id="rId7" Type="http://schemas.openxmlformats.org/officeDocument/2006/relationships/tags" Target="../tags/tag397.xml"/><Relationship Id="rId12" Type="http://schemas.openxmlformats.org/officeDocument/2006/relationships/tags" Target="../tags/tag402.xml"/><Relationship Id="rId2" Type="http://schemas.openxmlformats.org/officeDocument/2006/relationships/tags" Target="../tags/tag392.xml"/><Relationship Id="rId16" Type="http://schemas.openxmlformats.org/officeDocument/2006/relationships/image" Target="../media/image9.emf"/><Relationship Id="rId1" Type="http://schemas.openxmlformats.org/officeDocument/2006/relationships/tags" Target="../tags/tag391.xml"/><Relationship Id="rId6" Type="http://schemas.openxmlformats.org/officeDocument/2006/relationships/tags" Target="../tags/tag396.xml"/><Relationship Id="rId11" Type="http://schemas.openxmlformats.org/officeDocument/2006/relationships/tags" Target="../tags/tag401.xml"/><Relationship Id="rId5" Type="http://schemas.openxmlformats.org/officeDocument/2006/relationships/tags" Target="../tags/tag395.xml"/><Relationship Id="rId15" Type="http://schemas.openxmlformats.org/officeDocument/2006/relationships/oleObject" Target="../embeddings/oleObject37.bin"/><Relationship Id="rId10" Type="http://schemas.openxmlformats.org/officeDocument/2006/relationships/tags" Target="../tags/tag400.xml"/><Relationship Id="rId4" Type="http://schemas.openxmlformats.org/officeDocument/2006/relationships/tags" Target="../tags/tag394.xml"/><Relationship Id="rId9" Type="http://schemas.openxmlformats.org/officeDocument/2006/relationships/tags" Target="../tags/tag399.xml"/><Relationship Id="rId14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406.xml"/><Relationship Id="rId7" Type="http://schemas.openxmlformats.org/officeDocument/2006/relationships/tags" Target="../tags/tag410.xml"/><Relationship Id="rId2" Type="http://schemas.openxmlformats.org/officeDocument/2006/relationships/tags" Target="../tags/tag405.xml"/><Relationship Id="rId1" Type="http://schemas.openxmlformats.org/officeDocument/2006/relationships/tags" Target="../tags/tag404.xml"/><Relationship Id="rId6" Type="http://schemas.openxmlformats.org/officeDocument/2006/relationships/tags" Target="../tags/tag409.xml"/><Relationship Id="rId5" Type="http://schemas.openxmlformats.org/officeDocument/2006/relationships/tags" Target="../tags/tag408.xml"/><Relationship Id="rId10" Type="http://schemas.openxmlformats.org/officeDocument/2006/relationships/image" Target="../media/image1.emf"/><Relationship Id="rId4" Type="http://schemas.openxmlformats.org/officeDocument/2006/relationships/tags" Target="../tags/tag407.xml"/><Relationship Id="rId9" Type="http://schemas.openxmlformats.org/officeDocument/2006/relationships/oleObject" Target="../embeddings/oleObject38.bin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tags" Target="../tags/tag418.xml"/><Relationship Id="rId3" Type="http://schemas.openxmlformats.org/officeDocument/2006/relationships/tags" Target="../tags/tag413.xml"/><Relationship Id="rId7" Type="http://schemas.openxmlformats.org/officeDocument/2006/relationships/tags" Target="../tags/tag417.xml"/><Relationship Id="rId12" Type="http://schemas.openxmlformats.org/officeDocument/2006/relationships/image" Target="../media/image1.emf"/><Relationship Id="rId2" Type="http://schemas.openxmlformats.org/officeDocument/2006/relationships/tags" Target="../tags/tag412.xml"/><Relationship Id="rId1" Type="http://schemas.openxmlformats.org/officeDocument/2006/relationships/tags" Target="../tags/tag411.xml"/><Relationship Id="rId6" Type="http://schemas.openxmlformats.org/officeDocument/2006/relationships/tags" Target="../tags/tag416.xml"/><Relationship Id="rId11" Type="http://schemas.openxmlformats.org/officeDocument/2006/relationships/oleObject" Target="../embeddings/oleObject39.bin"/><Relationship Id="rId5" Type="http://schemas.openxmlformats.org/officeDocument/2006/relationships/tags" Target="../tags/tag415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414.xml"/><Relationship Id="rId9" Type="http://schemas.openxmlformats.org/officeDocument/2006/relationships/tags" Target="../tags/tag419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4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9" Type="http://schemas.openxmlformats.org/officeDocument/2006/relationships/image" Target="../media/image5.emf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422.xml"/><Relationship Id="rId7" Type="http://schemas.openxmlformats.org/officeDocument/2006/relationships/tags" Target="../tags/tag426.xml"/><Relationship Id="rId2" Type="http://schemas.openxmlformats.org/officeDocument/2006/relationships/tags" Target="../tags/tag421.xml"/><Relationship Id="rId1" Type="http://schemas.openxmlformats.org/officeDocument/2006/relationships/tags" Target="../tags/tag420.xml"/><Relationship Id="rId6" Type="http://schemas.openxmlformats.org/officeDocument/2006/relationships/tags" Target="../tags/tag425.xml"/><Relationship Id="rId5" Type="http://schemas.openxmlformats.org/officeDocument/2006/relationships/tags" Target="../tags/tag424.xml"/><Relationship Id="rId10" Type="http://schemas.openxmlformats.org/officeDocument/2006/relationships/image" Target="../media/image1.emf"/><Relationship Id="rId4" Type="http://schemas.openxmlformats.org/officeDocument/2006/relationships/tags" Target="../tags/tag423.xml"/><Relationship Id="rId9" Type="http://schemas.openxmlformats.org/officeDocument/2006/relationships/oleObject" Target="../embeddings/oleObject40.bin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tags" Target="../tags/tag457.xml"/><Relationship Id="rId3" Type="http://schemas.openxmlformats.org/officeDocument/2006/relationships/tags" Target="../tags/tag452.xml"/><Relationship Id="rId7" Type="http://schemas.openxmlformats.org/officeDocument/2006/relationships/tags" Target="../tags/tag456.xml"/><Relationship Id="rId12" Type="http://schemas.openxmlformats.org/officeDocument/2006/relationships/image" Target="../media/image12.png"/><Relationship Id="rId2" Type="http://schemas.openxmlformats.org/officeDocument/2006/relationships/tags" Target="../tags/tag451.xml"/><Relationship Id="rId1" Type="http://schemas.openxmlformats.org/officeDocument/2006/relationships/tags" Target="../tags/tag450.xml"/><Relationship Id="rId6" Type="http://schemas.openxmlformats.org/officeDocument/2006/relationships/tags" Target="../tags/tag455.xml"/><Relationship Id="rId11" Type="http://schemas.openxmlformats.org/officeDocument/2006/relationships/image" Target="../media/image4.emf"/><Relationship Id="rId5" Type="http://schemas.openxmlformats.org/officeDocument/2006/relationships/tags" Target="../tags/tag454.xml"/><Relationship Id="rId10" Type="http://schemas.openxmlformats.org/officeDocument/2006/relationships/oleObject" Target="../embeddings/oleObject42.bin"/><Relationship Id="rId4" Type="http://schemas.openxmlformats.org/officeDocument/2006/relationships/tags" Target="../tags/tag453.xml"/><Relationship Id="rId9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460.xml"/><Relationship Id="rId7" Type="http://schemas.openxmlformats.org/officeDocument/2006/relationships/tags" Target="../tags/tag464.xml"/><Relationship Id="rId2" Type="http://schemas.openxmlformats.org/officeDocument/2006/relationships/tags" Target="../tags/tag459.xml"/><Relationship Id="rId1" Type="http://schemas.openxmlformats.org/officeDocument/2006/relationships/tags" Target="../tags/tag458.xml"/><Relationship Id="rId6" Type="http://schemas.openxmlformats.org/officeDocument/2006/relationships/tags" Target="../tags/tag463.xml"/><Relationship Id="rId5" Type="http://schemas.openxmlformats.org/officeDocument/2006/relationships/tags" Target="../tags/tag462.xml"/><Relationship Id="rId10" Type="http://schemas.openxmlformats.org/officeDocument/2006/relationships/image" Target="../media/image1.emf"/><Relationship Id="rId4" Type="http://schemas.openxmlformats.org/officeDocument/2006/relationships/tags" Target="../tags/tag461.xml"/><Relationship Id="rId9" Type="http://schemas.openxmlformats.org/officeDocument/2006/relationships/oleObject" Target="../embeddings/oleObject43.bin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tags" Target="../tags/tag467.xml"/><Relationship Id="rId2" Type="http://schemas.openxmlformats.org/officeDocument/2006/relationships/tags" Target="../tags/tag466.xml"/><Relationship Id="rId1" Type="http://schemas.openxmlformats.org/officeDocument/2006/relationships/tags" Target="../tags/tag465.xml"/><Relationship Id="rId5" Type="http://schemas.openxmlformats.org/officeDocument/2006/relationships/slideMaster" Target="../slideMasters/slideMaster4.xml"/><Relationship Id="rId4" Type="http://schemas.openxmlformats.org/officeDocument/2006/relationships/tags" Target="../tags/tag468.xml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tags" Target="../tags/tag476.xml"/><Relationship Id="rId13" Type="http://schemas.openxmlformats.org/officeDocument/2006/relationships/tags" Target="../tags/tag481.xml"/><Relationship Id="rId3" Type="http://schemas.openxmlformats.org/officeDocument/2006/relationships/tags" Target="../tags/tag471.xml"/><Relationship Id="rId7" Type="http://schemas.openxmlformats.org/officeDocument/2006/relationships/tags" Target="../tags/tag475.xml"/><Relationship Id="rId12" Type="http://schemas.openxmlformats.org/officeDocument/2006/relationships/tags" Target="../tags/tag480.xml"/><Relationship Id="rId2" Type="http://schemas.openxmlformats.org/officeDocument/2006/relationships/tags" Target="../tags/tag470.xml"/><Relationship Id="rId16" Type="http://schemas.openxmlformats.org/officeDocument/2006/relationships/image" Target="../media/image1.emf"/><Relationship Id="rId1" Type="http://schemas.openxmlformats.org/officeDocument/2006/relationships/tags" Target="../tags/tag469.xml"/><Relationship Id="rId6" Type="http://schemas.openxmlformats.org/officeDocument/2006/relationships/tags" Target="../tags/tag474.xml"/><Relationship Id="rId11" Type="http://schemas.openxmlformats.org/officeDocument/2006/relationships/tags" Target="../tags/tag479.xml"/><Relationship Id="rId5" Type="http://schemas.openxmlformats.org/officeDocument/2006/relationships/tags" Target="../tags/tag473.xml"/><Relationship Id="rId15" Type="http://schemas.openxmlformats.org/officeDocument/2006/relationships/oleObject" Target="../embeddings/oleObject44.bin"/><Relationship Id="rId10" Type="http://schemas.openxmlformats.org/officeDocument/2006/relationships/tags" Target="../tags/tag478.xml"/><Relationship Id="rId4" Type="http://schemas.openxmlformats.org/officeDocument/2006/relationships/tags" Target="../tags/tag472.xml"/><Relationship Id="rId9" Type="http://schemas.openxmlformats.org/officeDocument/2006/relationships/tags" Target="../tags/tag477.xml"/><Relationship Id="rId14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tags" Target="../tags/tag489.xml"/><Relationship Id="rId13" Type="http://schemas.openxmlformats.org/officeDocument/2006/relationships/tags" Target="../tags/tag494.xml"/><Relationship Id="rId3" Type="http://schemas.openxmlformats.org/officeDocument/2006/relationships/tags" Target="../tags/tag484.xml"/><Relationship Id="rId7" Type="http://schemas.openxmlformats.org/officeDocument/2006/relationships/tags" Target="../tags/tag488.xml"/><Relationship Id="rId12" Type="http://schemas.openxmlformats.org/officeDocument/2006/relationships/tags" Target="../tags/tag493.xml"/><Relationship Id="rId2" Type="http://schemas.openxmlformats.org/officeDocument/2006/relationships/tags" Target="../tags/tag483.xml"/><Relationship Id="rId16" Type="http://schemas.openxmlformats.org/officeDocument/2006/relationships/image" Target="../media/image1.emf"/><Relationship Id="rId1" Type="http://schemas.openxmlformats.org/officeDocument/2006/relationships/tags" Target="../tags/tag482.xml"/><Relationship Id="rId6" Type="http://schemas.openxmlformats.org/officeDocument/2006/relationships/tags" Target="../tags/tag487.xml"/><Relationship Id="rId11" Type="http://schemas.openxmlformats.org/officeDocument/2006/relationships/tags" Target="../tags/tag492.xml"/><Relationship Id="rId5" Type="http://schemas.openxmlformats.org/officeDocument/2006/relationships/tags" Target="../tags/tag486.xml"/><Relationship Id="rId15" Type="http://schemas.openxmlformats.org/officeDocument/2006/relationships/oleObject" Target="../embeddings/oleObject45.bin"/><Relationship Id="rId10" Type="http://schemas.openxmlformats.org/officeDocument/2006/relationships/tags" Target="../tags/tag491.xml"/><Relationship Id="rId4" Type="http://schemas.openxmlformats.org/officeDocument/2006/relationships/tags" Target="../tags/tag485.xml"/><Relationship Id="rId9" Type="http://schemas.openxmlformats.org/officeDocument/2006/relationships/tags" Target="../tags/tag490.xml"/><Relationship Id="rId14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10" Type="http://schemas.openxmlformats.org/officeDocument/2006/relationships/image" Target="../media/image5.emf"/><Relationship Id="rId4" Type="http://schemas.openxmlformats.org/officeDocument/2006/relationships/tags" Target="../tags/tag55.xml"/><Relationship Id="rId9" Type="http://schemas.openxmlformats.org/officeDocument/2006/relationships/oleObject" Target="../embeddings/oleObject5.bin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12" Type="http://schemas.openxmlformats.org/officeDocument/2006/relationships/image" Target="../media/image1.emf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oleObject" Target="../embeddings/oleObject6.bin"/><Relationship Id="rId5" Type="http://schemas.openxmlformats.org/officeDocument/2006/relationships/tags" Target="../tags/tag63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2.xml"/><Relationship Id="rId9" Type="http://schemas.openxmlformats.org/officeDocument/2006/relationships/tags" Target="../tags/tag67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image" Target="../media/image1.emf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oleObject" Target="../embeddings/oleObject7.bin"/><Relationship Id="rId5" Type="http://schemas.openxmlformats.org/officeDocument/2006/relationships/tags" Target="../tags/tag72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71.xml"/><Relationship Id="rId9" Type="http://schemas.openxmlformats.org/officeDocument/2006/relationships/tags" Target="../tags/tag76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image" Target="../media/image1.emf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oleObject" Target="../embeddings/oleObject8.bin"/><Relationship Id="rId5" Type="http://schemas.openxmlformats.org/officeDocument/2006/relationships/tags" Target="../tags/tag81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80.xml"/><Relationship Id="rId9" Type="http://schemas.openxmlformats.org/officeDocument/2006/relationships/tags" Target="../tags/tag8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rgbClr val="051C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rtnership">
            <a:extLst>
              <a:ext uri="{FF2B5EF4-FFF2-40B4-BE49-F238E27FC236}">
                <a16:creationId xmlns:a16="http://schemas.microsoft.com/office/drawing/2014/main" id="{7287F202-593F-498A-9F98-03035D79F3C6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034748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16EA533F-94AF-4D02-A54D-267AD6DA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grpSp>
        <p:nvGrpSpPr>
          <p:cNvPr id="10" name="logoimage">
            <a:extLst>
              <a:ext uri="{FF2B5EF4-FFF2-40B4-BE49-F238E27FC236}">
                <a16:creationId xmlns:a16="http://schemas.microsoft.com/office/drawing/2014/main" id="{D6A9714F-BEC2-4EBC-8DCC-143671E06A2A}"/>
              </a:ext>
            </a:extLst>
          </p:cNvPr>
          <p:cNvGrpSpPr/>
          <p:nvPr userDrawn="1">
            <p:custDataLst>
              <p:tags r:id="rId3"/>
            </p:custDataLst>
          </p:nvPr>
        </p:nvGrpSpPr>
        <p:grpSpPr>
          <a:xfrm>
            <a:off x="551942" y="481160"/>
            <a:ext cx="1893201" cy="585216"/>
            <a:chOff x="551942" y="481160"/>
            <a:chExt cx="1893201" cy="585216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F430752-9F46-430E-93A8-58E8FAF8529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551942" y="481160"/>
              <a:ext cx="1893201" cy="585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0C9A1A2-5968-4C0E-9E0B-C061BA0E7F3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51942" y="481407"/>
              <a:ext cx="1893201" cy="584969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 userDrawn="1">
            <p:ph type="pic" sz="quarter" idx="14" hasCustomPrompt="1"/>
            <p:custDataLst>
              <p:tags r:id="rId4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 userDrawn="1">
            <p:ph type="body" sz="quarter" idx="13" hasCustomPrompt="1"/>
            <p:custDataLst>
              <p:tags r:id="rId5"/>
            </p:custDataLst>
          </p:nvPr>
        </p:nvSpPr>
        <p:spPr>
          <a:xfrm>
            <a:off x="554736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 userDrawn="1">
            <p:ph type="subTitle" idx="1"/>
            <p:custDataLst>
              <p:tags r:id="rId6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2"/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9" name="Disclaimer-English (United States)">
            <a:extLst>
              <a:ext uri="{FF2B5EF4-FFF2-40B4-BE49-F238E27FC236}">
                <a16:creationId xmlns:a16="http://schemas.microsoft.com/office/drawing/2014/main" id="{FB7A54AC-E14F-4BA1-B48F-5284B039668B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551942" y="6190488"/>
            <a:ext cx="2322576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2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2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354305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312443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572" imgH="588" progId="TCLayout.ActiveDocument.1">
                  <p:embed/>
                </p:oleObj>
              </mc:Choice>
              <mc:Fallback>
                <p:oleObj name="think-cell Slide" r:id="rId11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5" name="2. Slide Title">
            <a:extLst>
              <a:ext uri="{FF2B5EF4-FFF2-40B4-BE49-F238E27FC236}">
                <a16:creationId xmlns:a16="http://schemas.microsoft.com/office/drawing/2014/main" id="{AA4BE143-5F32-4F04-B536-5DD597732824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82372"/>
            <a:ext cx="6967728" cy="731520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97E30C8F-A677-42C7-A072-4ACC7DC3D698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6967728" cy="276999"/>
          </a:xfrm>
        </p:spPr>
        <p:txBody>
          <a:bodyPr anchor="ctr" anchorCtr="0"/>
          <a:lstStyle/>
          <a:p>
            <a:r>
              <a:rPr lang="en-US" altLang="ja-JP" sz="1600"/>
              <a:t>Click to edit Master subtitle style</a:t>
            </a:r>
            <a:endParaRPr lang="en-US" sz="1600" dirty="0"/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288125BB-6CB4-4B7C-8E2B-CB1912430A39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9"/>
            </p:custDataLst>
          </p:nvPr>
        </p:nvSpPr>
        <p:spPr>
          <a:xfrm>
            <a:off x="8173370" y="78768"/>
            <a:ext cx="346694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25798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023464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CA286AFC-8B29-4E70-86B3-6C866D5BEC9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9119860" y="78768"/>
            <a:ext cx="252045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37073CF3-4B2B-440D-B24E-174E36B7892F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4736" y="182372"/>
            <a:ext cx="7918704" cy="731520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61C78DC4-4C20-4AA3-93C4-00442F85A83B}"/>
              </a:ext>
            </a:extLst>
          </p:cNvPr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554736" y="903861"/>
            <a:ext cx="7918704" cy="276999"/>
          </a:xfrm>
        </p:spPr>
        <p:txBody>
          <a:bodyPr anchor="ctr" anchorCtr="0"/>
          <a:lstStyle/>
          <a:p>
            <a:r>
              <a:rPr lang="en-US" altLang="ja-JP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83795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A91FB312-B423-41B9-AEAA-2BE53183470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77499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AEB01CB-E358-4EC5-960A-ABFC66CD5A2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630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32E4BA7-205B-4431-879A-B60A0FD6D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7888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32E4BA7-205B-4431-879A-B60A0FD6D2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LogoImage">
            <a:extLst>
              <a:ext uri="{FF2B5EF4-FFF2-40B4-BE49-F238E27FC236}">
                <a16:creationId xmlns:a16="http://schemas.microsoft.com/office/drawing/2014/main" id="{CC7EE236-F5C9-45E4-A938-FB794BCDD026}"/>
              </a:ext>
            </a:extLst>
          </p:cNvPr>
          <p:cNvGrpSpPr>
            <a:grpSpLocks noChangeAspect="1"/>
          </p:cNvGrpSpPr>
          <p:nvPr userDrawn="1">
            <p:custDataLst>
              <p:tags r:id="rId2"/>
            </p:custDataLst>
          </p:nvPr>
        </p:nvGrpSpPr>
        <p:grpSpPr bwMode="black">
          <a:xfrm>
            <a:off x="549271" y="481160"/>
            <a:ext cx="1893201" cy="585216"/>
            <a:chOff x="0" y="973"/>
            <a:chExt cx="7680" cy="2374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DD51008E-BD46-4558-BF00-CDD9F0CE18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C37904A-905D-4FD7-8DD4-604C419D9AB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pic>
        <p:nvPicPr>
          <p:cNvPr id="3" name="Partnership">
            <a:extLst>
              <a:ext uri="{FF2B5EF4-FFF2-40B4-BE49-F238E27FC236}">
                <a16:creationId xmlns:a16="http://schemas.microsoft.com/office/drawing/2014/main" id="{406BABA0-9DFC-49A9-8EAF-33E4D637F91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70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solidFill>
          <a:srgbClr val="051C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rtnership">
            <a:extLst>
              <a:ext uri="{FF2B5EF4-FFF2-40B4-BE49-F238E27FC236}">
                <a16:creationId xmlns:a16="http://schemas.microsoft.com/office/drawing/2014/main" id="{40B72E74-5C32-43F7-BC79-F7A5A8F3FB0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EFF58C-83CF-420F-BF45-F188AE9E73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400213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EFF58C-83CF-420F-BF45-F188AE9E7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BEC3B16-0840-4135-8BED-D45704C3559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grpSp>
        <p:nvGrpSpPr>
          <p:cNvPr id="6" name="logoimage">
            <a:extLst>
              <a:ext uri="{FF2B5EF4-FFF2-40B4-BE49-F238E27FC236}">
                <a16:creationId xmlns:a16="http://schemas.microsoft.com/office/drawing/2014/main" id="{FC756D74-CE7C-4D1D-96B7-403180DEE71F}"/>
              </a:ext>
            </a:extLst>
          </p:cNvPr>
          <p:cNvGrpSpPr/>
          <p:nvPr userDrawn="1">
            <p:custDataLst>
              <p:tags r:id="rId3"/>
            </p:custDataLst>
          </p:nvPr>
        </p:nvGrpSpPr>
        <p:grpSpPr>
          <a:xfrm>
            <a:off x="551942" y="481161"/>
            <a:ext cx="1893202" cy="585216"/>
            <a:chOff x="551942" y="481161"/>
            <a:chExt cx="1893202" cy="585216"/>
          </a:xfrm>
        </p:grpSpPr>
        <p:sp>
          <p:nvSpPr>
            <p:cNvPr id="19" name="AutoShape 3">
              <a:extLst>
                <a:ext uri="{FF2B5EF4-FFF2-40B4-BE49-F238E27FC236}">
                  <a16:creationId xmlns:a16="http://schemas.microsoft.com/office/drawing/2014/main" id="{03DD3F3B-2548-4AA0-A5B1-E54401FEE8FF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551942" y="481161"/>
              <a:ext cx="1893202" cy="585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A5CEE8F7-DC61-4907-AA21-C799D61ED268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51942" y="481408"/>
              <a:ext cx="1893202" cy="584969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2" name="ClientLogo">
            <a:extLst>
              <a:ext uri="{FF2B5EF4-FFF2-40B4-BE49-F238E27FC236}">
                <a16:creationId xmlns:a16="http://schemas.microsoft.com/office/drawing/2014/main" id="{5A541723-8353-4CC2-AFDA-19C8B3B786BF}"/>
              </a:ext>
            </a:extLst>
          </p:cNvPr>
          <p:cNvSpPr>
            <a:spLocks noGrp="1"/>
          </p:cNvSpPr>
          <p:nvPr userDrawn="1">
            <p:ph type="pic" sz="quarter" idx="14" hasCustomPrompt="1"/>
            <p:custDataLst>
              <p:tags r:id="rId4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3" name="Documenttype">
            <a:extLst>
              <a:ext uri="{FF2B5EF4-FFF2-40B4-BE49-F238E27FC236}">
                <a16:creationId xmlns:a16="http://schemas.microsoft.com/office/drawing/2014/main" id="{A8F38EAB-8863-4F94-ACD0-B6D27373BCC1}"/>
              </a:ext>
            </a:extLst>
          </p:cNvPr>
          <p:cNvSpPr>
            <a:spLocks noGrp="1"/>
          </p:cNvSpPr>
          <p:nvPr userDrawn="1">
            <p:ph type="body" sz="quarter" idx="13" hasCustomPrompt="1"/>
            <p:custDataLst>
              <p:tags r:id="rId5"/>
            </p:custDataLst>
          </p:nvPr>
        </p:nvSpPr>
        <p:spPr>
          <a:xfrm>
            <a:off x="551942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6C219131-971A-4BF6-8DFB-186691126F2C}"/>
              </a:ext>
            </a:extLst>
          </p:cNvPr>
          <p:cNvSpPr>
            <a:spLocks noGrp="1"/>
          </p:cNvSpPr>
          <p:nvPr userDrawn="1">
            <p:ph type="subTitle" idx="1"/>
            <p:custDataLst>
              <p:tags r:id="rId6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B280F3D7-8B5E-4751-907E-C1D9BEBFDCB8}"/>
              </a:ext>
            </a:extLst>
          </p:cNvPr>
          <p:cNvSpPr>
            <a:spLocks noGrp="1"/>
          </p:cNvSpPr>
          <p:nvPr userDrawn="1">
            <p:ph type="title"/>
            <p:custDataLst>
              <p:tags r:id="rId7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Disclaimer-English (United States)">
            <a:extLst>
              <a:ext uri="{FF2B5EF4-FFF2-40B4-BE49-F238E27FC236}">
                <a16:creationId xmlns:a16="http://schemas.microsoft.com/office/drawing/2014/main" id="{365FDE2E-B4AC-48A0-8D5A-94F648AEA896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551942" y="6190488"/>
            <a:ext cx="2322576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Any use of this material without specific permission of McKinsey &amp; Company 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268859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308568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D01440F-CB45-4B1E-BF2B-97953CB355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2" name="2. Slide Title">
            <a:extLst>
              <a:ext uri="{FF2B5EF4-FFF2-40B4-BE49-F238E27FC236}">
                <a16:creationId xmlns:a16="http://schemas.microsoft.com/office/drawing/2014/main" id="{0BDEB94E-58BF-43E2-8FF2-DCDA24AD4E9D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A865C2CC-D12C-4517-9906-7CCD161322EB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sz="1600" dirty="0"/>
              <a:t>Click to edit Master subtitle style</a:t>
            </a:r>
          </a:p>
        </p:txBody>
      </p:sp>
      <p:sp>
        <p:nvSpPr>
          <p:cNvPr id="17" name="1. On-page tracker">
            <a:extLst>
              <a:ext uri="{FF2B5EF4-FFF2-40B4-BE49-F238E27FC236}">
                <a16:creationId xmlns:a16="http://schemas.microsoft.com/office/drawing/2014/main" id="{FE52895E-A8CE-4207-AC48-2296C3D0140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4515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86177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86FA29AF-027A-4D55-B276-E2DD256DB9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92196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3728AF3-A71A-4C7A-97DE-605BB9E1802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528294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0A466E0-AD73-4F3A-9B78-5C1BB1238B1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42986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73" imgH="476" progId="TCLayout.ActiveDocument.1">
                  <p:embed/>
                </p:oleObj>
              </mc:Choice>
              <mc:Fallback>
                <p:oleObj name="think-cell Slide" r:id="rId8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0A466E0-AD73-4F3A-9B78-5C1BB1238B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52DFA4F-F49F-468D-B19A-F0D9ACACF90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54D7CBA4-82F6-465D-A903-99498223AB1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77501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74284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1EE9FF4B-7331-4DE1-A594-C0C335ED5BE5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altLang="ja-JP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08224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65A42E5-8A95-48CC-91A7-EC09BEF8D2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81396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65A42E5-8A95-48CC-91A7-EC09BEF8D2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96343A1-B4C8-41A2-9540-F666771DD09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05712" y="3592841"/>
            <a:ext cx="9180576" cy="48660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085514-D1F6-4D77-A23F-C5C66C21AB2E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3" name="1. On-page tracker">
            <a:extLst>
              <a:ext uri="{FF2B5EF4-FFF2-40B4-BE49-F238E27FC236}">
                <a16:creationId xmlns:a16="http://schemas.microsoft.com/office/drawing/2014/main" id="{F4C99502-105F-4A25-9FB4-3478945E9EF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312678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992666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3A3BA4A-22A3-4843-892F-E42C155B42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2744369"/>
            <a:ext cx="2514600" cy="769441"/>
          </a:xfrm>
        </p:spPr>
        <p:txBody>
          <a:bodyPr vert="horz"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3DF66089-C2CC-4E6A-A7ED-0B333FCF2C4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989647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866271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AD2A36-39D2-411F-97A0-A92409896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F2EA5A09-84EC-4368-8C76-0BEA141A4333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vert="horz" wrap="square" anchor="b">
            <a:no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BAE0A91-D3D3-4C9A-9F81-3C13D960A341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5" y="3659644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EDC5E9D8-BFBA-409D-B6E5-65A580E73B6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0172942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5793B5E-3475-4FCD-8164-7A168B5C1B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039142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5793B5E-3475-4FCD-8164-7A168B5C1B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89D8F9-1075-4B52-8375-8D4A2673D84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DF67D7DC-1A5A-4301-93C0-59BCC9FE6A85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82372"/>
            <a:ext cx="5065776" cy="731520"/>
          </a:xfr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3. Subtitle">
            <a:extLst>
              <a:ext uri="{FF2B5EF4-FFF2-40B4-BE49-F238E27FC236}">
                <a16:creationId xmlns:a16="http://schemas.microsoft.com/office/drawing/2014/main" id="{08590DB3-FFB4-489D-B120-ADFDC12014DE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CC3A7643-6C17-4DEC-88AD-F79B0F2E7A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518561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051100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4A5E485D-7560-4AEC-8D55-C1425B9D1F47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82372"/>
            <a:ext cx="6967728" cy="731520"/>
          </a:xfr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3. Subtitle">
            <a:extLst>
              <a:ext uri="{FF2B5EF4-FFF2-40B4-BE49-F238E27FC236}">
                <a16:creationId xmlns:a16="http://schemas.microsoft.com/office/drawing/2014/main" id="{F1301516-07B7-4BE0-9669-E93BD5C22D18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6967728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D374A786-7E98-4488-A29B-98B4E357E7B8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9"/>
            </p:custDataLst>
          </p:nvPr>
        </p:nvSpPr>
        <p:spPr>
          <a:xfrm>
            <a:off x="8173370" y="78768"/>
            <a:ext cx="3466942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385532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456142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7387EF73-467A-4B89-B365-A62C8CF7BE39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82372"/>
            <a:ext cx="7918704" cy="731520"/>
          </a:xfr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3. Subtitle">
            <a:extLst>
              <a:ext uri="{FF2B5EF4-FFF2-40B4-BE49-F238E27FC236}">
                <a16:creationId xmlns:a16="http://schemas.microsoft.com/office/drawing/2014/main" id="{274629CD-1AB4-49FA-9F53-76F3C2EB06BF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7918704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8" name="1. On-page tracker">
            <a:extLst>
              <a:ext uri="{FF2B5EF4-FFF2-40B4-BE49-F238E27FC236}">
                <a16:creationId xmlns:a16="http://schemas.microsoft.com/office/drawing/2014/main" id="{DF5FDB83-729E-495E-B061-EB75DD93AD7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9119860" y="78768"/>
            <a:ext cx="252045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8687019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B8ACA33-401E-43F4-A170-DD6C5D984D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033899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B8ACA33-401E-43F4-A170-DD6C5D984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4231008-BBCB-47D1-91D5-881CAE172F7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0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6" name="2. Slide Title">
            <a:extLst>
              <a:ext uri="{FF2B5EF4-FFF2-40B4-BE49-F238E27FC236}">
                <a16:creationId xmlns:a16="http://schemas.microsoft.com/office/drawing/2014/main" id="{A6572372-0AB1-4E81-BB71-21DAADA26CB0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82372"/>
            <a:ext cx="5065776" cy="731520"/>
          </a:xfr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ECA9DF7A-E368-4E06-81DB-9573DB7F92EA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0343DE71-74EF-4CF3-AB14-F26D4241805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7837923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5422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-570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61BAB226-116B-4061-AAA6-FA0B19E0A17E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2743200"/>
            <a:ext cx="3465576" cy="770400"/>
          </a:xfr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3. Subtitle">
            <a:extLst>
              <a:ext uri="{FF2B5EF4-FFF2-40B4-BE49-F238E27FC236}">
                <a16:creationId xmlns:a16="http://schemas.microsoft.com/office/drawing/2014/main" id="{901EC9FA-65C7-4AC6-A9AC-B43BD4264291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3661200"/>
            <a:ext cx="3465576" cy="2448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3" name="1. On-page tracker">
            <a:extLst>
              <a:ext uri="{FF2B5EF4-FFF2-40B4-BE49-F238E27FC236}">
                <a16:creationId xmlns:a16="http://schemas.microsoft.com/office/drawing/2014/main" id="{A75CDD39-93AC-4160-B69B-06F75E5A85A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8794959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277901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-5702" y="0"/>
            <a:ext cx="3410584" cy="6858000"/>
          </a:xfrm>
          <a:prstGeom prst="rect">
            <a:avLst/>
          </a:prstGeom>
          <a:solidFill>
            <a:srgbClr val="051032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931FDB32-E5DC-4F7F-A1B1-FB3CC830903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54736" y="2743200"/>
            <a:ext cx="2514600" cy="770400"/>
          </a:xfr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04057707-3F89-441E-A13E-6FCB40A78D50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554736" y="3661200"/>
            <a:ext cx="2514600" cy="4932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subtitle style</a:t>
            </a:r>
          </a:p>
        </p:txBody>
      </p:sp>
      <p:sp>
        <p:nvSpPr>
          <p:cNvPr id="26" name="1. On-page tracker">
            <a:extLst>
              <a:ext uri="{FF2B5EF4-FFF2-40B4-BE49-F238E27FC236}">
                <a16:creationId xmlns:a16="http://schemas.microsoft.com/office/drawing/2014/main" id="{95F50EB6-435E-4A8C-B188-9BE2198DB2B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379885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4511BB28-C86B-4C18-B1A3-EF33CF458B8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5464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2382874E-5BAC-44EB-9C53-2930F0FC66D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24986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LogoText">
            <a:extLst>
              <a:ext uri="{FF2B5EF4-FFF2-40B4-BE49-F238E27FC236}">
                <a16:creationId xmlns:a16="http://schemas.microsoft.com/office/drawing/2014/main" id="{2F705A80-1DB0-43C3-A71A-9587E6BCC3A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AD9436C5-E5F5-42BD-9013-D04449180E9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96490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E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91B0EE-37B4-4A8C-9C8F-48909747EA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422630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491B0EE-37B4-4A8C-9C8F-48909747EA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LogoImage">
            <a:extLst>
              <a:ext uri="{FF2B5EF4-FFF2-40B4-BE49-F238E27FC236}">
                <a16:creationId xmlns:a16="http://schemas.microsoft.com/office/drawing/2014/main" id="{280FE25E-C8A9-4A63-9254-D200989A2E09}"/>
              </a:ext>
            </a:extLst>
          </p:cNvPr>
          <p:cNvGrpSpPr>
            <a:grpSpLocks noChangeAspect="1"/>
          </p:cNvGrpSpPr>
          <p:nvPr userDrawn="1">
            <p:custDataLst>
              <p:tags r:id="rId2"/>
            </p:custDataLst>
          </p:nvPr>
        </p:nvGrpSpPr>
        <p:grpSpPr bwMode="black">
          <a:xfrm>
            <a:off x="549271" y="481161"/>
            <a:ext cx="1893202" cy="585216"/>
            <a:chOff x="0" y="973"/>
            <a:chExt cx="7680" cy="2374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FD120780-E7D0-42EA-AB5A-363335299EB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9C60168-96E8-4CC3-91EC-B2F7F57959D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pic>
        <p:nvPicPr>
          <p:cNvPr id="3" name="Partnership">
            <a:extLst>
              <a:ext uri="{FF2B5EF4-FFF2-40B4-BE49-F238E27FC236}">
                <a16:creationId xmlns:a16="http://schemas.microsoft.com/office/drawing/2014/main" id="{C64B07B1-8683-CCA3-B9E1-21D76EEE60B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002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LogoImage">
            <a:extLst>
              <a:ext uri="{FF2B5EF4-FFF2-40B4-BE49-F238E27FC236}">
                <a16:creationId xmlns:a16="http://schemas.microsoft.com/office/drawing/2014/main" id="{275CA5E5-0CE7-4325-8DA5-DA17C9380A0C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 bwMode="black">
          <a:xfrm>
            <a:off x="551943" y="481160"/>
            <a:ext cx="1893201" cy="585216"/>
            <a:chOff x="0" y="973"/>
            <a:chExt cx="7680" cy="237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F430752-9F46-430E-93A8-58E8FAF8529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 panose="020B0604020202020204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0C9A1A2-5968-4C0E-9E0B-C061BA0E7F3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 panose="020B0604020202020204" pitchFamily="34" charset="0"/>
              </a:endParaRPr>
            </a:p>
          </p:txBody>
        </p:sp>
      </p:grpSp>
      <p:pic>
        <p:nvPicPr>
          <p:cNvPr id="17" name="Partnership">
            <a:extLst>
              <a:ext uri="{FF2B5EF4-FFF2-40B4-BE49-F238E27FC236}">
                <a16:creationId xmlns:a16="http://schemas.microsoft.com/office/drawing/2014/main" id="{EA7A5696-00BF-45E7-A82D-0FAAE08003AE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5"/>
          <a:stretch/>
        </p:blipFill>
        <p:spPr bwMode="black">
          <a:xfrm>
            <a:off x="4322619" y="1"/>
            <a:ext cx="7869382" cy="6858000"/>
          </a:xfrm>
          <a:prstGeom prst="rect">
            <a:avLst/>
          </a:prstGeom>
        </p:spPr>
      </p:pic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3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554737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2" indent="0">
              <a:buNone/>
              <a:defRPr>
                <a:solidFill>
                  <a:schemeClr val="bg1"/>
                </a:solidFill>
              </a:defRPr>
            </a:lvl3pPr>
            <a:lvl4pPr marL="813813" indent="0">
              <a:buNone/>
              <a:defRPr>
                <a:solidFill>
                  <a:schemeClr val="bg1"/>
                </a:solidFill>
              </a:defRPr>
            </a:lvl4pPr>
            <a:lvl5pPr marL="1161283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198" indent="0" algn="ctr">
              <a:buNone/>
              <a:defRPr sz="2000"/>
            </a:lvl2pPr>
            <a:lvl3pPr marL="914396" indent="0" algn="ctr">
              <a:buNone/>
              <a:defRPr sz="1800"/>
            </a:lvl3pPr>
            <a:lvl4pPr marL="1371594" indent="0" algn="ctr">
              <a:buNone/>
              <a:defRPr sz="1600"/>
            </a:lvl4pPr>
            <a:lvl5pPr marL="1828793" indent="0" algn="ctr">
              <a:buNone/>
              <a:defRPr sz="1600"/>
            </a:lvl5pPr>
            <a:lvl6pPr marL="2285991" indent="0" algn="ctr">
              <a:buNone/>
              <a:defRPr sz="1600"/>
            </a:lvl6pPr>
            <a:lvl7pPr marL="2743189" indent="0" algn="ctr">
              <a:buNone/>
              <a:defRPr sz="1600"/>
            </a:lvl7pPr>
            <a:lvl8pPr marL="3200387" indent="0" algn="ctr">
              <a:buNone/>
              <a:defRPr sz="1600"/>
            </a:lvl8pPr>
            <a:lvl9pPr marL="365758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Disclaimer-English (United States)">
            <a:extLst>
              <a:ext uri="{FF2B5EF4-FFF2-40B4-BE49-F238E27FC236}">
                <a16:creationId xmlns:a16="http://schemas.microsoft.com/office/drawing/2014/main" id="{FB7A54AC-E14F-4BA1-B48F-5284B039668B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0" eaLnBrk="0" hangingPunct="0"/>
            <a:r>
              <a:rPr lang="en-US" sz="800" dirty="0">
                <a:solidFill>
                  <a:schemeClr val="tx2"/>
                </a:solidFill>
                <a:latin typeface="+mn-lt"/>
              </a:rPr>
              <a:t>CONFIDENTIAL AND PROPRIETARY</a:t>
            </a:r>
          </a:p>
          <a:p>
            <a:pPr defTabSz="804860" eaLnBrk="0" hangingPunct="0"/>
            <a:r>
              <a:rPr lang="en-US" sz="800" dirty="0">
                <a:solidFill>
                  <a:schemeClr val="tx2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 dirty="0">
                <a:solidFill>
                  <a:schemeClr val="tx2"/>
                </a:solidFill>
                <a:latin typeface="+mn-lt"/>
              </a:rPr>
            </a:br>
            <a:r>
              <a:rPr lang="en-US" sz="800" dirty="0">
                <a:solidFill>
                  <a:schemeClr val="tx2"/>
                </a:solidFill>
                <a:latin typeface="+mn-lt"/>
              </a:rPr>
              <a:t>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18423869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7" y="565178"/>
            <a:ext cx="11082528" cy="338554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7" y="915504"/>
            <a:ext cx="11082528" cy="246221"/>
          </a:xfrm>
        </p:spPr>
        <p:txBody>
          <a:bodyPr wrap="square" anchor="b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98" indent="0" algn="ctr">
              <a:buNone/>
              <a:defRPr sz="2000"/>
            </a:lvl2pPr>
            <a:lvl3pPr marL="914396" indent="0" algn="ctr">
              <a:buNone/>
              <a:defRPr sz="1800"/>
            </a:lvl3pPr>
            <a:lvl4pPr marL="1371594" indent="0" algn="ctr">
              <a:buNone/>
              <a:defRPr sz="1600"/>
            </a:lvl4pPr>
            <a:lvl5pPr marL="1828793" indent="0" algn="ctr">
              <a:buNone/>
              <a:defRPr sz="1600"/>
            </a:lvl5pPr>
            <a:lvl6pPr marL="2285991" indent="0" algn="ctr">
              <a:buNone/>
              <a:defRPr sz="1600"/>
            </a:lvl6pPr>
            <a:lvl7pPr marL="2743189" indent="0" algn="ctr">
              <a:buNone/>
              <a:defRPr sz="1600"/>
            </a:lvl7pPr>
            <a:lvl8pPr marL="3200387" indent="0" algn="ctr">
              <a:buNone/>
              <a:defRPr sz="1600"/>
            </a:lvl8pPr>
            <a:lvl9pPr marL="365758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5942"/>
            <a:ext cx="325501" cy="141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1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113DFDDF-7DA2-4E92-8555-8B9DB1295FAA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7159753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6" y="6501670"/>
            <a:ext cx="7277861" cy="1256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1024137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4CBAFBF6-E2F4-4A5D-B694-11625D1883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95" imgH="394" progId="TCLayout.ActiveDocument.1">
                  <p:embed/>
                </p:oleObj>
              </mc:Choice>
              <mc:Fallback>
                <p:oleObj name="think-cell Slide" r:id="rId8" imgW="395" imgH="394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4CBAFBF6-E2F4-4A5D-B694-11625D1883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C7443A7-BDE3-4154-B73B-6AB6853E3F2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2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7" y="1706563"/>
            <a:ext cx="3813048" cy="609398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5942"/>
            <a:ext cx="325501" cy="141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1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1. On-page tracker">
            <a:extLst>
              <a:ext uri="{FF2B5EF4-FFF2-40B4-BE49-F238E27FC236}">
                <a16:creationId xmlns:a16="http://schemas.microsoft.com/office/drawing/2014/main" id="{060F9BBF-7A9F-4997-816D-34BA12217698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5"/>
            </p:custDataLst>
          </p:nvPr>
        </p:nvSpPr>
        <p:spPr>
          <a:xfrm>
            <a:off x="7159753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6" y="6501670"/>
            <a:ext cx="7277861" cy="1256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18959420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A6BFC48-AE62-4996-A395-C8A92F2B0C7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95" imgH="394" progId="TCLayout.ActiveDocument.1">
                  <p:embed/>
                </p:oleObj>
              </mc:Choice>
              <mc:Fallback>
                <p:oleObj name="think-cell Slide" r:id="rId8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A6BFC48-AE62-4996-A395-C8A92F2B0C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E43E89C-BCAC-4214-B1D7-AC67C40B0C8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2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3259724"/>
            <a:ext cx="5065776" cy="338554"/>
          </a:xfrm>
          <a:prstGeom prst="rect">
            <a:avLst/>
          </a:prstGeom>
        </p:spPr>
        <p:txBody>
          <a:bodyPr rIns="365760" anchor="ctr">
            <a:sp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5942"/>
            <a:ext cx="325501" cy="141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1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F0CCD239-5AB1-44D4-B4A0-A0D2C775E2F2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5"/>
            </p:custDataLst>
          </p:nvPr>
        </p:nvSpPr>
        <p:spPr>
          <a:xfrm>
            <a:off x="7159753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6" y="6501670"/>
            <a:ext cx="7277861" cy="1256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8245719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2251004-732B-4990-A0F6-4B6CE52B08C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95" imgH="394" progId="TCLayout.ActiveDocument.1">
                  <p:embed/>
                </p:oleObj>
              </mc:Choice>
              <mc:Fallback>
                <p:oleObj name="think-cell Slide" r:id="rId8" imgW="395" imgH="39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2251004-732B-4990-A0F6-4B6CE52B08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4D51CD47-717B-4318-82E4-D7A3F49C38C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7" y="4580469"/>
            <a:ext cx="11082528" cy="677108"/>
          </a:xfrm>
        </p:spPr>
        <p:txBody>
          <a:bodyPr anchor="b">
            <a:sp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5942"/>
            <a:ext cx="325501" cy="141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1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5870CBDA-319F-478D-A98A-8C924E44D94A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5"/>
            </p:custDataLst>
          </p:nvPr>
        </p:nvSpPr>
        <p:spPr>
          <a:xfrm>
            <a:off x="7159753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6" y="6501670"/>
            <a:ext cx="7277861" cy="1256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4638289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505713" y="3556229"/>
            <a:ext cx="9180576" cy="523220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5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505713" y="4284631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98" indent="0" algn="ctr">
              <a:buNone/>
              <a:defRPr sz="2000"/>
            </a:lvl2pPr>
            <a:lvl3pPr marL="914396" indent="0" algn="ctr">
              <a:buNone/>
              <a:defRPr sz="1800"/>
            </a:lvl3pPr>
            <a:lvl4pPr marL="1371594" indent="0" algn="ctr">
              <a:buNone/>
              <a:defRPr sz="1600"/>
            </a:lvl4pPr>
            <a:lvl5pPr marL="1828793" indent="0" algn="ctr">
              <a:buNone/>
              <a:defRPr sz="1600"/>
            </a:lvl5pPr>
            <a:lvl6pPr marL="2285991" indent="0" algn="ctr">
              <a:buNone/>
              <a:defRPr sz="1600"/>
            </a:lvl6pPr>
            <a:lvl7pPr marL="2743189" indent="0" algn="ctr">
              <a:buNone/>
              <a:defRPr sz="1600"/>
            </a:lvl7pPr>
            <a:lvl8pPr marL="3200387" indent="0" algn="ctr">
              <a:buNone/>
              <a:defRPr sz="1600"/>
            </a:lvl8pPr>
            <a:lvl9pPr marL="3657586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5942"/>
            <a:ext cx="325501" cy="141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1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0826D15C-DD7B-41C9-B0B7-C732312FB58A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4"/>
            </p:custDataLst>
          </p:nvPr>
        </p:nvSpPr>
        <p:spPr>
          <a:xfrm>
            <a:off x="7159753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6" y="6501670"/>
            <a:ext cx="7277861" cy="1256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9856226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13" imgH="416" progId="TCLayout.ActiveDocument.1">
                  <p:embed/>
                </p:oleObj>
              </mc:Choice>
              <mc:Fallback>
                <p:oleObj name="think-cell Slide" r:id="rId15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3413761" y="1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10130972" y="6496569"/>
            <a:ext cx="1157995" cy="141312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5942"/>
            <a:ext cx="325501" cy="141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1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24DB7D7B-A09F-4A19-A66E-6C1B908ACEDE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10"/>
            </p:custDataLst>
          </p:nvPr>
        </p:nvSpPr>
        <p:spPr>
          <a:xfrm>
            <a:off x="7159753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2836702"/>
            <a:ext cx="2514600" cy="677108"/>
          </a:xfrm>
        </p:spPr>
        <p:txBody>
          <a:bodyPr anchor="b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6" indent="0" algn="ctr">
              <a:buNone/>
              <a:defRPr sz="2000"/>
            </a:lvl2pPr>
            <a:lvl3pPr marL="914350" indent="0" algn="ctr">
              <a:buNone/>
              <a:defRPr sz="1800"/>
            </a:lvl3pPr>
            <a:lvl4pPr marL="1371527" indent="0" algn="ctr">
              <a:buNone/>
              <a:defRPr sz="1600"/>
            </a:lvl4pPr>
            <a:lvl5pPr marL="1828702" indent="0" algn="ctr">
              <a:buNone/>
              <a:defRPr sz="1600"/>
            </a:lvl5pPr>
            <a:lvl6pPr marL="2285877" indent="0" algn="ctr">
              <a:buNone/>
              <a:defRPr sz="1600"/>
            </a:lvl6pPr>
            <a:lvl7pPr marL="2743051" indent="0" algn="ctr">
              <a:buNone/>
              <a:defRPr sz="1600"/>
            </a:lvl7pPr>
            <a:lvl8pPr marL="3200227" indent="0" algn="ctr">
              <a:buNone/>
              <a:defRPr sz="1600"/>
            </a:lvl8pPr>
            <a:lvl9pPr marL="36574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6" y="6501670"/>
            <a:ext cx="7277861" cy="1256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670108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13" imgH="416" progId="TCLayout.ActiveDocument.1">
                  <p:embed/>
                </p:oleObj>
              </mc:Choice>
              <mc:Fallback>
                <p:oleObj name="think-cell Slide" r:id="rId15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4364736" y="1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30972" y="6496569"/>
            <a:ext cx="1157995" cy="141312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5942"/>
            <a:ext cx="325501" cy="141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1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7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7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506B212A-F103-4479-B4F2-503202CBF12F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10"/>
            </p:custDataLst>
          </p:nvPr>
        </p:nvSpPr>
        <p:spPr>
          <a:xfrm>
            <a:off x="7159753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7" y="2836702"/>
            <a:ext cx="3465576" cy="677108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5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6" indent="0" algn="ctr">
              <a:buNone/>
              <a:defRPr sz="2000"/>
            </a:lvl2pPr>
            <a:lvl3pPr marL="914350" indent="0" algn="ctr">
              <a:buNone/>
              <a:defRPr sz="1800"/>
            </a:lvl3pPr>
            <a:lvl4pPr marL="1371527" indent="0" algn="ctr">
              <a:buNone/>
              <a:defRPr sz="1600"/>
            </a:lvl4pPr>
            <a:lvl5pPr marL="1828702" indent="0" algn="ctr">
              <a:buNone/>
              <a:defRPr sz="1600"/>
            </a:lvl5pPr>
            <a:lvl6pPr marL="2285877" indent="0" algn="ctr">
              <a:buNone/>
              <a:defRPr sz="1600"/>
            </a:lvl6pPr>
            <a:lvl7pPr marL="2743051" indent="0" algn="ctr">
              <a:buNone/>
              <a:defRPr sz="1600"/>
            </a:lvl7pPr>
            <a:lvl8pPr marL="3200227" indent="0" algn="ctr">
              <a:buNone/>
              <a:defRPr sz="1600"/>
            </a:lvl8pPr>
            <a:lvl9pPr marL="36574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6" y="6501670"/>
            <a:ext cx="7277861" cy="1256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76042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2A77292F-0F7C-43B4-9782-AB706C93BD64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07970749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6092952" y="1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30972" y="6496569"/>
            <a:ext cx="1157995" cy="141312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5942"/>
            <a:ext cx="325501" cy="141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1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565178"/>
            <a:ext cx="5065776" cy="338554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915504"/>
            <a:ext cx="5065776" cy="246221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98" indent="0" algn="ctr">
              <a:buNone/>
              <a:defRPr sz="2000"/>
            </a:lvl2pPr>
            <a:lvl3pPr marL="914396" indent="0" algn="ctr">
              <a:buNone/>
              <a:defRPr sz="1800"/>
            </a:lvl3pPr>
            <a:lvl4pPr marL="1371594" indent="0" algn="ctr">
              <a:buNone/>
              <a:defRPr sz="1600"/>
            </a:lvl4pPr>
            <a:lvl5pPr marL="1828793" indent="0" algn="ctr">
              <a:buNone/>
              <a:defRPr sz="1600"/>
            </a:lvl5pPr>
            <a:lvl6pPr marL="2285991" indent="0" algn="ctr">
              <a:buNone/>
              <a:defRPr sz="1600"/>
            </a:lvl6pPr>
            <a:lvl7pPr marL="2743189" indent="0" algn="ctr">
              <a:buNone/>
              <a:defRPr sz="1600"/>
            </a:lvl7pPr>
            <a:lvl8pPr marL="3200387" indent="0" algn="ctr">
              <a:buNone/>
              <a:defRPr sz="1600"/>
            </a:lvl8pPr>
            <a:lvl9pPr marL="3657586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1. On-page tracker">
            <a:extLst>
              <a:ext uri="{FF2B5EF4-FFF2-40B4-BE49-F238E27FC236}">
                <a16:creationId xmlns:a16="http://schemas.microsoft.com/office/drawing/2014/main" id="{B1862427-C153-460B-92AE-3FA75E6B880B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13"/>
            </p:custDataLst>
          </p:nvPr>
        </p:nvSpPr>
        <p:spPr>
          <a:xfrm>
            <a:off x="7159753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554736" y="6501670"/>
            <a:ext cx="7277861" cy="1256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4510739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572" imgH="588" progId="TCLayout.ActiveDocument.1">
                  <p:embed/>
                </p:oleObj>
              </mc:Choice>
              <mc:Fallback>
                <p:oleObj name="think-cell Slide" r:id="rId16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565178"/>
            <a:ext cx="6967728" cy="338554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30313" y="1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30972" y="6496569"/>
            <a:ext cx="1157995" cy="141312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5942"/>
            <a:ext cx="325501" cy="141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1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8173372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8173372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8D646E-BD43-4948-96FE-F798F0E18D71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915504"/>
            <a:ext cx="6967728" cy="246221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98" indent="0" algn="ctr">
              <a:buNone/>
              <a:defRPr sz="2000"/>
            </a:lvl2pPr>
            <a:lvl3pPr marL="914396" indent="0" algn="ctr">
              <a:buNone/>
              <a:defRPr sz="1800"/>
            </a:lvl3pPr>
            <a:lvl4pPr marL="1371594" indent="0" algn="ctr">
              <a:buNone/>
              <a:defRPr sz="1600"/>
            </a:lvl4pPr>
            <a:lvl5pPr marL="1828793" indent="0" algn="ctr">
              <a:buNone/>
              <a:defRPr sz="1600"/>
            </a:lvl5pPr>
            <a:lvl6pPr marL="2285991" indent="0" algn="ctr">
              <a:buNone/>
              <a:defRPr sz="1600"/>
            </a:lvl6pPr>
            <a:lvl7pPr marL="2743189" indent="0" algn="ctr">
              <a:buNone/>
              <a:defRPr sz="1600"/>
            </a:lvl7pPr>
            <a:lvl8pPr marL="3200387" indent="0" algn="ctr">
              <a:buNone/>
              <a:defRPr sz="1600"/>
            </a:lvl8pPr>
            <a:lvl9pPr marL="365758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1. On-page tracker">
            <a:extLst>
              <a:ext uri="{FF2B5EF4-FFF2-40B4-BE49-F238E27FC236}">
                <a16:creationId xmlns:a16="http://schemas.microsoft.com/office/drawing/2014/main" id="{EAFF7AB7-0AA5-45CA-B768-743633E9C28B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13"/>
            </p:custDataLst>
          </p:nvPr>
        </p:nvSpPr>
        <p:spPr>
          <a:xfrm>
            <a:off x="8173371" y="88483"/>
            <a:ext cx="3466941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14"/>
            </p:custDataLst>
          </p:nvPr>
        </p:nvSpPr>
        <p:spPr>
          <a:xfrm>
            <a:off x="554736" y="6501670"/>
            <a:ext cx="6967729" cy="1256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3978262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765358F-ADBD-4CB0-B97B-B839013D423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95" imgH="394" progId="TCLayout.ActiveDocument.1">
                  <p:embed/>
                </p:oleObj>
              </mc:Choice>
              <mc:Fallback>
                <p:oleObj name="think-cell Slide" r:id="rId11" imgW="395" imgH="39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765358F-ADBD-4CB0-B97B-B839013D42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1127100-4151-4A32-B2C7-31370B83526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2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554737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554737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30972" y="6496569"/>
            <a:ext cx="1157995" cy="141312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5942"/>
            <a:ext cx="325501" cy="141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1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7" y="826129"/>
            <a:ext cx="11082528" cy="338554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FBFEDCBC-6AE2-415B-B9AB-4D0332F5ABD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9753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>
          <a:xfrm>
            <a:off x="554736" y="6501670"/>
            <a:ext cx="7277861" cy="1256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16092467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30972" y="6496569"/>
            <a:ext cx="1157995" cy="141312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5942"/>
            <a:ext cx="325501" cy="141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1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242E706C-B652-4B8D-8347-CE6D35DB7BB4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3"/>
            </p:custDataLst>
          </p:nvPr>
        </p:nvSpPr>
        <p:spPr>
          <a:xfrm>
            <a:off x="7159753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6" y="6501670"/>
            <a:ext cx="7277861" cy="1256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7411758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LogoImage">
            <a:extLst>
              <a:ext uri="{FF2B5EF4-FFF2-40B4-BE49-F238E27FC236}">
                <a16:creationId xmlns:a16="http://schemas.microsoft.com/office/drawing/2014/main" id="{CC7EE236-F5C9-45E4-A938-FB794BCDD026}"/>
              </a:ext>
            </a:extLst>
          </p:cNvPr>
          <p:cNvGrpSpPr>
            <a:grpSpLocks noChangeAspect="1"/>
          </p:cNvGrpSpPr>
          <p:nvPr userDrawn="1">
            <p:custDataLst>
              <p:tags r:id="rId1"/>
            </p:custDataLst>
          </p:nvPr>
        </p:nvGrpSpPr>
        <p:grpSpPr bwMode="black">
          <a:xfrm>
            <a:off x="549272" y="481160"/>
            <a:ext cx="1893201" cy="585216"/>
            <a:chOff x="0" y="973"/>
            <a:chExt cx="7680" cy="2374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DD51008E-BD46-4558-BF00-CDD9F0CE18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C37904A-905D-4FD7-8DD4-604C419D9AB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Arial" panose="020B0604020202020204" pitchFamily="34" charset="0"/>
              </a:endParaRPr>
            </a:p>
          </p:txBody>
        </p:sp>
      </p:grpSp>
      <p:pic>
        <p:nvPicPr>
          <p:cNvPr id="7" name="Partnership">
            <a:extLst>
              <a:ext uri="{FF2B5EF4-FFF2-40B4-BE49-F238E27FC236}">
                <a16:creationId xmlns:a16="http://schemas.microsoft.com/office/drawing/2014/main" id="{F872C5DF-49A0-4AF8-94E4-83C32A939035}"/>
              </a:ext>
            </a:extLst>
          </p:cNvPr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5" r="18000"/>
          <a:stretch/>
        </p:blipFill>
        <p:spPr bwMode="black">
          <a:xfrm>
            <a:off x="6517179" y="1"/>
            <a:ext cx="5674822" cy="6858000"/>
          </a:xfrm>
          <a:prstGeom prst="rect">
            <a:avLst/>
          </a:prstGeom>
        </p:spPr>
      </p:pic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6" y="6501670"/>
            <a:ext cx="7277861" cy="1256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109703684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Carous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B4BBCE37-564D-4066-BF3A-5201FEAD7510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759937" y="5999017"/>
            <a:ext cx="4674264" cy="117760"/>
          </a:xfrm>
        </p:spPr>
        <p:txBody>
          <a:bodyPr>
            <a:spAutoFit/>
          </a:bodyPr>
          <a:lstStyle>
            <a:lvl1pPr algn="ctr">
              <a:defRPr sz="765">
                <a:solidFill>
                  <a:srgbClr val="051C2B"/>
                </a:solidFill>
              </a:defRPr>
            </a:lvl1pPr>
          </a:lstStyle>
          <a:p>
            <a:r>
              <a:rPr lang="en-US"/>
              <a:t>A short caption alongside the image lorem ipsum dolor sit amet…</a:t>
            </a:r>
            <a:endParaRPr lang="hu-H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3C424-D27F-9F41-825A-17B08B6FF387}"/>
              </a:ext>
            </a:extLst>
          </p:cNvPr>
          <p:cNvSpPr txBox="1"/>
          <p:nvPr userDrawn="1"/>
        </p:nvSpPr>
        <p:spPr>
          <a:xfrm>
            <a:off x="-37069" y="-790832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9671487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622" y="1622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2" y="1622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6" name="Slide Number"/>
          <p:cNvSpPr txBox="1">
            <a:spLocks/>
          </p:cNvSpPr>
          <p:nvPr/>
        </p:nvSpPr>
        <p:spPr bwMode="gray">
          <a:xfrm>
            <a:off x="11652053" y="6639225"/>
            <a:ext cx="130847" cy="1280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x-none" sz="816" smtClean="0">
                <a:solidFill>
                  <a:schemeClr val="accent2"/>
                </a:solidFill>
              </a:rPr>
              <a:pPr lvl="0"/>
              <a:t>‹#›</a:t>
            </a:fld>
            <a:endParaRPr lang="x-none" sz="816" dirty="0">
              <a:solidFill>
                <a:schemeClr val="accent2"/>
              </a:solidFill>
            </a:endParaRPr>
          </a:p>
        </p:txBody>
      </p:sp>
      <p:sp>
        <p:nvSpPr>
          <p:cNvPr id="9" name="SlideLogoText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10465075" y="6639225"/>
            <a:ext cx="1050047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defTabSz="1218090"/>
            <a:r>
              <a:rPr lang="en-US" sz="816" kern="1200" baseline="0" noProof="0" dirty="0">
                <a:solidFill>
                  <a:schemeClr val="accent2"/>
                </a:solidFill>
                <a:latin typeface="Arial" charset="0"/>
                <a:ea typeface="+mn-ea"/>
                <a:cs typeface="+mn-cs"/>
              </a:rPr>
              <a:t>McKinsey &amp; Company</a:t>
            </a:r>
          </a:p>
        </p:txBody>
      </p:sp>
      <p:sp>
        <p:nvSpPr>
          <p:cNvPr id="5" name="doc id"/>
          <p:cNvSpPr>
            <a:spLocks noChangeArrowheads="1"/>
          </p:cNvSpPr>
          <p:nvPr/>
        </p:nvSpPr>
        <p:spPr bwMode="gray">
          <a:xfrm>
            <a:off x="10670215" y="51835"/>
            <a:ext cx="1190119" cy="96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913523"/>
            <a:endParaRPr lang="x-none" sz="612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194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99">
          <p15:clr>
            <a:srgbClr val="F26B43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653297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73" imgH="473" progId="TCLayout.ActiveDocument.1">
                  <p:embed/>
                </p:oleObj>
              </mc:Choice>
              <mc:Fallback>
                <p:oleObj name="think-cell Slide" r:id="rId15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8781416" y="1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30972" y="6496569"/>
            <a:ext cx="1157995" cy="141312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5942"/>
            <a:ext cx="325501" cy="141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2638C600-7B94-46B1-84A4-8C9047694283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ottomLineLeft">
            <a:extLst>
              <a:ext uri="{FF2B5EF4-FFF2-40B4-BE49-F238E27FC236}">
                <a16:creationId xmlns:a16="http://schemas.microsoft.com/office/drawing/2014/main" id="{B99699F0-BA7E-4449-B3AE-B5E796EBA187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7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Right">
            <a:extLst>
              <a:ext uri="{FF2B5EF4-FFF2-40B4-BE49-F238E27FC236}">
                <a16:creationId xmlns:a16="http://schemas.microsoft.com/office/drawing/2014/main" id="{C34BF1E9-D917-4FD9-B9F4-CB69675F1DDF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D35815C2-596B-44C1-B9BE-5474DFE650BA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7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. On-page tracker">
            <a:extLst>
              <a:ext uri="{FF2B5EF4-FFF2-40B4-BE49-F238E27FC236}">
                <a16:creationId xmlns:a16="http://schemas.microsoft.com/office/drawing/2014/main" id="{9C24BE57-CAF0-414D-81D3-506010DB1623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10"/>
            </p:custDataLst>
          </p:nvPr>
        </p:nvSpPr>
        <p:spPr>
          <a:xfrm>
            <a:off x="9119861" y="97002"/>
            <a:ext cx="2520451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7" y="565237"/>
            <a:ext cx="7918704" cy="338496"/>
          </a:xfrm>
        </p:spPr>
        <p:txBody>
          <a:bodyPr vert="horz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7" y="884726"/>
            <a:ext cx="7918704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ysClr val="windowText" lastClr="000000"/>
                </a:solidFill>
              </a:defRPr>
            </a:lvl1pPr>
            <a:lvl2pPr marL="457198" indent="0" algn="ctr">
              <a:buNone/>
              <a:defRPr sz="2000"/>
            </a:lvl2pPr>
            <a:lvl3pPr marL="914396" indent="0" algn="ctr">
              <a:buNone/>
              <a:defRPr sz="1800"/>
            </a:lvl3pPr>
            <a:lvl4pPr marL="1371594" indent="0" algn="ctr">
              <a:buNone/>
              <a:defRPr sz="1600"/>
            </a:lvl4pPr>
            <a:lvl5pPr marL="1828793" indent="0" algn="ctr">
              <a:buNone/>
              <a:defRPr sz="1600"/>
            </a:lvl5pPr>
            <a:lvl6pPr marL="2285991" indent="0" algn="ctr">
              <a:buNone/>
              <a:defRPr sz="1600"/>
            </a:lvl6pPr>
            <a:lvl7pPr marL="2743189" indent="0" algn="ctr">
              <a:buNone/>
              <a:defRPr sz="1600"/>
            </a:lvl7pPr>
            <a:lvl8pPr marL="3200387" indent="0" algn="ctr">
              <a:buNone/>
              <a:defRPr sz="1600"/>
            </a:lvl8pPr>
            <a:lvl9pPr marL="3657586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6" y="6501670"/>
            <a:ext cx="7277861" cy="1256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396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11964347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74284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7" y="575397"/>
            <a:ext cx="11082528" cy="33849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black">
          <a:xfrm>
            <a:off x="11312525" y="6495942"/>
            <a:ext cx="325501" cy="141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1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54736" y="6501670"/>
            <a:ext cx="7277861" cy="1256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7159753" y="7876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1EE9FF4B-7331-4DE1-A594-C0C335ED5BE5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7" y="903862"/>
            <a:ext cx="11082528" cy="276999"/>
          </a:xfrm>
        </p:spPr>
        <p:txBody>
          <a:bodyPr anchor="ctr" anchorCtr="0"/>
          <a:lstStyle/>
          <a:p>
            <a:r>
              <a:rPr lang="en-GB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917026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3413761" y="1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10130972" y="6496569"/>
            <a:ext cx="1157995" cy="141312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5942"/>
            <a:ext cx="325501" cy="141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24DB7D7B-A09F-4A19-A66E-6C1B908ACEDE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7159753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2744370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3659644"/>
            <a:ext cx="2514600" cy="553998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76" indent="0" algn="ctr">
              <a:buNone/>
              <a:defRPr sz="2000"/>
            </a:lvl2pPr>
            <a:lvl3pPr marL="914350" indent="0" algn="ctr">
              <a:buNone/>
              <a:defRPr sz="1800"/>
            </a:lvl3pPr>
            <a:lvl4pPr marL="1371527" indent="0" algn="ctr">
              <a:buNone/>
              <a:defRPr sz="1600"/>
            </a:lvl4pPr>
            <a:lvl5pPr marL="1828702" indent="0" algn="ctr">
              <a:buNone/>
              <a:defRPr sz="1600"/>
            </a:lvl5pPr>
            <a:lvl6pPr marL="2285877" indent="0" algn="ctr">
              <a:buNone/>
              <a:defRPr sz="1600"/>
            </a:lvl6pPr>
            <a:lvl7pPr marL="2743051" indent="0" algn="ctr">
              <a:buNone/>
              <a:defRPr sz="1600"/>
            </a:lvl7pPr>
            <a:lvl8pPr marL="3200227" indent="0" algn="ctr">
              <a:buNone/>
              <a:defRPr sz="1600"/>
            </a:lvl8pPr>
            <a:lvl9pPr marL="36574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>
          <a:xfrm>
            <a:off x="554736" y="6501670"/>
            <a:ext cx="7277861" cy="1256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396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67735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608D4BB-56F5-4BF1-8C9C-8799BAA8CE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037000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73" imgH="476" progId="TCLayout.ActiveDocument.1">
                  <p:embed/>
                </p:oleObj>
              </mc:Choice>
              <mc:Fallback>
                <p:oleObj name="think-cell Slide" r:id="rId8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608D4BB-56F5-4BF1-8C9C-8799BAA8CE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288743A-B5B4-4D5C-9D2C-F17D5A50E4B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07CA98DC-1A07-45D0-A835-AD1606EE7BA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970631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819648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D01440F-CB45-4B1E-BF2B-97953CB355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3" name="2. Slide Title">
            <a:extLst>
              <a:ext uri="{FF2B5EF4-FFF2-40B4-BE49-F238E27FC236}">
                <a16:creationId xmlns:a16="http://schemas.microsoft.com/office/drawing/2014/main" id="{5C829ED6-90BF-4B02-AD53-C2B66EC5467C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7" y="565237"/>
            <a:ext cx="11082528" cy="3384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0F8ABF34-9C24-45F4-B9AE-EDBE37FAC548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7" y="884726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198" indent="0" algn="ctr">
              <a:buNone/>
              <a:defRPr sz="2000"/>
            </a:lvl2pPr>
            <a:lvl3pPr marL="914396" indent="0" algn="ctr">
              <a:buNone/>
              <a:defRPr sz="1800"/>
            </a:lvl3pPr>
            <a:lvl4pPr marL="1371594" indent="0" algn="ctr">
              <a:buNone/>
              <a:defRPr sz="1600"/>
            </a:lvl4pPr>
            <a:lvl5pPr marL="1828793" indent="0" algn="ctr">
              <a:buNone/>
              <a:defRPr sz="1600"/>
            </a:lvl5pPr>
            <a:lvl6pPr marL="2285991" indent="0" algn="ctr">
              <a:buNone/>
              <a:defRPr sz="1600"/>
            </a:lvl6pPr>
            <a:lvl7pPr marL="2743189" indent="0" algn="ctr">
              <a:buNone/>
              <a:defRPr sz="1600"/>
            </a:lvl7pPr>
            <a:lvl8pPr marL="3200387" indent="0" algn="ctr">
              <a:buNone/>
              <a:defRPr sz="1600"/>
            </a:lvl8pPr>
            <a:lvl9pPr marL="3657586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5942"/>
            <a:ext cx="325501" cy="141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1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5279FDD-DCA3-46BC-A0F1-63050F515848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7156704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6" y="6501670"/>
            <a:ext cx="7277861" cy="1256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33347736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63209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344" imgH="344" progId="TCLayout.ActiveDocument.1">
                  <p:embed/>
                </p:oleObj>
              </mc:Choice>
              <mc:Fallback>
                <p:oleObj name="think-cell Slide" r:id="rId10" imgW="344" imgH="34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16EA533F-94AF-4D02-A54D-267AD6DA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pic>
        <p:nvPicPr>
          <p:cNvPr id="16" name="Partnership">
            <a:extLst>
              <a:ext uri="{FF2B5EF4-FFF2-40B4-BE49-F238E27FC236}">
                <a16:creationId xmlns:a16="http://schemas.microsoft.com/office/drawing/2014/main" id="{B217107C-D279-4D90-AB38-6A6D6782398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4" y="893"/>
            <a:ext cx="12192000" cy="6856213"/>
          </a:xfrm>
          <a:prstGeom prst="rect">
            <a:avLst/>
          </a:prstGeom>
        </p:spPr>
      </p:pic>
      <p:grpSp>
        <p:nvGrpSpPr>
          <p:cNvPr id="4" name="LogoImage">
            <a:extLst>
              <a:ext uri="{FF2B5EF4-FFF2-40B4-BE49-F238E27FC236}">
                <a16:creationId xmlns:a16="http://schemas.microsoft.com/office/drawing/2014/main" id="{275CA5E5-0CE7-4325-8DA5-DA17C9380A0C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51942" y="481160"/>
            <a:ext cx="1893201" cy="585216"/>
            <a:chOff x="0" y="973"/>
            <a:chExt cx="7680" cy="237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F430752-9F46-430E-93A8-58E8FAF8529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0C9A1A2-5968-4C0E-9E0B-C061BA0E7F3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051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4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554736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Disclaimer-English (United States)">
            <a:extLst>
              <a:ext uri="{FF2B5EF4-FFF2-40B4-BE49-F238E27FC236}">
                <a16:creationId xmlns:a16="http://schemas.microsoft.com/office/drawing/2014/main" id="{FB7A54AC-E14F-4BA1-B48F-5284B039668B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551942" y="6190488"/>
            <a:ext cx="4114800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CONFIDENTIAL AND PROPRIETARY</a:t>
            </a:r>
          </a:p>
          <a:p>
            <a:pPr defTabSz="804863" eaLnBrk="0" hangingPunct="0"/>
            <a:r>
              <a:rPr lang="en-US" sz="800" dirty="0">
                <a:solidFill>
                  <a:schemeClr val="tx1"/>
                </a:solidFill>
                <a:latin typeface="+mn-lt"/>
              </a:rPr>
              <a:t>Any use of this material without specific permission of McKinsey &amp; Company </a:t>
            </a:r>
            <a:br>
              <a:rPr lang="en-US" sz="800" dirty="0">
                <a:solidFill>
                  <a:schemeClr val="tx1"/>
                </a:solidFill>
                <a:latin typeface="+mn-lt"/>
              </a:rPr>
            </a:br>
            <a:r>
              <a:rPr lang="en-US" sz="800" dirty="0">
                <a:solidFill>
                  <a:schemeClr val="tx1"/>
                </a:solidFill>
                <a:latin typeface="+mn-lt"/>
              </a:rPr>
              <a:t>is strictly prohibited</a:t>
            </a:r>
          </a:p>
        </p:txBody>
      </p:sp>
    </p:spTree>
    <p:extLst>
      <p:ext uri="{BB962C8B-B14F-4D97-AF65-F5344CB8AC3E}">
        <p14:creationId xmlns:p14="http://schemas.microsoft.com/office/powerpoint/2010/main" val="6729217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74284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1EE9FF4B-7331-4DE1-A594-C0C335ED5BE5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56751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2382874E-5BAC-44EB-9C53-2930F0FC66D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55987439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15518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13" imgH="416" progId="TCLayout.ActiveDocument.1">
                  <p:embed/>
                </p:oleObj>
              </mc:Choice>
              <mc:Fallback>
                <p:oleObj name="think-cell Slide" r:id="rId15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554735" y="3659644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ADFA379-EDDB-4C62-A3BB-AC227312C6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90396603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13" imgH="416" progId="TCLayout.ActiveDocument.1">
                  <p:embed/>
                </p:oleObj>
              </mc:Choice>
              <mc:Fallback>
                <p:oleObj name="think-cell Slide" r:id="rId15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4364736" y="1"/>
            <a:ext cx="7827264" cy="6858000"/>
          </a:xfrm>
          <a:prstGeom prst="rect">
            <a:avLst/>
          </a:prstGeom>
          <a:solidFill>
            <a:schemeClr val="accent6">
              <a:lumMod val="1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30972" y="6496569"/>
            <a:ext cx="1157995" cy="141312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5942"/>
            <a:ext cx="325501" cy="141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1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7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rgbClr val="7F7F7F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7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506B212A-F103-4479-B4F2-503202CBF12F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10"/>
            </p:custDataLst>
          </p:nvPr>
        </p:nvSpPr>
        <p:spPr>
          <a:xfrm>
            <a:off x="7159753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>
                <a:solidFill>
                  <a:schemeClr val="bg1"/>
                </a:solidFill>
              </a:defRPr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7" y="2836702"/>
            <a:ext cx="3465576" cy="677108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5" y="3659645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6" indent="0" algn="ctr">
              <a:buNone/>
              <a:defRPr sz="2000"/>
            </a:lvl2pPr>
            <a:lvl3pPr marL="914350" indent="0" algn="ctr">
              <a:buNone/>
              <a:defRPr sz="1800"/>
            </a:lvl3pPr>
            <a:lvl4pPr marL="1371527" indent="0" algn="ctr">
              <a:buNone/>
              <a:defRPr sz="1600"/>
            </a:lvl4pPr>
            <a:lvl5pPr marL="1828702" indent="0" algn="ctr">
              <a:buNone/>
              <a:defRPr sz="1600"/>
            </a:lvl5pPr>
            <a:lvl6pPr marL="2285877" indent="0" algn="ctr">
              <a:buNone/>
              <a:defRPr sz="1600"/>
            </a:lvl6pPr>
            <a:lvl7pPr marL="2743051" indent="0" algn="ctr">
              <a:buNone/>
              <a:defRPr sz="1600"/>
            </a:lvl7pPr>
            <a:lvl8pPr marL="3200227" indent="0" algn="ctr">
              <a:buNone/>
              <a:defRPr sz="1600"/>
            </a:lvl8pPr>
            <a:lvl9pPr marL="36574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6" y="6501670"/>
            <a:ext cx="7277861" cy="12561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48108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CD01A5A-D383-4F62-8841-DD01725307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372114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CD01A5A-D383-4F62-8841-DD01725307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AC2F000-47EB-4070-866B-EF082C9E102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05712" y="3592841"/>
            <a:ext cx="9180576" cy="48660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469A753E-961A-4AC3-B6E0-4407B9A4AF3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116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077992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2C7757ED-5357-4B01-BB59-15D4406B0FD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418947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15518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5" y="3659644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ADFA379-EDDB-4C62-A3BB-AC227312C6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10899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497842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0E1A178A-6BDC-4A0A-9F92-72F6EB95AD8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06A9E224-CFBD-42B8-A4C0-EFE2C017E523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F7FC2EC4-28A5-4B24-B46C-79BCB0964344}"/>
              </a:ext>
            </a:extLst>
          </p:cNvPr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/>
          <a:p>
            <a:r>
              <a:rPr lang="en-US" altLang="ja-JP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9866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4.xml"/><Relationship Id="rId26" Type="http://schemas.openxmlformats.org/officeDocument/2006/relationships/tags" Target="../tags/tag12.xml"/><Relationship Id="rId21" Type="http://schemas.openxmlformats.org/officeDocument/2006/relationships/tags" Target="../tags/tag7.xml"/><Relationship Id="rId34" Type="http://schemas.openxmlformats.org/officeDocument/2006/relationships/tags" Target="../tags/tag2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5" Type="http://schemas.openxmlformats.org/officeDocument/2006/relationships/tags" Target="../tags/tag11.xml"/><Relationship Id="rId33" Type="http://schemas.openxmlformats.org/officeDocument/2006/relationships/tags" Target="../tags/tag19.x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20" Type="http://schemas.openxmlformats.org/officeDocument/2006/relationships/tags" Target="../tags/tag6.xml"/><Relationship Id="rId29" Type="http://schemas.openxmlformats.org/officeDocument/2006/relationships/tags" Target="../tags/tag1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0.xml"/><Relationship Id="rId32" Type="http://schemas.openxmlformats.org/officeDocument/2006/relationships/tags" Target="../tags/tag18.xml"/><Relationship Id="rId37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9.xml"/><Relationship Id="rId28" Type="http://schemas.openxmlformats.org/officeDocument/2006/relationships/tags" Target="../tags/tag14.xml"/><Relationship Id="rId36" Type="http://schemas.openxmlformats.org/officeDocument/2006/relationships/tags" Target="../tags/tag2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5.xml"/><Relationship Id="rId31" Type="http://schemas.openxmlformats.org/officeDocument/2006/relationships/tags" Target="../tags/tag1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8.xml"/><Relationship Id="rId27" Type="http://schemas.openxmlformats.org/officeDocument/2006/relationships/tags" Target="../tags/tag13.xml"/><Relationship Id="rId30" Type="http://schemas.openxmlformats.org/officeDocument/2006/relationships/tags" Target="../tags/tag16.xml"/><Relationship Id="rId35" Type="http://schemas.openxmlformats.org/officeDocument/2006/relationships/tags" Target="../tags/tag2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theme" Target="../theme/theme2.xml"/><Relationship Id="rId26" Type="http://schemas.openxmlformats.org/officeDocument/2006/relationships/tags" Target="../tags/tag123.xml"/><Relationship Id="rId39" Type="http://schemas.openxmlformats.org/officeDocument/2006/relationships/tags" Target="../tags/tag136.xml"/><Relationship Id="rId21" Type="http://schemas.openxmlformats.org/officeDocument/2006/relationships/tags" Target="../tags/tag118.xml"/><Relationship Id="rId34" Type="http://schemas.openxmlformats.org/officeDocument/2006/relationships/tags" Target="../tags/tag131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tags" Target="../tags/tag117.xml"/><Relationship Id="rId29" Type="http://schemas.openxmlformats.org/officeDocument/2006/relationships/tags" Target="../tags/tag126.xml"/><Relationship Id="rId41" Type="http://schemas.openxmlformats.org/officeDocument/2006/relationships/image" Target="../media/image4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ags" Target="../tags/tag121.xml"/><Relationship Id="rId32" Type="http://schemas.openxmlformats.org/officeDocument/2006/relationships/tags" Target="../tags/tag129.xml"/><Relationship Id="rId37" Type="http://schemas.openxmlformats.org/officeDocument/2006/relationships/tags" Target="../tags/tag134.xml"/><Relationship Id="rId40" Type="http://schemas.openxmlformats.org/officeDocument/2006/relationships/oleObject" Target="../embeddings/oleObject12.bin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tags" Target="../tags/tag120.xml"/><Relationship Id="rId28" Type="http://schemas.openxmlformats.org/officeDocument/2006/relationships/tags" Target="../tags/tag125.xml"/><Relationship Id="rId36" Type="http://schemas.openxmlformats.org/officeDocument/2006/relationships/tags" Target="../tags/tag133.xml"/><Relationship Id="rId10" Type="http://schemas.openxmlformats.org/officeDocument/2006/relationships/slideLayout" Target="../slideLayouts/slideLayout24.xml"/><Relationship Id="rId19" Type="http://schemas.openxmlformats.org/officeDocument/2006/relationships/tags" Target="../tags/tag116.xml"/><Relationship Id="rId31" Type="http://schemas.openxmlformats.org/officeDocument/2006/relationships/tags" Target="../tags/tag128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ags" Target="../tags/tag119.xml"/><Relationship Id="rId27" Type="http://schemas.openxmlformats.org/officeDocument/2006/relationships/tags" Target="../tags/tag124.xml"/><Relationship Id="rId30" Type="http://schemas.openxmlformats.org/officeDocument/2006/relationships/tags" Target="../tags/tag127.xml"/><Relationship Id="rId35" Type="http://schemas.openxmlformats.org/officeDocument/2006/relationships/tags" Target="../tags/tag132.xml"/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tags" Target="../tags/tag122.xml"/><Relationship Id="rId33" Type="http://schemas.openxmlformats.org/officeDocument/2006/relationships/tags" Target="../tags/tag130.xml"/><Relationship Id="rId38" Type="http://schemas.openxmlformats.org/officeDocument/2006/relationships/tags" Target="../tags/tag135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26" Type="http://schemas.openxmlformats.org/officeDocument/2006/relationships/tags" Target="../tags/tag262.xml"/><Relationship Id="rId39" Type="http://schemas.openxmlformats.org/officeDocument/2006/relationships/tags" Target="../tags/tag275.xml"/><Relationship Id="rId21" Type="http://schemas.openxmlformats.org/officeDocument/2006/relationships/tags" Target="../tags/tag257.xml"/><Relationship Id="rId34" Type="http://schemas.openxmlformats.org/officeDocument/2006/relationships/tags" Target="../tags/tag270.xml"/><Relationship Id="rId42" Type="http://schemas.openxmlformats.org/officeDocument/2006/relationships/tags" Target="../tags/tag278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9" Type="http://schemas.openxmlformats.org/officeDocument/2006/relationships/tags" Target="../tags/tag265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tags" Target="../tags/tag260.xml"/><Relationship Id="rId32" Type="http://schemas.openxmlformats.org/officeDocument/2006/relationships/tags" Target="../tags/tag268.xml"/><Relationship Id="rId37" Type="http://schemas.openxmlformats.org/officeDocument/2006/relationships/tags" Target="../tags/tag273.xml"/><Relationship Id="rId40" Type="http://schemas.openxmlformats.org/officeDocument/2006/relationships/tags" Target="../tags/tag276.xml"/><Relationship Id="rId45" Type="http://schemas.openxmlformats.org/officeDocument/2006/relationships/oleObject" Target="../embeddings/oleObject26.bin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tags" Target="../tags/tag259.xml"/><Relationship Id="rId28" Type="http://schemas.openxmlformats.org/officeDocument/2006/relationships/tags" Target="../tags/tag264.xml"/><Relationship Id="rId36" Type="http://schemas.openxmlformats.org/officeDocument/2006/relationships/tags" Target="../tags/tag272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31" Type="http://schemas.openxmlformats.org/officeDocument/2006/relationships/tags" Target="../tags/tag267.xml"/><Relationship Id="rId44" Type="http://schemas.openxmlformats.org/officeDocument/2006/relationships/tags" Target="../tags/tag280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tags" Target="../tags/tag258.xml"/><Relationship Id="rId27" Type="http://schemas.openxmlformats.org/officeDocument/2006/relationships/tags" Target="../tags/tag263.xml"/><Relationship Id="rId30" Type="http://schemas.openxmlformats.org/officeDocument/2006/relationships/tags" Target="../tags/tag266.xml"/><Relationship Id="rId35" Type="http://schemas.openxmlformats.org/officeDocument/2006/relationships/tags" Target="../tags/tag271.xml"/><Relationship Id="rId43" Type="http://schemas.openxmlformats.org/officeDocument/2006/relationships/tags" Target="../tags/tag279.xml"/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5" Type="http://schemas.openxmlformats.org/officeDocument/2006/relationships/tags" Target="../tags/tag261.xml"/><Relationship Id="rId33" Type="http://schemas.openxmlformats.org/officeDocument/2006/relationships/tags" Target="../tags/tag269.xml"/><Relationship Id="rId38" Type="http://schemas.openxmlformats.org/officeDocument/2006/relationships/tags" Target="../tags/tag274.xml"/><Relationship Id="rId46" Type="http://schemas.openxmlformats.org/officeDocument/2006/relationships/image" Target="../media/image1.emf"/><Relationship Id="rId20" Type="http://schemas.openxmlformats.org/officeDocument/2006/relationships/theme" Target="../theme/theme3.xml"/><Relationship Id="rId41" Type="http://schemas.openxmlformats.org/officeDocument/2006/relationships/tags" Target="../tags/tag27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428.xml"/><Relationship Id="rId13" Type="http://schemas.openxmlformats.org/officeDocument/2006/relationships/tags" Target="../tags/tag433.xml"/><Relationship Id="rId18" Type="http://schemas.openxmlformats.org/officeDocument/2006/relationships/tags" Target="../tags/tag438.xml"/><Relationship Id="rId26" Type="http://schemas.openxmlformats.org/officeDocument/2006/relationships/tags" Target="../tags/tag446.xml"/><Relationship Id="rId3" Type="http://schemas.openxmlformats.org/officeDocument/2006/relationships/slideLayout" Target="../slideLayouts/slideLayout53.xml"/><Relationship Id="rId21" Type="http://schemas.openxmlformats.org/officeDocument/2006/relationships/tags" Target="../tags/tag441.xml"/><Relationship Id="rId7" Type="http://schemas.openxmlformats.org/officeDocument/2006/relationships/tags" Target="../tags/tag427.xml"/><Relationship Id="rId12" Type="http://schemas.openxmlformats.org/officeDocument/2006/relationships/tags" Target="../tags/tag432.xml"/><Relationship Id="rId17" Type="http://schemas.openxmlformats.org/officeDocument/2006/relationships/tags" Target="../tags/tag437.xml"/><Relationship Id="rId25" Type="http://schemas.openxmlformats.org/officeDocument/2006/relationships/tags" Target="../tags/tag445.xml"/><Relationship Id="rId2" Type="http://schemas.openxmlformats.org/officeDocument/2006/relationships/slideLayout" Target="../slideLayouts/slideLayout52.xml"/><Relationship Id="rId16" Type="http://schemas.openxmlformats.org/officeDocument/2006/relationships/tags" Target="../tags/tag436.xml"/><Relationship Id="rId20" Type="http://schemas.openxmlformats.org/officeDocument/2006/relationships/tags" Target="../tags/tag440.xml"/><Relationship Id="rId29" Type="http://schemas.openxmlformats.org/officeDocument/2006/relationships/tags" Target="../tags/tag449.xml"/><Relationship Id="rId1" Type="http://schemas.openxmlformats.org/officeDocument/2006/relationships/slideLayout" Target="../slideLayouts/slideLayout51.xml"/><Relationship Id="rId6" Type="http://schemas.openxmlformats.org/officeDocument/2006/relationships/theme" Target="../theme/theme4.xml"/><Relationship Id="rId11" Type="http://schemas.openxmlformats.org/officeDocument/2006/relationships/tags" Target="../tags/tag431.xml"/><Relationship Id="rId24" Type="http://schemas.openxmlformats.org/officeDocument/2006/relationships/tags" Target="../tags/tag444.xml"/><Relationship Id="rId5" Type="http://schemas.openxmlformats.org/officeDocument/2006/relationships/slideLayout" Target="../slideLayouts/slideLayout55.xml"/><Relationship Id="rId15" Type="http://schemas.openxmlformats.org/officeDocument/2006/relationships/tags" Target="../tags/tag435.xml"/><Relationship Id="rId23" Type="http://schemas.openxmlformats.org/officeDocument/2006/relationships/tags" Target="../tags/tag443.xml"/><Relationship Id="rId28" Type="http://schemas.openxmlformats.org/officeDocument/2006/relationships/tags" Target="../tags/tag448.xml"/><Relationship Id="rId10" Type="http://schemas.openxmlformats.org/officeDocument/2006/relationships/tags" Target="../tags/tag430.xml"/><Relationship Id="rId19" Type="http://schemas.openxmlformats.org/officeDocument/2006/relationships/tags" Target="../tags/tag43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54.xml"/><Relationship Id="rId9" Type="http://schemas.openxmlformats.org/officeDocument/2006/relationships/tags" Target="../tags/tag429.xml"/><Relationship Id="rId14" Type="http://schemas.openxmlformats.org/officeDocument/2006/relationships/tags" Target="../tags/tag434.xml"/><Relationship Id="rId22" Type="http://schemas.openxmlformats.org/officeDocument/2006/relationships/tags" Target="../tags/tag442.xml"/><Relationship Id="rId27" Type="http://schemas.openxmlformats.org/officeDocument/2006/relationships/tags" Target="../tags/tag447.xml"/><Relationship Id="rId30" Type="http://schemas.openxmlformats.org/officeDocument/2006/relationships/oleObject" Target="../embeddings/oleObject4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27972593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7" imgW="413" imgH="416" progId="TCLayout.ActiveDocument.1">
                  <p:embed/>
                </p:oleObj>
              </mc:Choice>
              <mc:Fallback>
                <p:oleObj name="think-cell Slide" r:id="rId37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8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21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10728000" y="4323600"/>
            <a:ext cx="984864" cy="1717282"/>
            <a:chOff x="9585951" y="2980105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22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8192" y="1289273"/>
            <a:ext cx="429605" cy="156997"/>
            <a:chOff x="8456447" y="272180"/>
            <a:chExt cx="322188" cy="156966"/>
          </a:xfrm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22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654" r:id="rId2"/>
    <p:sldLayoutId id="2147483807" r:id="rId3"/>
    <p:sldLayoutId id="2147483800" r:id="rId4"/>
    <p:sldLayoutId id="2147483659" r:id="rId5"/>
    <p:sldLayoutId id="2147483804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79" r:id="rId12"/>
    <p:sldLayoutId id="2147483706" r:id="rId13"/>
    <p:sldLayoutId id="2147483718" r:id="rId14"/>
  </p:sldLayoutIdLst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8800E62-ECD5-472D-995B-013B57BB4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28404044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0" imgW="344" imgH="344" progId="TCLayout.ActiveDocument.1">
                  <p:embed/>
                </p:oleObj>
              </mc:Choice>
              <mc:Fallback>
                <p:oleObj name="think-cell Slide" r:id="rId40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8800E62-ECD5-472D-995B-013B57BB4C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1744EB-7E76-4AE2-88F6-C0D4CE03B5BB}"/>
              </a:ext>
            </a:extLst>
          </p:cNvPr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2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9C4AD8-E579-4AD3-9B92-5A31AC8D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 userDrawn="1">
            <p:custDataLst>
              <p:tags r:id="rId23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 userDrawn="1">
            <p:custDataLst>
              <p:tags r:id="rId24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85" name="LegendBoxes" hidden="1">
            <a:extLst>
              <a:ext uri="{FF2B5EF4-FFF2-40B4-BE49-F238E27FC236}">
                <a16:creationId xmlns:a16="http://schemas.microsoft.com/office/drawing/2014/main" id="{28785628-9685-42DD-85C6-4A7FDEAEB9E4}"/>
              </a:ext>
            </a:extLst>
          </p:cNvPr>
          <p:cNvGrpSpPr/>
          <p:nvPr userDrawn="1"/>
        </p:nvGrpSpPr>
        <p:grpSpPr>
          <a:xfrm>
            <a:off x="10722394" y="4323600"/>
            <a:ext cx="984864" cy="1717282"/>
            <a:chOff x="9585951" y="2980105"/>
            <a:chExt cx="984864" cy="1717282"/>
          </a:xfrm>
        </p:grpSpPr>
        <p:sp>
          <p:nvSpPr>
            <p:cNvPr id="186" name="RectangleLegend1">
              <a:extLst>
                <a:ext uri="{FF2B5EF4-FFF2-40B4-BE49-F238E27FC236}">
                  <a16:creationId xmlns:a16="http://schemas.microsoft.com/office/drawing/2014/main" id="{F6C915EA-5130-4DA7-8B9A-5E522A1DBE2F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7" name="RectangleLegend2">
              <a:extLst>
                <a:ext uri="{FF2B5EF4-FFF2-40B4-BE49-F238E27FC236}">
                  <a16:creationId xmlns:a16="http://schemas.microsoft.com/office/drawing/2014/main" id="{056BAC0D-94D9-4BAA-A238-909A42CD485B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8" name="RectangleLegend3">
              <a:extLst>
                <a:ext uri="{FF2B5EF4-FFF2-40B4-BE49-F238E27FC236}">
                  <a16:creationId xmlns:a16="http://schemas.microsoft.com/office/drawing/2014/main" id="{BC7BB400-0474-421B-B1C4-D9D83F8D7025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4">
              <a:extLst>
                <a:ext uri="{FF2B5EF4-FFF2-40B4-BE49-F238E27FC236}">
                  <a16:creationId xmlns:a16="http://schemas.microsoft.com/office/drawing/2014/main" id="{5D84FBCC-8195-429D-ADA2-ADF26D0822E2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5">
              <a:extLst>
                <a:ext uri="{FF2B5EF4-FFF2-40B4-BE49-F238E27FC236}">
                  <a16:creationId xmlns:a16="http://schemas.microsoft.com/office/drawing/2014/main" id="{655825D0-671B-44EC-90C5-7913A4E7BAB9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Legend1">
              <a:extLst>
                <a:ext uri="{FF2B5EF4-FFF2-40B4-BE49-F238E27FC236}">
                  <a16:creationId xmlns:a16="http://schemas.microsoft.com/office/drawing/2014/main" id="{CD018A8B-4FD0-4C99-AA47-D684D1049136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2" name="Legend2">
              <a:extLst>
                <a:ext uri="{FF2B5EF4-FFF2-40B4-BE49-F238E27FC236}">
                  <a16:creationId xmlns:a16="http://schemas.microsoft.com/office/drawing/2014/main" id="{24E194E3-38A9-4A3A-AEBA-D1DCF1935051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3" name="Legend3">
              <a:extLst>
                <a:ext uri="{FF2B5EF4-FFF2-40B4-BE49-F238E27FC236}">
                  <a16:creationId xmlns:a16="http://schemas.microsoft.com/office/drawing/2014/main" id="{DCCF084D-A8B2-46B3-BE03-CFDA8E58B2B9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4">
              <a:extLst>
                <a:ext uri="{FF2B5EF4-FFF2-40B4-BE49-F238E27FC236}">
                  <a16:creationId xmlns:a16="http://schemas.microsoft.com/office/drawing/2014/main" id="{0E49468C-EFEE-4C9A-BECB-CC10BE34BF4B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5">
              <a:extLst>
                <a:ext uri="{FF2B5EF4-FFF2-40B4-BE49-F238E27FC236}">
                  <a16:creationId xmlns:a16="http://schemas.microsoft.com/office/drawing/2014/main" id="{443480AB-89E7-497E-A131-91869590BDB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6" name="LegendMoons" hidden="1">
            <a:extLst>
              <a:ext uri="{FF2B5EF4-FFF2-40B4-BE49-F238E27FC236}">
                <a16:creationId xmlns:a16="http://schemas.microsoft.com/office/drawing/2014/main" id="{BCBAA4B3-76E3-4E3E-9DFB-193618E70571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7" name="Legend1">
              <a:extLst>
                <a:ext uri="{FF2B5EF4-FFF2-40B4-BE49-F238E27FC236}">
                  <a16:creationId xmlns:a16="http://schemas.microsoft.com/office/drawing/2014/main" id="{A8F35D73-D259-46FA-AFD2-EA8247EDE0BB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8" name="Legend2">
              <a:extLst>
                <a:ext uri="{FF2B5EF4-FFF2-40B4-BE49-F238E27FC236}">
                  <a16:creationId xmlns:a16="http://schemas.microsoft.com/office/drawing/2014/main" id="{8C810E22-5C1D-4238-A604-CBCDDCB4C05E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49" name="Legend3">
              <a:extLst>
                <a:ext uri="{FF2B5EF4-FFF2-40B4-BE49-F238E27FC236}">
                  <a16:creationId xmlns:a16="http://schemas.microsoft.com/office/drawing/2014/main" id="{E4D11ABD-C458-4D2C-B8BA-1BD7E497965C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4">
              <a:extLst>
                <a:ext uri="{FF2B5EF4-FFF2-40B4-BE49-F238E27FC236}">
                  <a16:creationId xmlns:a16="http://schemas.microsoft.com/office/drawing/2014/main" id="{6751DA88-7594-4AF8-9B0B-6D236454D486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5">
              <a:extLst>
                <a:ext uri="{FF2B5EF4-FFF2-40B4-BE49-F238E27FC236}">
                  <a16:creationId xmlns:a16="http://schemas.microsoft.com/office/drawing/2014/main" id="{9BD97B4F-09E8-498D-A862-8771F6492867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2" name="MoonLegend1">
              <a:extLst>
                <a:ext uri="{FF2B5EF4-FFF2-40B4-BE49-F238E27FC236}">
                  <a16:creationId xmlns:a16="http://schemas.microsoft.com/office/drawing/2014/main" id="{2D833A59-C7AB-446D-8FF2-91CA9DB3ACEE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6FAD167A-470E-49B3-9358-C391E9721499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 hidden="1">
                <a:extLst>
                  <a:ext uri="{FF2B5EF4-FFF2-40B4-BE49-F238E27FC236}">
                    <a16:creationId xmlns:a16="http://schemas.microsoft.com/office/drawing/2014/main" id="{2106BC3D-6019-4A97-BF49-95FEE529E3EF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MoonLegend2">
              <a:extLst>
                <a:ext uri="{FF2B5EF4-FFF2-40B4-BE49-F238E27FC236}">
                  <a16:creationId xmlns:a16="http://schemas.microsoft.com/office/drawing/2014/main" id="{290914A9-07C8-4F8C-AD47-74783B1DE6E1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4C29FC0-EC32-412C-A1FC-29EF13DE8125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08217F02-10EE-4BF5-8640-3409A47C5847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MoonLegend3">
              <a:extLst>
                <a:ext uri="{FF2B5EF4-FFF2-40B4-BE49-F238E27FC236}">
                  <a16:creationId xmlns:a16="http://schemas.microsoft.com/office/drawing/2014/main" id="{435D5936-2D97-416D-A834-DF4B9D96A043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9BF58B2-CF38-41FB-8EF8-3EE6A3F13980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9A2D06B2-79B1-475C-A66E-9CB573E98829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4">
              <a:extLst>
                <a:ext uri="{FF2B5EF4-FFF2-40B4-BE49-F238E27FC236}">
                  <a16:creationId xmlns:a16="http://schemas.microsoft.com/office/drawing/2014/main" id="{8EC87CF1-17C2-4BF0-9A01-8C2C8FFFF842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A7C7C4F-14E8-4812-AC35-7D066AEC66E0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7F7E2EA4-AD8C-4DA3-ACA6-A69404D1E88D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5">
              <a:extLst>
                <a:ext uri="{FF2B5EF4-FFF2-40B4-BE49-F238E27FC236}">
                  <a16:creationId xmlns:a16="http://schemas.microsoft.com/office/drawing/2014/main" id="{BCD87F8B-10B7-4E82-8EC4-F08B412A1736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8573FB6-1F3D-4B01-98F6-7E4478BE33EF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CF3B10D5-50BA-4075-BEDD-5D7FF7BE36E6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Sticker" hidden="1">
            <a:extLst>
              <a:ext uri="{FF2B5EF4-FFF2-40B4-BE49-F238E27FC236}">
                <a16:creationId xmlns:a16="http://schemas.microsoft.com/office/drawing/2014/main" id="{174FA759-1A16-45E2-B8DB-6AC61DFC92D4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9460" y="1289273"/>
            <a:ext cx="428337" cy="156997"/>
            <a:chOff x="8456447" y="272180"/>
            <a:chExt cx="322188" cy="156966"/>
          </a:xfrm>
        </p:grpSpPr>
        <p:sp>
          <p:nvSpPr>
            <p:cNvPr id="168" name="StickerRectangle">
              <a:extLst>
                <a:ext uri="{FF2B5EF4-FFF2-40B4-BE49-F238E27FC236}">
                  <a16:creationId xmlns:a16="http://schemas.microsoft.com/office/drawing/2014/main" id="{99FB5892-A9FF-4D0E-8661-19A39D5E096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69" name="StickerUnderline">
              <a:extLst>
                <a:ext uri="{FF2B5EF4-FFF2-40B4-BE49-F238E27FC236}">
                  <a16:creationId xmlns:a16="http://schemas.microsoft.com/office/drawing/2014/main" id="{B821CB31-49E5-49E7-966F-3C5449557168}"/>
                </a:ext>
              </a:extLst>
            </p:cNvPr>
            <p:cNvCxnSpPr>
              <a:cxnSpLocks noChangeShapeType="1"/>
              <a:stCxn id="168" idx="4"/>
              <a:endCxn id="168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4" name="LegendLines" hidden="1">
            <a:extLst>
              <a:ext uri="{FF2B5EF4-FFF2-40B4-BE49-F238E27FC236}">
                <a16:creationId xmlns:a16="http://schemas.microsoft.com/office/drawing/2014/main" id="{96520A0D-E8D0-48B5-8162-BA1976A5C3E1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70" name="Legend1">
              <a:extLst>
                <a:ext uri="{FF2B5EF4-FFF2-40B4-BE49-F238E27FC236}">
                  <a16:creationId xmlns:a16="http://schemas.microsoft.com/office/drawing/2014/main" id="{D5E27233-7661-43E0-8C1B-859EBE562598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1" name="Legend2">
              <a:extLst>
                <a:ext uri="{FF2B5EF4-FFF2-40B4-BE49-F238E27FC236}">
                  <a16:creationId xmlns:a16="http://schemas.microsoft.com/office/drawing/2014/main" id="{215BA769-FC3A-4971-81E8-16C8E7138029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2" name="Legend3">
              <a:extLst>
                <a:ext uri="{FF2B5EF4-FFF2-40B4-BE49-F238E27FC236}">
                  <a16:creationId xmlns:a16="http://schemas.microsoft.com/office/drawing/2014/main" id="{75880242-A8D7-441D-805E-B817DF5CA854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3" name="LineLegend3">
              <a:extLst>
                <a:ext uri="{FF2B5EF4-FFF2-40B4-BE49-F238E27FC236}">
                  <a16:creationId xmlns:a16="http://schemas.microsoft.com/office/drawing/2014/main" id="{5C3089E9-5649-4103-BA5F-72175F24BEF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4" name="LineLegend2">
              <a:extLst>
                <a:ext uri="{FF2B5EF4-FFF2-40B4-BE49-F238E27FC236}">
                  <a16:creationId xmlns:a16="http://schemas.microsoft.com/office/drawing/2014/main" id="{70A7CFCE-D526-433E-9FBC-6DEF2F5E9EB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5" name="LineLegend1">
              <a:extLst>
                <a:ext uri="{FF2B5EF4-FFF2-40B4-BE49-F238E27FC236}">
                  <a16:creationId xmlns:a16="http://schemas.microsoft.com/office/drawing/2014/main" id="{4AD9EC0A-8F45-49FA-BB0F-195682A6F6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52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70" r:id="rId5"/>
    <p:sldLayoutId id="2147483871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80" r:id="rId15"/>
    <p:sldLayoutId id="2147483877" r:id="rId16"/>
    <p:sldLayoutId id="2147483878" r:id="rId17"/>
  </p:sldLayoutIdLst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6946395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5" imgW="413" imgH="416" progId="TCLayout.ActiveDocument.1">
                  <p:embed/>
                </p:oleObj>
              </mc:Choice>
              <mc:Fallback>
                <p:oleObj name="think-cell Slide" r:id="rId45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2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23"/>
            </p:custDataLst>
          </p:nvPr>
        </p:nvSpPr>
        <p:spPr>
          <a:xfrm>
            <a:off x="10130972" y="6496569"/>
            <a:ext cx="1157995" cy="141312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24"/>
            </p:custDataLst>
          </p:nvPr>
        </p:nvCxnSpPr>
        <p:spPr>
          <a:xfrm>
            <a:off x="554737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5"/>
            </p:custDataLst>
          </p:nvPr>
        </p:nvCxnSpPr>
        <p:spPr>
          <a:xfrm>
            <a:off x="554737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ticker" hidden="1">
            <a:extLst>
              <a:ext uri="{FF2B5EF4-FFF2-40B4-BE49-F238E27FC236}">
                <a16:creationId xmlns:a16="http://schemas.microsoft.com/office/drawing/2014/main" id="{74F94337-B76B-4D9C-ABE4-A23A4B0D5BF6}"/>
              </a:ext>
            </a:extLst>
          </p:cNvPr>
          <p:cNvSpPr txBox="1"/>
          <p:nvPr userDrawn="1">
            <p:custDataLst>
              <p:tags r:id="rId26"/>
            </p:custDataLst>
          </p:nvPr>
        </p:nvSpPr>
        <p:spPr>
          <a:xfrm>
            <a:off x="558194" y="1289304"/>
            <a:ext cx="438337" cy="159779"/>
          </a:xfrm>
          <a:prstGeom prst="rect">
            <a:avLst/>
          </a:prstGeom>
          <a:gradFill>
            <a:gsLst>
              <a:gs pos="97000">
                <a:srgbClr val="051C2C">
                  <a:alpha val="0"/>
                </a:srgbClr>
              </a:gs>
              <a:gs pos="98000">
                <a:schemeClr val="tx1"/>
              </a:gs>
            </a:gsLst>
            <a:lin ang="5400000" scaled="1"/>
          </a:gradFill>
          <a:ln>
            <a:noFill/>
            <a:miter lim="800000"/>
          </a:ln>
        </p:spPr>
        <p:txBody>
          <a:bodyPr wrap="none" lIns="0" tIns="0" rIns="0" bIns="18288" rtlCol="0">
            <a:spAutoFit/>
          </a:bodyPr>
          <a:lstStyle/>
          <a:p>
            <a:pPr algn="l">
              <a:spcAft>
                <a:spcPts val="800"/>
              </a:spcAft>
              <a:buClr>
                <a:srgbClr val="051C2C"/>
              </a:buClr>
            </a:pPr>
            <a:r>
              <a:rPr lang="en-US" sz="900" b="1" spc="50" dirty="0">
                <a:ln w="3175">
                  <a:noFill/>
                </a:ln>
                <a:solidFill>
                  <a:schemeClr val="tx2"/>
                </a:solidFill>
              </a:rPr>
              <a:t>Sticker</a:t>
            </a:r>
          </a:p>
        </p:txBody>
      </p: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27"/>
            </p:custDataLst>
          </p:nvPr>
        </p:nvSpPr>
        <p:spPr>
          <a:xfrm>
            <a:off x="553972" y="6276528"/>
            <a:ext cx="7278624" cy="1256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8"/>
            </p:custDataLst>
          </p:nvPr>
        </p:nvSpPr>
        <p:spPr>
          <a:xfrm>
            <a:off x="554737" y="565178"/>
            <a:ext cx="11082528" cy="33855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7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29"/>
            </p:custDataLst>
          </p:nvPr>
        </p:nvGrpSpPr>
        <p:grpSpPr>
          <a:xfrm>
            <a:off x="0" y="1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10554770" y="4320635"/>
            <a:ext cx="984864" cy="1721657"/>
            <a:chOff x="9585951" y="2977917"/>
            <a:chExt cx="984864" cy="1721658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77917"/>
              <a:ext cx="658718" cy="21982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7415"/>
              <a:ext cx="658718" cy="21982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6913"/>
              <a:ext cx="658718" cy="21982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08334"/>
              <a:ext cx="658718" cy="21982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79755"/>
              <a:ext cx="653111" cy="21982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219" name="LegendLines" hidden="1">
            <a:extLst>
              <a:ext uri="{FF2B5EF4-FFF2-40B4-BE49-F238E27FC236}">
                <a16:creationId xmlns:a16="http://schemas.microsoft.com/office/drawing/2014/main" id="{5D45D657-2A77-49B1-ACE9-B03A9DF08728}"/>
              </a:ext>
            </a:extLst>
          </p:cNvPr>
          <p:cNvGrpSpPr/>
          <p:nvPr userDrawn="1"/>
        </p:nvGrpSpPr>
        <p:grpSpPr>
          <a:xfrm>
            <a:off x="10162879" y="3241581"/>
            <a:ext cx="1376755" cy="962661"/>
            <a:chOff x="4265270" y="3736913"/>
            <a:chExt cx="1376755" cy="962662"/>
          </a:xfrm>
        </p:grpSpPr>
        <p:sp>
          <p:nvSpPr>
            <p:cNvPr id="220" name="Legend1">
              <a:extLst>
                <a:ext uri="{FF2B5EF4-FFF2-40B4-BE49-F238E27FC236}">
                  <a16:creationId xmlns:a16="http://schemas.microsoft.com/office/drawing/2014/main" id="{D51319ED-76CE-4C31-B662-4FF32B9F37FC}"/>
                </a:ext>
              </a:extLst>
            </p:cNvPr>
            <p:cNvSpPr txBox="1"/>
            <p:nvPr/>
          </p:nvSpPr>
          <p:spPr>
            <a:xfrm>
              <a:off x="4988914" y="3736913"/>
              <a:ext cx="653111" cy="21982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221" name="Legend2">
              <a:extLst>
                <a:ext uri="{FF2B5EF4-FFF2-40B4-BE49-F238E27FC236}">
                  <a16:creationId xmlns:a16="http://schemas.microsoft.com/office/drawing/2014/main" id="{F51E183B-D681-4F80-A337-88C1CCF94CFC}"/>
                </a:ext>
              </a:extLst>
            </p:cNvPr>
            <p:cNvSpPr txBox="1"/>
            <p:nvPr/>
          </p:nvSpPr>
          <p:spPr>
            <a:xfrm>
              <a:off x="4988914" y="4108334"/>
              <a:ext cx="653111" cy="21982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222" name="Legend3">
              <a:extLst>
                <a:ext uri="{FF2B5EF4-FFF2-40B4-BE49-F238E27FC236}">
                  <a16:creationId xmlns:a16="http://schemas.microsoft.com/office/drawing/2014/main" id="{59C926D2-256E-4D82-8673-23888FF6AE9B}"/>
                </a:ext>
              </a:extLst>
            </p:cNvPr>
            <p:cNvSpPr txBox="1"/>
            <p:nvPr/>
          </p:nvSpPr>
          <p:spPr>
            <a:xfrm>
              <a:off x="4988914" y="4479755"/>
              <a:ext cx="653111" cy="21982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223" name="LineLegend3">
              <a:extLst>
                <a:ext uri="{FF2B5EF4-FFF2-40B4-BE49-F238E27FC236}">
                  <a16:creationId xmlns:a16="http://schemas.microsoft.com/office/drawing/2014/main" id="{8AAA433F-5A0B-4D02-8211-693D467052D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26527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24" name="LineLegend2">
              <a:extLst>
                <a:ext uri="{FF2B5EF4-FFF2-40B4-BE49-F238E27FC236}">
                  <a16:creationId xmlns:a16="http://schemas.microsoft.com/office/drawing/2014/main" id="{A71F1A56-7FE6-48BD-A346-3A3F620F3AD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26527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  <p:sp>
          <p:nvSpPr>
            <p:cNvPr id="225" name="LineLegend1">
              <a:extLst>
                <a:ext uri="{FF2B5EF4-FFF2-40B4-BE49-F238E27FC236}">
                  <a16:creationId xmlns:a16="http://schemas.microsoft.com/office/drawing/2014/main" id="{402117D2-110C-49E7-B7FF-AF0FA1CD589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26527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 baseline="0" dirty="0">
                <a:latin typeface="+mn-lt"/>
                <a:ea typeface="+mn-ea"/>
              </a:endParaRP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 userDrawn="1"/>
        </p:nvGrpSpPr>
        <p:grpSpPr>
          <a:xfrm>
            <a:off x="7723680" y="1702457"/>
            <a:ext cx="1023616" cy="1731859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2" y="1707629"/>
              <a:ext cx="670984" cy="21982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2" y="2083087"/>
              <a:ext cx="670984" cy="21982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2" y="2458547"/>
              <a:ext cx="670984" cy="21982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2" y="2834005"/>
              <a:ext cx="670984" cy="21982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2" y="3209467"/>
              <a:ext cx="670984" cy="21982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32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33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34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886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7" r:id="rId16"/>
    <p:sldLayoutId id="2147483918" r:id="rId17"/>
    <p:sldLayoutId id="2147483919" r:id="rId18"/>
    <p:sldLayoutId id="2147483920" r:id="rId19"/>
  </p:sldLayoutIdLst>
  <p:txStyles>
    <p:titleStyle>
      <a:lvl1pPr algn="l" defTabSz="914396" rtl="0" eaLnBrk="1" latinLnBrk="0" hangingPunct="1">
        <a:lnSpc>
          <a:spcPct val="100000"/>
        </a:lnSpc>
        <a:spcBef>
          <a:spcPct val="0"/>
        </a:spcBef>
        <a:buNone/>
        <a:defRPr sz="22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96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599" indent="-225424" algn="l" defTabSz="914396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6" indent="-287337" algn="l" defTabSz="914396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47" indent="-182562" algn="l" defTabSz="914396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396" indent="-136524" algn="l" defTabSz="914396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46" indent="-171449" algn="l" defTabSz="914396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46" indent="-171449" algn="l" defTabSz="914396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46" indent="-171449" algn="l" defTabSz="914396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46" indent="-171449" algn="l" defTabSz="914396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6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4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3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1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9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7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86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5546408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0" imgW="413" imgH="416" progId="TCLayout.ActiveDocument.1">
                  <p:embed/>
                </p:oleObj>
              </mc:Choice>
              <mc:Fallback>
                <p:oleObj name="think-cell Slide" r:id="rId3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14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10728000" y="4323600"/>
            <a:ext cx="984864" cy="1717282"/>
            <a:chOff x="9585951" y="2980105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1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1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1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1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1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8192" y="1289273"/>
            <a:ext cx="429605" cy="156997"/>
            <a:chOff x="8456447" y="272180"/>
            <a:chExt cx="322188" cy="156966"/>
          </a:xfrm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832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</p:sldLayoutIdLst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502.xml"/><Relationship Id="rId13" Type="http://schemas.openxmlformats.org/officeDocument/2006/relationships/oleObject" Target="../embeddings/oleObject46.bin"/><Relationship Id="rId3" Type="http://schemas.openxmlformats.org/officeDocument/2006/relationships/tags" Target="../tags/tag497.xml"/><Relationship Id="rId7" Type="http://schemas.openxmlformats.org/officeDocument/2006/relationships/tags" Target="../tags/tag501.xml"/><Relationship Id="rId12" Type="http://schemas.openxmlformats.org/officeDocument/2006/relationships/slideLayout" Target="../slideLayouts/slideLayout39.xml"/><Relationship Id="rId2" Type="http://schemas.openxmlformats.org/officeDocument/2006/relationships/tags" Target="../tags/tag496.xml"/><Relationship Id="rId1" Type="http://schemas.openxmlformats.org/officeDocument/2006/relationships/tags" Target="../tags/tag495.xml"/><Relationship Id="rId6" Type="http://schemas.openxmlformats.org/officeDocument/2006/relationships/tags" Target="../tags/tag500.xml"/><Relationship Id="rId11" Type="http://schemas.openxmlformats.org/officeDocument/2006/relationships/tags" Target="../tags/tag505.xml"/><Relationship Id="rId5" Type="http://schemas.openxmlformats.org/officeDocument/2006/relationships/tags" Target="../tags/tag499.xml"/><Relationship Id="rId15" Type="http://schemas.openxmlformats.org/officeDocument/2006/relationships/image" Target="../media/image14.jpeg"/><Relationship Id="rId10" Type="http://schemas.openxmlformats.org/officeDocument/2006/relationships/tags" Target="../tags/tag504.xml"/><Relationship Id="rId4" Type="http://schemas.openxmlformats.org/officeDocument/2006/relationships/tags" Target="../tags/tag498.xml"/><Relationship Id="rId9" Type="http://schemas.openxmlformats.org/officeDocument/2006/relationships/tags" Target="../tags/tag503.xml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877721" y="265656"/>
          <a:ext cx="1465" cy="1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471" imgH="472" progId="TCLayout.ActiveDocument.1">
                  <p:embed/>
                </p:oleObj>
              </mc:Choice>
              <mc:Fallback>
                <p:oleObj name="think-cell Slide" r:id="rId13" imgW="471" imgH="472" progId="TCLayout.ActiveDocument.1">
                  <p:embed/>
                  <p:pic>
                    <p:nvPicPr>
                      <p:cNvPr id="14" name="Object 13" hidden="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77721" y="265656"/>
                        <a:ext cx="1465" cy="1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/>
          <p:cNvSpPr/>
          <p:nvPr>
            <p:custDataLst>
              <p:tags r:id="rId2"/>
            </p:custDataLst>
          </p:nvPr>
        </p:nvSpPr>
        <p:spPr bwMode="auto">
          <a:xfrm>
            <a:off x="1876254" y="264191"/>
            <a:ext cx="146520" cy="1465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932962" fontAlgn="base">
              <a:spcBef>
                <a:spcPct val="0"/>
              </a:spcBef>
              <a:spcAft>
                <a:spcPct val="0"/>
              </a:spcAft>
            </a:pPr>
            <a:endParaRPr lang="en-US" sz="1108" dirty="0">
              <a:solidFill>
                <a:srgbClr val="000000"/>
              </a:solidFill>
              <a:latin typeface="Arial"/>
              <a:ea typeface="Arial Unicode MS"/>
              <a:cs typeface="Arial Unicode MS"/>
              <a:sym typeface="Arial"/>
            </a:endParaRPr>
          </a:p>
        </p:txBody>
      </p:sp>
      <p:sp>
        <p:nvSpPr>
          <p:cNvPr id="36" name="TextBox 35"/>
          <p:cNvSpPr txBox="1">
            <a:spLocks/>
          </p:cNvSpPr>
          <p:nvPr/>
        </p:nvSpPr>
        <p:spPr>
          <a:xfrm>
            <a:off x="476922" y="3429000"/>
            <a:ext cx="3707451" cy="30162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lvl="0" indent="0" algn="just" defTabSz="895350">
              <a:lnSpc>
                <a:spcPct val="100000"/>
              </a:lnSpc>
              <a:buNone/>
              <a:defRPr sz="1800"/>
            </a:pPr>
            <a:r>
              <a:rPr lang="en-US" sz="1400" dirty="0"/>
              <a:t>Minh has 3+ years of experience in building digital applications that solve clients’ most challenging problems.</a:t>
            </a:r>
          </a:p>
          <a:p>
            <a:pPr marL="0" lvl="0" indent="0" algn="just" defTabSz="895350">
              <a:lnSpc>
                <a:spcPct val="100000"/>
              </a:lnSpc>
              <a:buNone/>
              <a:defRPr sz="1800"/>
            </a:pPr>
            <a:r>
              <a:rPr lang="en-US" sz="1400" dirty="0"/>
              <a:t> </a:t>
            </a:r>
          </a:p>
          <a:p>
            <a:pPr marL="0" lvl="0" indent="0" algn="just" defTabSz="895350">
              <a:lnSpc>
                <a:spcPct val="100000"/>
              </a:lnSpc>
              <a:buNone/>
              <a:defRPr sz="1800"/>
            </a:pPr>
            <a:r>
              <a:rPr lang="en-US" sz="1400" dirty="0"/>
              <a:t>He comes from a background in startup life as a developer, working with his team to deliver solutions for pharmaceutical companies.</a:t>
            </a:r>
          </a:p>
          <a:p>
            <a:pPr marL="0" lvl="0" indent="0" algn="just" defTabSz="895350">
              <a:lnSpc>
                <a:spcPct val="100000"/>
              </a:lnSpc>
              <a:buNone/>
              <a:defRPr sz="1800"/>
            </a:pPr>
            <a:endParaRPr lang="en-US" sz="1400" dirty="0"/>
          </a:p>
          <a:p>
            <a:pPr marL="0" lvl="0" indent="0" algn="just" defTabSz="895350">
              <a:lnSpc>
                <a:spcPct val="100000"/>
              </a:lnSpc>
              <a:buNone/>
              <a:defRPr sz="1800"/>
            </a:pPr>
            <a:r>
              <a:rPr lang="en-US" sz="1400" dirty="0"/>
              <a:t>Minh has expertise in </a:t>
            </a:r>
            <a:r>
              <a:rPr lang="en-US" sz="1400" b="1" dirty="0"/>
              <a:t>building and delivering digital systems and cloud transformation solutions.</a:t>
            </a:r>
            <a:r>
              <a:rPr lang="en-US" sz="1400" dirty="0"/>
              <a:t> H</a:t>
            </a:r>
            <a:r>
              <a:rPr lang="en-US" sz="1400"/>
              <a:t>e </a:t>
            </a:r>
            <a:r>
              <a:rPr lang="en-US" sz="1400" dirty="0"/>
              <a:t>also has passion in increasing the operational efficiency of the developer team.</a:t>
            </a:r>
          </a:p>
          <a:p>
            <a:pPr marL="0" lvl="0" indent="0" defTabSz="895350">
              <a:lnSpc>
                <a:spcPct val="100000"/>
              </a:lnSpc>
              <a:buNone/>
              <a:defRPr sz="1800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FCE896-DD03-45C9-9756-453BDBB90F56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54818" y="519837"/>
            <a:ext cx="3465525" cy="630942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 anchor="b">
            <a:spAutoFit/>
          </a:bodyPr>
          <a:lstStyle/>
          <a:p>
            <a:pPr defTabSz="914396">
              <a:defRPr/>
            </a:pPr>
            <a:r>
              <a:rPr lang="en-US" sz="2500" b="1" dirty="0">
                <a:solidFill>
                  <a:srgbClr val="000000"/>
                </a:solidFill>
                <a:latin typeface="Georgia"/>
                <a:cs typeface="Arial" panose="020B0604020202020204" pitchFamily="34" charset="0"/>
              </a:rPr>
              <a:t>Minh Pham</a:t>
            </a:r>
          </a:p>
          <a:p>
            <a:pPr defTabSz="914396">
              <a:defRPr/>
            </a:pPr>
            <a:r>
              <a:rPr lang="en-US" sz="1600" dirty="0">
                <a:solidFill>
                  <a:srgbClr val="000000"/>
                </a:solidFill>
                <a:latin typeface="Arial"/>
              </a:rPr>
              <a:t>Engineer, Ho Chi Minh City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75008F-712F-47A3-AD38-C1F286F3B2B9}"/>
              </a:ext>
            </a:extLst>
          </p:cNvPr>
          <p:cNvGrpSpPr>
            <a:grpSpLocks/>
          </p:cNvGrpSpPr>
          <p:nvPr/>
        </p:nvGrpSpPr>
        <p:grpSpPr>
          <a:xfrm>
            <a:off x="4685325" y="2597314"/>
            <a:ext cx="6972667" cy="229115"/>
            <a:chOff x="4585793" y="1367659"/>
            <a:chExt cx="6833859" cy="22455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B8B110E-CE88-4B95-A950-10D04C077CE8}"/>
                </a:ext>
              </a:extLst>
            </p:cNvPr>
            <p:cNvSpPr txBox="1">
              <a:spLocks/>
            </p:cNvSpPr>
            <p:nvPr/>
          </p:nvSpPr>
          <p:spPr>
            <a:xfrm>
              <a:off x="4585793" y="1367659"/>
              <a:ext cx="6833859" cy="184666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>
              <a:lvl1pPr lvl="0" indent="0" latinLnBrk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 latinLnBrk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 latinLnBrk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 latinLnBrk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 latinLnBrk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 latinLnBrk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 latinLnBrk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 latinLnBrk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 latinLnBrk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defTabSz="914396">
                <a:defRPr/>
              </a:pPr>
              <a:r>
                <a:rPr lang="fr-FR" sz="1224" b="1" dirty="0">
                  <a:solidFill>
                    <a:srgbClr val="000000"/>
                  </a:solidFill>
                  <a:latin typeface="Arial"/>
                </a:rPr>
                <a:t>Relevant experience at McKinsey</a:t>
              </a:r>
            </a:p>
          </p:txBody>
        </p:sp>
        <p:cxnSp>
          <p:nvCxnSpPr>
            <p:cNvPr id="23" name="LineSeparatorDefault 40">
              <a:extLst>
                <a:ext uri="{FF2B5EF4-FFF2-40B4-BE49-F238E27FC236}">
                  <a16:creationId xmlns:a16="http://schemas.microsoft.com/office/drawing/2014/main" id="{379DA615-F928-4503-B4D8-56DC1C69AECC}"/>
                </a:ext>
              </a:extLst>
            </p:cNvPr>
            <p:cNvCxnSpPr>
              <a:cxnSpLocks/>
            </p:cNvCxnSpPr>
            <p:nvPr>
              <p:custDataLst>
                <p:tags r:id="rId11"/>
              </p:custDataLst>
            </p:nvPr>
          </p:nvCxnSpPr>
          <p:spPr>
            <a:xfrm>
              <a:off x="4585793" y="1592213"/>
              <a:ext cx="6833859" cy="0"/>
            </a:xfrm>
            <a:prstGeom prst="straightConnector1">
              <a:avLst/>
            </a:prstGeom>
            <a:ln w="12700" cap="flat">
              <a:solidFill>
                <a:srgbClr val="7F7F7F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2A8966D-6E3A-49AE-8F04-A8EF66E221F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679029" y="2883471"/>
            <a:ext cx="6928198" cy="152349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6203" eaLnBrk="1" latinLnBrk="0" hangingPunct="1">
              <a:lnSpc>
                <a:spcPct val="100000"/>
              </a:lnSpc>
              <a:spcBef>
                <a:spcPts val="294"/>
              </a:spcBef>
              <a:spcAft>
                <a:spcPts val="294"/>
              </a:spcAft>
              <a:buFont typeface="Segoe UI" panose="020B0502040204020203" pitchFamily="34" charset="0"/>
              <a:buChar char="​"/>
              <a:defRPr sz="1568">
                <a:latin typeface="+mn-lt"/>
                <a:cs typeface="Arial" panose="020B0604020202020204" pitchFamily="34" charset="0"/>
              </a:defRPr>
            </a:lvl1pPr>
            <a:lvl2pPr marL="224051" lvl="1" indent="-220939" defTabSz="896203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94"/>
              </a:spcAft>
              <a:buFont typeface="Wingdings" panose="05000000000000000000" pitchFamily="2" charset="2"/>
              <a:buChar char=""/>
              <a:defRPr sz="1568">
                <a:latin typeface="+mn-lt"/>
                <a:cs typeface="Arial" panose="020B0604020202020204" pitchFamily="34" charset="0"/>
              </a:defRPr>
            </a:lvl2pPr>
            <a:lvl3pPr marL="505671" lvl="2" indent="-281620" defTabSz="896203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94"/>
              </a:spcAft>
              <a:buFont typeface="Arial" panose="020B0604020202020204" pitchFamily="34" charset="0"/>
              <a:buChar char="—"/>
              <a:defRPr sz="1568">
                <a:latin typeface="+mn-lt"/>
                <a:cs typeface="Arial" panose="020B0604020202020204" pitchFamily="34" charset="0"/>
              </a:defRPr>
            </a:lvl3pPr>
            <a:lvl4pPr marL="728165" lvl="3" indent="-178930" defTabSz="896203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94"/>
              </a:spcAft>
              <a:buFont typeface="Arial" panose="020B0604020202020204" pitchFamily="34" charset="0"/>
              <a:buChar char="»"/>
              <a:defRPr sz="1568">
                <a:latin typeface="+mn-lt"/>
                <a:cs typeface="Arial" panose="020B0604020202020204" pitchFamily="34" charset="0"/>
              </a:defRPr>
            </a:lvl4pPr>
            <a:lvl5pPr marL="896203" lvl="4" indent="-133808" defTabSz="896203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94"/>
              </a:spcAft>
              <a:buSzPct val="100000"/>
              <a:buFont typeface="Arial" panose="020B0604020202020204" pitchFamily="34" charset="0"/>
              <a:buChar char="›"/>
              <a:defRPr sz="1568">
                <a:latin typeface="+mn-lt"/>
                <a:cs typeface="Arial" panose="020B0604020202020204" pitchFamily="34" charset="0"/>
              </a:defRPr>
            </a:lvl5pPr>
            <a:lvl6pPr marL="1064242" lvl="5" indent="-168038" defTabSz="896203">
              <a:lnSpc>
                <a:spcPct val="100000"/>
              </a:lnSpc>
              <a:spcBef>
                <a:spcPts val="0"/>
              </a:spcBef>
              <a:spcAft>
                <a:spcPts val="294"/>
              </a:spcAft>
              <a:buSzPct val="100000"/>
              <a:buFont typeface="Arial" panose="020B0604020202020204" pitchFamily="34" charset="0"/>
              <a:buChar char="▫"/>
              <a:defRPr sz="1568">
                <a:latin typeface="+mn-lt"/>
                <a:cs typeface="Arial" panose="020B0604020202020204" pitchFamily="34" charset="0"/>
              </a:defRPr>
            </a:lvl6pPr>
            <a:lvl7pPr marL="1064242" lvl="6" indent="-168038" defTabSz="896203">
              <a:lnSpc>
                <a:spcPct val="100000"/>
              </a:lnSpc>
              <a:spcBef>
                <a:spcPts val="0"/>
              </a:spcBef>
              <a:spcAft>
                <a:spcPts val="294"/>
              </a:spcAft>
              <a:buSzPct val="100000"/>
              <a:buFont typeface="Arial" panose="020B0604020202020204" pitchFamily="34" charset="0"/>
              <a:buChar char="▫"/>
              <a:defRPr sz="1568">
                <a:latin typeface="+mn-lt"/>
                <a:cs typeface="Arial" panose="020B0604020202020204" pitchFamily="34" charset="0"/>
              </a:defRPr>
            </a:lvl7pPr>
            <a:lvl8pPr marL="1064242" lvl="7" indent="-168038" defTabSz="896203">
              <a:lnSpc>
                <a:spcPct val="100000"/>
              </a:lnSpc>
              <a:spcBef>
                <a:spcPts val="0"/>
              </a:spcBef>
              <a:spcAft>
                <a:spcPts val="294"/>
              </a:spcAft>
              <a:buSzPct val="100000"/>
              <a:buFont typeface="Arial" panose="020B0604020202020204" pitchFamily="34" charset="0"/>
              <a:buChar char="▫"/>
              <a:defRPr sz="1568">
                <a:latin typeface="+mn-lt"/>
                <a:cs typeface="Arial" panose="020B0604020202020204" pitchFamily="34" charset="0"/>
              </a:defRPr>
            </a:lvl8pPr>
            <a:lvl9pPr marL="1064242" lvl="8" indent="-168038" defTabSz="896203">
              <a:lnSpc>
                <a:spcPct val="100000"/>
              </a:lnSpc>
              <a:spcBef>
                <a:spcPts val="0"/>
              </a:spcBef>
              <a:spcAft>
                <a:spcPts val="294"/>
              </a:spcAft>
              <a:buSzPct val="100000"/>
              <a:buFont typeface="Arial" panose="020B0604020202020204" pitchFamily="34" charset="0"/>
              <a:buChar char="▫"/>
              <a:defRPr sz="1568">
                <a:latin typeface="+mn-lt"/>
                <a:cs typeface="Arial" panose="020B0604020202020204" pitchFamily="34" charset="0"/>
              </a:defRPr>
            </a:lvl9pPr>
          </a:lstStyle>
          <a:p>
            <a:pPr marL="228599" lvl="1" indent="-225424" defTabSz="914396" fontAlgn="base">
              <a:spcBef>
                <a:spcPct val="0"/>
              </a:spcBef>
              <a:spcAft>
                <a:spcPts val="0"/>
              </a:spcAft>
            </a:pPr>
            <a:r>
              <a:rPr lang="en-US" sz="1100" dirty="0"/>
              <a:t>Leap.X – Banking Accelerator asset 			Nov 2022 – Jun 2023 (&gt;400 hours)</a:t>
            </a:r>
          </a:p>
          <a:p>
            <a:pPr marL="510219" lvl="2" indent="-225424" defTabSz="914396" fontAlgn="base">
              <a:spcBef>
                <a:spcPct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/>
              <a:t>Led the efforts of modernizing and maintaining the infrastructure codebase in both AWS and Azure environments for a banking accelerator asset.</a:t>
            </a:r>
          </a:p>
          <a:p>
            <a:pPr marL="510219" lvl="2" indent="-225424" defTabSz="914396" fontAlgn="base">
              <a:spcBef>
                <a:spcPct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/>
              <a:t>Taking ownership of SRE responsibilities, including building, maintaining, and optimizing CICD pipelines and cloud deployments.</a:t>
            </a:r>
          </a:p>
          <a:p>
            <a:pPr marL="510219" lvl="2" indent="-225424" defTabSz="914396" fontAlgn="base">
              <a:spcBef>
                <a:spcPct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/>
              <a:t>Participate in PS sessions to design the architecture, integration, and deployment plan with 3</a:t>
            </a:r>
            <a:r>
              <a:rPr lang="en-US" sz="1100" baseline="30000" dirty="0"/>
              <a:t>rd</a:t>
            </a:r>
            <a:r>
              <a:rPr lang="en-US" sz="1100" dirty="0"/>
              <a:t> party services in banking domain: Authentication (Okta &amp; Auth0), Core Banking System (Mambu, TM),..</a:t>
            </a:r>
          </a:p>
          <a:p>
            <a:pPr marL="510219" lvl="2" indent="-225424" defTabSz="914396" fontAlgn="base">
              <a:spcBef>
                <a:spcPct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Help improve Scrum process to increase ticket completion rate. Facilitate Scrum events and help unblocking engineers.</a:t>
            </a:r>
            <a:endParaRPr lang="de-DE" sz="11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4FBC90-DCFA-430B-836D-4DFCC7150947}"/>
              </a:ext>
            </a:extLst>
          </p:cNvPr>
          <p:cNvSpPr/>
          <p:nvPr/>
        </p:nvSpPr>
        <p:spPr>
          <a:xfrm>
            <a:off x="554818" y="1407903"/>
            <a:ext cx="1763974" cy="1763975"/>
          </a:xfrm>
          <a:prstGeom prst="ellipse">
            <a:avLst/>
          </a:prstGeom>
          <a:solidFill>
            <a:schemeClr val="bg1"/>
          </a:solidFill>
          <a:ln w="6350" cap="sq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C5EC855-08E9-4B33-854D-59156A71B26C}"/>
              </a:ext>
            </a:extLst>
          </p:cNvPr>
          <p:cNvGrpSpPr>
            <a:grpSpLocks/>
          </p:cNvGrpSpPr>
          <p:nvPr/>
        </p:nvGrpSpPr>
        <p:grpSpPr>
          <a:xfrm>
            <a:off x="4679028" y="4576401"/>
            <a:ext cx="6972668" cy="252685"/>
            <a:chOff x="4585792" y="1454999"/>
            <a:chExt cx="6833860" cy="24765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45563A-A80D-4A19-94CA-320078CB322C}"/>
                </a:ext>
              </a:extLst>
            </p:cNvPr>
            <p:cNvSpPr txBox="1">
              <a:spLocks/>
            </p:cNvSpPr>
            <p:nvPr/>
          </p:nvSpPr>
          <p:spPr>
            <a:xfrm>
              <a:off x="4585792" y="1454999"/>
              <a:ext cx="6833859" cy="184666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>
              <a:lvl1pPr lvl="0" indent="0" latinLnBrk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 latinLnBrk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 latinLnBrk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 latinLnBrk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 latinLnBrk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 latinLnBrk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 latinLnBrk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 latinLnBrk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 latinLnBrk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defTabSz="914396">
                <a:defRPr/>
              </a:pPr>
              <a:r>
                <a:rPr lang="fr-FR" sz="1224" b="1" dirty="0">
                  <a:solidFill>
                    <a:srgbClr val="000000"/>
                  </a:solidFill>
                  <a:latin typeface="Arial"/>
                </a:rPr>
                <a:t>Background and prior experience</a:t>
              </a:r>
            </a:p>
          </p:txBody>
        </p:sp>
        <p:cxnSp>
          <p:nvCxnSpPr>
            <p:cNvPr id="20" name="LineSeparatorDefault 40">
              <a:extLst>
                <a:ext uri="{FF2B5EF4-FFF2-40B4-BE49-F238E27FC236}">
                  <a16:creationId xmlns:a16="http://schemas.microsoft.com/office/drawing/2014/main" id="{0C80BBC2-B75A-41F8-96E2-896086E8A851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4585793" y="1702654"/>
              <a:ext cx="6833859" cy="0"/>
            </a:xfrm>
            <a:prstGeom prst="straightConnector1">
              <a:avLst/>
            </a:prstGeom>
            <a:ln w="12700" cap="flat">
              <a:solidFill>
                <a:srgbClr val="7F7F7F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83EA1BE-076E-4610-A672-49CDB5F1D4F5}"/>
              </a:ext>
            </a:extLst>
          </p:cNvPr>
          <p:cNvGrpSpPr>
            <a:grpSpLocks/>
          </p:cNvGrpSpPr>
          <p:nvPr/>
        </p:nvGrpSpPr>
        <p:grpSpPr>
          <a:xfrm>
            <a:off x="4679029" y="5426580"/>
            <a:ext cx="6972667" cy="229115"/>
            <a:chOff x="4585793" y="1367659"/>
            <a:chExt cx="6833859" cy="22455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A6D768D-B232-4D83-8A3A-12076B327E6B}"/>
                </a:ext>
              </a:extLst>
            </p:cNvPr>
            <p:cNvSpPr txBox="1">
              <a:spLocks/>
            </p:cNvSpPr>
            <p:nvPr/>
          </p:nvSpPr>
          <p:spPr>
            <a:xfrm>
              <a:off x="4585793" y="1367659"/>
              <a:ext cx="6833859" cy="184666"/>
            </a:xfrm>
            <a:prstGeom prst="rect">
              <a:avLst/>
            </a:prstGeom>
          </p:spPr>
          <p:txBody>
            <a:bodyPr vert="horz" wrap="square" lIns="0" tIns="0" rIns="0" bIns="0" rtlCol="0" anchor="b" anchorCtr="0">
              <a:noAutofit/>
            </a:bodyPr>
            <a:lstStyle>
              <a:lvl1pPr lvl="0" indent="0" latinLnBrk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Font typeface="Segoe UI" panose="020B0502040204020203" pitchFamily="34" charset="0"/>
                <a:buChar char="​"/>
                <a:defRPr sz="1600">
                  <a:cs typeface="Arial" panose="020B0604020202020204" pitchFamily="34" charset="0"/>
                </a:defRPr>
              </a:lvl1pPr>
              <a:lvl2pPr marL="228600" lvl="1" indent="-225425" latinLnBrk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Wingdings" panose="05000000000000000000" pitchFamily="2" charset="2"/>
                <a:buChar char=""/>
                <a:defRPr sz="1600">
                  <a:cs typeface="Arial" panose="020B0604020202020204" pitchFamily="34" charset="0"/>
                </a:defRPr>
              </a:lvl2pPr>
              <a:lvl3pPr marL="515938" lvl="2" indent="-287338" latinLnBrk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—"/>
                <a:defRPr sz="1600">
                  <a:cs typeface="Arial" panose="020B0604020202020204" pitchFamily="34" charset="0"/>
                </a:defRPr>
              </a:lvl3pPr>
              <a:lvl4pPr marL="742950" lvl="3" indent="-182563" latinLnBrk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Font typeface="Arial" panose="020B0604020202020204" pitchFamily="34" charset="0"/>
                <a:buChar char="»"/>
                <a:defRPr sz="1600">
                  <a:cs typeface="Arial" panose="020B0604020202020204" pitchFamily="34" charset="0"/>
                </a:defRPr>
              </a:lvl4pPr>
              <a:lvl5pPr marL="914400" lvl="4" indent="-136525" latinLnBrk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›"/>
                <a:defRPr sz="1600">
                  <a:cs typeface="Arial" panose="020B0604020202020204" pitchFamily="34" charset="0"/>
                </a:defRPr>
              </a:lvl5pPr>
              <a:lvl6pPr marL="1085850" indent="-171450" latinLnBrk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6pPr>
              <a:lvl7pPr marL="1085850" indent="-171450" latinLnBrk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7pPr>
              <a:lvl8pPr marL="1085850" indent="-171450" latinLnBrk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8pPr>
              <a:lvl9pPr marL="1085850" indent="-171450" latinLnBrk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SzPct val="100000"/>
                <a:buFont typeface="Arial" panose="020B0604020202020204" pitchFamily="34" charset="0"/>
                <a:buChar char="▫"/>
                <a:defRPr sz="1600">
                  <a:cs typeface="Arial" panose="020B0604020202020204" pitchFamily="34" charset="0"/>
                </a:defRPr>
              </a:lvl9pPr>
            </a:lstStyle>
            <a:p>
              <a:pPr defTabSz="914396">
                <a:defRPr/>
              </a:pPr>
              <a:r>
                <a:rPr lang="fr-FR" sz="1224" b="1" dirty="0">
                  <a:solidFill>
                    <a:srgbClr val="000000"/>
                  </a:solidFill>
                  <a:latin typeface="Arial"/>
                </a:rPr>
                <a:t>Certifications, publications, projects/repos, or other highlights</a:t>
              </a:r>
            </a:p>
          </p:txBody>
        </p:sp>
        <p:cxnSp>
          <p:nvCxnSpPr>
            <p:cNvPr id="33" name="LineSeparatorDefault 40">
              <a:extLst>
                <a:ext uri="{FF2B5EF4-FFF2-40B4-BE49-F238E27FC236}">
                  <a16:creationId xmlns:a16="http://schemas.microsoft.com/office/drawing/2014/main" id="{AB2E967C-C89A-45CF-8924-807F31141B32}"/>
                </a:ext>
              </a:extLst>
            </p:cNvPr>
            <p:cNvCxnSpPr>
              <a:cxnSpLocks/>
            </p:cNvCxnSpPr>
            <p:nvPr>
              <p:custDataLst>
                <p:tags r:id="rId9"/>
              </p:custDataLst>
            </p:nvPr>
          </p:nvCxnSpPr>
          <p:spPr>
            <a:xfrm>
              <a:off x="4585793" y="1592213"/>
              <a:ext cx="6833859" cy="0"/>
            </a:xfrm>
            <a:prstGeom prst="straightConnector1">
              <a:avLst/>
            </a:prstGeom>
            <a:ln w="12700" cap="flat">
              <a:solidFill>
                <a:srgbClr val="7F7F7F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CD4FFCA-A60A-48CC-9D7A-DCC7F74E19C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639603" y="4832263"/>
            <a:ext cx="6967625" cy="48474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6203" eaLnBrk="1" latinLnBrk="0" hangingPunct="1">
              <a:lnSpc>
                <a:spcPct val="100000"/>
              </a:lnSpc>
              <a:spcBef>
                <a:spcPts val="294"/>
              </a:spcBef>
              <a:spcAft>
                <a:spcPts val="294"/>
              </a:spcAft>
              <a:buFont typeface="Segoe UI" panose="020B0502040204020203" pitchFamily="34" charset="0"/>
              <a:buChar char="​"/>
              <a:defRPr sz="1568">
                <a:latin typeface="+mn-lt"/>
                <a:cs typeface="Arial" panose="020B0604020202020204" pitchFamily="34" charset="0"/>
              </a:defRPr>
            </a:lvl1pPr>
            <a:lvl2pPr marL="224051" lvl="1" indent="-220939" defTabSz="896203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94"/>
              </a:spcAft>
              <a:buFont typeface="Wingdings" panose="05000000000000000000" pitchFamily="2" charset="2"/>
              <a:buChar char=""/>
              <a:defRPr sz="1568">
                <a:latin typeface="+mn-lt"/>
                <a:cs typeface="Arial" panose="020B0604020202020204" pitchFamily="34" charset="0"/>
              </a:defRPr>
            </a:lvl2pPr>
            <a:lvl3pPr marL="505671" lvl="2" indent="-281620" defTabSz="896203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94"/>
              </a:spcAft>
              <a:buFont typeface="Arial" panose="020B0604020202020204" pitchFamily="34" charset="0"/>
              <a:buChar char="—"/>
              <a:defRPr sz="1568">
                <a:latin typeface="+mn-lt"/>
                <a:cs typeface="Arial" panose="020B0604020202020204" pitchFamily="34" charset="0"/>
              </a:defRPr>
            </a:lvl3pPr>
            <a:lvl4pPr marL="728165" lvl="3" indent="-178930" defTabSz="896203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94"/>
              </a:spcAft>
              <a:buFont typeface="Arial" panose="020B0604020202020204" pitchFamily="34" charset="0"/>
              <a:buChar char="»"/>
              <a:defRPr sz="1568">
                <a:latin typeface="+mn-lt"/>
                <a:cs typeface="Arial" panose="020B0604020202020204" pitchFamily="34" charset="0"/>
              </a:defRPr>
            </a:lvl4pPr>
            <a:lvl5pPr marL="896203" lvl="4" indent="-133808" defTabSz="896203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94"/>
              </a:spcAft>
              <a:buSzPct val="100000"/>
              <a:buFont typeface="Arial" panose="020B0604020202020204" pitchFamily="34" charset="0"/>
              <a:buChar char="›"/>
              <a:defRPr sz="1568">
                <a:latin typeface="+mn-lt"/>
                <a:cs typeface="Arial" panose="020B0604020202020204" pitchFamily="34" charset="0"/>
              </a:defRPr>
            </a:lvl5pPr>
            <a:lvl6pPr marL="1064242" lvl="5" indent="-168038" defTabSz="896203">
              <a:lnSpc>
                <a:spcPct val="100000"/>
              </a:lnSpc>
              <a:spcBef>
                <a:spcPts val="0"/>
              </a:spcBef>
              <a:spcAft>
                <a:spcPts val="294"/>
              </a:spcAft>
              <a:buSzPct val="100000"/>
              <a:buFont typeface="Arial" panose="020B0604020202020204" pitchFamily="34" charset="0"/>
              <a:buChar char="▫"/>
              <a:defRPr sz="1568">
                <a:latin typeface="+mn-lt"/>
                <a:cs typeface="Arial" panose="020B0604020202020204" pitchFamily="34" charset="0"/>
              </a:defRPr>
            </a:lvl6pPr>
            <a:lvl7pPr marL="1064242" lvl="6" indent="-168038" defTabSz="896203">
              <a:lnSpc>
                <a:spcPct val="100000"/>
              </a:lnSpc>
              <a:spcBef>
                <a:spcPts val="0"/>
              </a:spcBef>
              <a:spcAft>
                <a:spcPts val="294"/>
              </a:spcAft>
              <a:buSzPct val="100000"/>
              <a:buFont typeface="Arial" panose="020B0604020202020204" pitchFamily="34" charset="0"/>
              <a:buChar char="▫"/>
              <a:defRPr sz="1568">
                <a:latin typeface="+mn-lt"/>
                <a:cs typeface="Arial" panose="020B0604020202020204" pitchFamily="34" charset="0"/>
              </a:defRPr>
            </a:lvl7pPr>
            <a:lvl8pPr marL="1064242" lvl="7" indent="-168038" defTabSz="896203">
              <a:lnSpc>
                <a:spcPct val="100000"/>
              </a:lnSpc>
              <a:spcBef>
                <a:spcPts val="0"/>
              </a:spcBef>
              <a:spcAft>
                <a:spcPts val="294"/>
              </a:spcAft>
              <a:buSzPct val="100000"/>
              <a:buFont typeface="Arial" panose="020B0604020202020204" pitchFamily="34" charset="0"/>
              <a:buChar char="▫"/>
              <a:defRPr sz="1568">
                <a:latin typeface="+mn-lt"/>
                <a:cs typeface="Arial" panose="020B0604020202020204" pitchFamily="34" charset="0"/>
              </a:defRPr>
            </a:lvl8pPr>
            <a:lvl9pPr marL="1064242" lvl="8" indent="-168038" defTabSz="896203">
              <a:lnSpc>
                <a:spcPct val="100000"/>
              </a:lnSpc>
              <a:spcBef>
                <a:spcPts val="0"/>
              </a:spcBef>
              <a:spcAft>
                <a:spcPts val="294"/>
              </a:spcAft>
              <a:buSzPct val="100000"/>
              <a:buFont typeface="Arial" panose="020B0604020202020204" pitchFamily="34" charset="0"/>
              <a:buChar char="▫"/>
              <a:defRPr sz="1568">
                <a:latin typeface="+mn-lt"/>
                <a:cs typeface="Arial" panose="020B0604020202020204" pitchFamily="34" charset="0"/>
              </a:defRPr>
            </a:lvl9pPr>
          </a:lstStyle>
          <a:p>
            <a:pPr marL="228599" lvl="1" indent="-225424" defTabSz="914396" fontAlgn="base">
              <a:spcBef>
                <a:spcPct val="0"/>
              </a:spcBef>
              <a:spcAft>
                <a:spcPts val="0"/>
              </a:spcAft>
            </a:pPr>
            <a:r>
              <a:rPr lang="en-US" sz="1020" dirty="0">
                <a:solidFill>
                  <a:srgbClr val="000000"/>
                </a:solidFill>
                <a:latin typeface="Arial"/>
              </a:rPr>
              <a:t>At a startup, led software development of a desktop app used by the top 30 pharmaceutical companies. Also, did lead the efforts to adopt cloud solutions and managed all cloud services for internal and external usage.</a:t>
            </a:r>
          </a:p>
          <a:p>
            <a:pPr marL="228599" lvl="1" indent="-225424" defTabSz="914396" fontAlgn="base">
              <a:spcBef>
                <a:spcPct val="0"/>
              </a:spcBef>
              <a:spcAft>
                <a:spcPts val="0"/>
              </a:spcAft>
            </a:pPr>
            <a:r>
              <a:rPr lang="en-US" sz="1050" dirty="0"/>
              <a:t>Bachelor of Engineering in Computer Science from Ho Chi Minh City University of Technology (2016-2020)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663504E-5919-4386-95FE-B66022DD42EB}"/>
              </a:ext>
            </a:extLst>
          </p:cNvPr>
          <p:cNvGrpSpPr/>
          <p:nvPr/>
        </p:nvGrpSpPr>
        <p:grpSpPr>
          <a:xfrm>
            <a:off x="4657567" y="1336885"/>
            <a:ext cx="7000425" cy="1132543"/>
            <a:chOff x="4657567" y="4002825"/>
            <a:chExt cx="7000425" cy="113254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D42C99B-E9AD-4835-B913-66AC777E0746}"/>
                </a:ext>
              </a:extLst>
            </p:cNvPr>
            <p:cNvGrpSpPr>
              <a:grpSpLocks/>
            </p:cNvGrpSpPr>
            <p:nvPr/>
          </p:nvGrpSpPr>
          <p:grpSpPr>
            <a:xfrm>
              <a:off x="4685325" y="4002825"/>
              <a:ext cx="6972667" cy="229115"/>
              <a:chOff x="4585793" y="1367659"/>
              <a:chExt cx="6833859" cy="224554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3E321CC-FD86-4183-8CE4-1D0CC95849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85793" y="1367659"/>
                <a:ext cx="6833859" cy="184666"/>
              </a:xfrm>
              <a:prstGeom prst="rect">
                <a:avLst/>
              </a:prstGeom>
            </p:spPr>
            <p:txBody>
              <a:bodyPr vert="horz" wrap="square" lIns="0" tIns="0" rIns="0" bIns="0" rtlCol="0" anchor="b" anchorCtr="0">
                <a:noAutofit/>
              </a:bodyPr>
              <a:lstStyle>
                <a:lvl1pPr lvl="0" indent="0" latinLnBrk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Font typeface="Segoe UI" panose="020B0502040204020203" pitchFamily="34" charset="0"/>
                  <a:buChar char="​"/>
                  <a:defRPr sz="1600">
                    <a:cs typeface="Arial" panose="020B0604020202020204" pitchFamily="34" charset="0"/>
                  </a:defRPr>
                </a:lvl1pPr>
                <a:lvl2pPr marL="228600" lvl="1" indent="-225425" latinLnBrk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pitchFamily="2" charset="2"/>
                  <a:buChar char=""/>
                  <a:defRPr sz="1600">
                    <a:cs typeface="Arial" panose="020B0604020202020204" pitchFamily="34" charset="0"/>
                  </a:defRPr>
                </a:lvl2pPr>
                <a:lvl3pPr marL="515938" lvl="2" indent="-287338" latinLnBrk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—"/>
                  <a:defRPr sz="1600">
                    <a:cs typeface="Arial" panose="020B0604020202020204" pitchFamily="34" charset="0"/>
                  </a:defRPr>
                </a:lvl3pPr>
                <a:lvl4pPr marL="742950" lvl="3" indent="-182563" latinLnBrk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»"/>
                  <a:defRPr sz="1600">
                    <a:cs typeface="Arial" panose="020B0604020202020204" pitchFamily="34" charset="0"/>
                  </a:defRPr>
                </a:lvl4pPr>
                <a:lvl5pPr marL="914400" lvl="4" indent="-136525" latinLnBrk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›"/>
                  <a:defRPr sz="1600">
                    <a:cs typeface="Arial" panose="020B0604020202020204" pitchFamily="34" charset="0"/>
                  </a:defRPr>
                </a:lvl5pPr>
                <a:lvl6pPr marL="1085850" indent="-171450" latinLnBrk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▫"/>
                  <a:defRPr sz="1600">
                    <a:cs typeface="Arial" panose="020B0604020202020204" pitchFamily="34" charset="0"/>
                  </a:defRPr>
                </a:lvl6pPr>
                <a:lvl7pPr marL="1085850" indent="-171450" latinLnBrk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▫"/>
                  <a:defRPr sz="1600">
                    <a:cs typeface="Arial" panose="020B0604020202020204" pitchFamily="34" charset="0"/>
                  </a:defRPr>
                </a:lvl7pPr>
                <a:lvl8pPr marL="1085850" indent="-171450" latinLnBrk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▫"/>
                  <a:defRPr sz="1600">
                    <a:cs typeface="Arial" panose="020B0604020202020204" pitchFamily="34" charset="0"/>
                  </a:defRPr>
                </a:lvl8pPr>
                <a:lvl9pPr marL="1085850" indent="-171450" latinLnBrk="1">
                  <a:lnSpc>
                    <a:spcPct val="100000"/>
                  </a:lnSpc>
                  <a:spcBef>
                    <a:spcPts val="0"/>
                  </a:spcBef>
                  <a:spcAft>
                    <a:spcPts val="300"/>
                  </a:spcAft>
                  <a:buSzPct val="100000"/>
                  <a:buFont typeface="Arial" panose="020B0604020202020204" pitchFamily="34" charset="0"/>
                  <a:buChar char="▫"/>
                  <a:defRPr sz="1600">
                    <a:cs typeface="Arial" panose="020B0604020202020204" pitchFamily="34" charset="0"/>
                  </a:defRPr>
                </a:lvl9pPr>
              </a:lstStyle>
              <a:p>
                <a:pPr defTabSz="914396">
                  <a:defRPr/>
                </a:pPr>
                <a:r>
                  <a:rPr lang="fr-FR" sz="1224" b="1" dirty="0">
                    <a:solidFill>
                      <a:srgbClr val="000000"/>
                    </a:solidFill>
                    <a:latin typeface="Arial"/>
                  </a:rPr>
                  <a:t>Areas of expertise </a:t>
                </a:r>
              </a:p>
            </p:txBody>
          </p:sp>
          <p:cxnSp>
            <p:nvCxnSpPr>
              <p:cNvPr id="30" name="LineSeparatorDefault 40">
                <a:extLst>
                  <a:ext uri="{FF2B5EF4-FFF2-40B4-BE49-F238E27FC236}">
                    <a16:creationId xmlns:a16="http://schemas.microsoft.com/office/drawing/2014/main" id="{645729C0-4DD4-456B-AEA9-40DC1BAF249B}"/>
                  </a:ext>
                </a:extLst>
              </p:cNvPr>
              <p:cNvCxnSpPr>
                <a:cxnSpLocks/>
              </p:cNvCxnSpPr>
              <p:nvPr>
                <p:custDataLst>
                  <p:tags r:id="rId8"/>
                </p:custDataLst>
              </p:nvPr>
            </p:nvCxnSpPr>
            <p:spPr>
              <a:xfrm>
                <a:off x="4585793" y="1592213"/>
                <a:ext cx="6833859" cy="0"/>
              </a:xfrm>
              <a:prstGeom prst="straightConnector1">
                <a:avLst/>
              </a:prstGeom>
              <a:ln w="12700" cap="flat">
                <a:solidFill>
                  <a:srgbClr val="7F7F7F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C236F53-9000-41F6-93B8-4A38C9842524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4657567" y="4288982"/>
              <a:ext cx="6967625" cy="846386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6203" eaLnBrk="1" latinLnBrk="0" hangingPunct="1">
                <a:lnSpc>
                  <a:spcPct val="100000"/>
                </a:lnSpc>
                <a:spcBef>
                  <a:spcPts val="294"/>
                </a:spcBef>
                <a:spcAft>
                  <a:spcPts val="294"/>
                </a:spcAft>
                <a:buFont typeface="Segoe UI" panose="020B0502040204020203" pitchFamily="34" charset="0"/>
                <a:buChar char="​"/>
                <a:defRPr sz="1568">
                  <a:latin typeface="+mn-lt"/>
                  <a:cs typeface="Arial" panose="020B0604020202020204" pitchFamily="34" charset="0"/>
                </a:defRPr>
              </a:lvl1pPr>
              <a:lvl2pPr marL="224051" lvl="1" indent="-220939" defTabSz="896203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94"/>
                </a:spcAft>
                <a:buFont typeface="Wingdings" panose="05000000000000000000" pitchFamily="2" charset="2"/>
                <a:buChar char=""/>
                <a:defRPr sz="1568">
                  <a:latin typeface="+mn-lt"/>
                  <a:cs typeface="Arial" panose="020B0604020202020204" pitchFamily="34" charset="0"/>
                </a:defRPr>
              </a:lvl2pPr>
              <a:lvl3pPr marL="505671" lvl="2" indent="-281620" defTabSz="896203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94"/>
                </a:spcAft>
                <a:buFont typeface="Arial" panose="020B0604020202020204" pitchFamily="34" charset="0"/>
                <a:buChar char="—"/>
                <a:defRPr sz="1568">
                  <a:latin typeface="+mn-lt"/>
                  <a:cs typeface="Arial" panose="020B0604020202020204" pitchFamily="34" charset="0"/>
                </a:defRPr>
              </a:lvl3pPr>
              <a:lvl4pPr marL="728165" lvl="3" indent="-178930" defTabSz="896203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94"/>
                </a:spcAft>
                <a:buFont typeface="Arial" panose="020B0604020202020204" pitchFamily="34" charset="0"/>
                <a:buChar char="»"/>
                <a:defRPr sz="1568">
                  <a:latin typeface="+mn-lt"/>
                  <a:cs typeface="Arial" panose="020B0604020202020204" pitchFamily="34" charset="0"/>
                </a:defRPr>
              </a:lvl4pPr>
              <a:lvl5pPr marL="896203" lvl="4" indent="-133808" defTabSz="896203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94"/>
                </a:spcAft>
                <a:buSzPct val="100000"/>
                <a:buFont typeface="Arial" panose="020B0604020202020204" pitchFamily="34" charset="0"/>
                <a:buChar char="›"/>
                <a:defRPr sz="1568">
                  <a:latin typeface="+mn-lt"/>
                  <a:cs typeface="Arial" panose="020B0604020202020204" pitchFamily="34" charset="0"/>
                </a:defRPr>
              </a:lvl5pPr>
              <a:lvl6pPr marL="1064242" lvl="5" indent="-168038" defTabSz="896203">
                <a:lnSpc>
                  <a:spcPct val="100000"/>
                </a:lnSpc>
                <a:spcBef>
                  <a:spcPts val="0"/>
                </a:spcBef>
                <a:spcAft>
                  <a:spcPts val="294"/>
                </a:spcAft>
                <a:buSzPct val="100000"/>
                <a:buFont typeface="Arial" panose="020B0604020202020204" pitchFamily="34" charset="0"/>
                <a:buChar char="▫"/>
                <a:defRPr sz="1568">
                  <a:latin typeface="+mn-lt"/>
                  <a:cs typeface="Arial" panose="020B0604020202020204" pitchFamily="34" charset="0"/>
                </a:defRPr>
              </a:lvl6pPr>
              <a:lvl7pPr marL="1064242" lvl="6" indent="-168038" defTabSz="896203">
                <a:lnSpc>
                  <a:spcPct val="100000"/>
                </a:lnSpc>
                <a:spcBef>
                  <a:spcPts val="0"/>
                </a:spcBef>
                <a:spcAft>
                  <a:spcPts val="294"/>
                </a:spcAft>
                <a:buSzPct val="100000"/>
                <a:buFont typeface="Arial" panose="020B0604020202020204" pitchFamily="34" charset="0"/>
                <a:buChar char="▫"/>
                <a:defRPr sz="1568">
                  <a:latin typeface="+mn-lt"/>
                  <a:cs typeface="Arial" panose="020B0604020202020204" pitchFamily="34" charset="0"/>
                </a:defRPr>
              </a:lvl7pPr>
              <a:lvl8pPr marL="1064242" lvl="7" indent="-168038" defTabSz="896203">
                <a:lnSpc>
                  <a:spcPct val="100000"/>
                </a:lnSpc>
                <a:spcBef>
                  <a:spcPts val="0"/>
                </a:spcBef>
                <a:spcAft>
                  <a:spcPts val="294"/>
                </a:spcAft>
                <a:buSzPct val="100000"/>
                <a:buFont typeface="Arial" panose="020B0604020202020204" pitchFamily="34" charset="0"/>
                <a:buChar char="▫"/>
                <a:defRPr sz="1568">
                  <a:latin typeface="+mn-lt"/>
                  <a:cs typeface="Arial" panose="020B0604020202020204" pitchFamily="34" charset="0"/>
                </a:defRPr>
              </a:lvl8pPr>
              <a:lvl9pPr marL="1064242" lvl="8" indent="-168038" defTabSz="896203">
                <a:lnSpc>
                  <a:spcPct val="100000"/>
                </a:lnSpc>
                <a:spcBef>
                  <a:spcPts val="0"/>
                </a:spcBef>
                <a:spcAft>
                  <a:spcPts val="294"/>
                </a:spcAft>
                <a:buSzPct val="100000"/>
                <a:buFont typeface="Arial" panose="020B0604020202020204" pitchFamily="34" charset="0"/>
                <a:buChar char="▫"/>
                <a:defRPr sz="1568">
                  <a:latin typeface="+mn-lt"/>
                  <a:cs typeface="Arial" panose="020B0604020202020204" pitchFamily="34" charset="0"/>
                </a:defRPr>
              </a:lvl9pPr>
            </a:lstStyle>
            <a:p>
              <a:pPr marL="228599" lvl="1" indent="-225424" defTabSz="914396" fontAlgn="base">
                <a:spcBef>
                  <a:spcPct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Arial"/>
                </a:rPr>
                <a:t>In-depth experience in building and delivering cloud-based systems. Multi-cloud engineer who possess knowledge in AWS, Azure.</a:t>
              </a:r>
            </a:p>
            <a:p>
              <a:pPr marL="228599" lvl="1" indent="-225424" defTabSz="914396" fontAlgn="base">
                <a:spcBef>
                  <a:spcPct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Arial"/>
                </a:rPr>
                <a:t>Practical experience with Infrastructure as Code (Terraform) and Kubernetes.</a:t>
              </a:r>
            </a:p>
            <a:p>
              <a:pPr marL="228599" lvl="1" indent="-225424" defTabSz="914396" fontAlgn="base">
                <a:spcBef>
                  <a:spcPct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Arial"/>
                </a:rPr>
                <a:t>Skilled in developing front-to-back applications across platforms (desktop, mobile, web application).</a:t>
              </a:r>
            </a:p>
            <a:p>
              <a:pPr marL="228599" lvl="1" indent="-225424" defTabSz="914396" fontAlgn="base">
                <a:spcBef>
                  <a:spcPct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Arial"/>
                </a:rPr>
                <a:t>Optimizing CICD pipelines and automation processes to achieve operational excellence.</a:t>
              </a:r>
            </a:p>
          </p:txBody>
        </p:sp>
      </p:grpSp>
      <p:pic>
        <p:nvPicPr>
          <p:cNvPr id="3" name="Picture 2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EEC0D689-6356-41A6-45C8-5668856A54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5346" y="1359510"/>
            <a:ext cx="1860760" cy="1860760"/>
          </a:xfrm>
          <a:prstGeom prst="ellipse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54DD99-89D5-E969-5EE8-CDD00DA2207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639602" y="5718936"/>
            <a:ext cx="6967625" cy="80791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lvl="0" indent="0" defTabSz="896203" eaLnBrk="1" latinLnBrk="0" hangingPunct="1">
              <a:lnSpc>
                <a:spcPct val="100000"/>
              </a:lnSpc>
              <a:spcBef>
                <a:spcPts val="294"/>
              </a:spcBef>
              <a:spcAft>
                <a:spcPts val="294"/>
              </a:spcAft>
              <a:buFont typeface="Segoe UI" panose="020B0502040204020203" pitchFamily="34" charset="0"/>
              <a:buChar char="​"/>
              <a:defRPr sz="1568">
                <a:latin typeface="+mn-lt"/>
                <a:cs typeface="Arial" panose="020B0604020202020204" pitchFamily="34" charset="0"/>
              </a:defRPr>
            </a:lvl1pPr>
            <a:lvl2pPr marL="224051" lvl="1" indent="-220939" defTabSz="896203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94"/>
              </a:spcAft>
              <a:buFont typeface="Wingdings" panose="05000000000000000000" pitchFamily="2" charset="2"/>
              <a:buChar char=""/>
              <a:defRPr sz="1568">
                <a:latin typeface="+mn-lt"/>
                <a:cs typeface="Arial" panose="020B0604020202020204" pitchFamily="34" charset="0"/>
              </a:defRPr>
            </a:lvl2pPr>
            <a:lvl3pPr marL="505671" lvl="2" indent="-281620" defTabSz="896203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94"/>
              </a:spcAft>
              <a:buFont typeface="Arial" panose="020B0604020202020204" pitchFamily="34" charset="0"/>
              <a:buChar char="—"/>
              <a:defRPr sz="1568">
                <a:latin typeface="+mn-lt"/>
                <a:cs typeface="Arial" panose="020B0604020202020204" pitchFamily="34" charset="0"/>
              </a:defRPr>
            </a:lvl3pPr>
            <a:lvl4pPr marL="728165" lvl="3" indent="-178930" defTabSz="896203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94"/>
              </a:spcAft>
              <a:buFont typeface="Arial" panose="020B0604020202020204" pitchFamily="34" charset="0"/>
              <a:buChar char="»"/>
              <a:defRPr sz="1568">
                <a:latin typeface="+mn-lt"/>
                <a:cs typeface="Arial" panose="020B0604020202020204" pitchFamily="34" charset="0"/>
              </a:defRPr>
            </a:lvl4pPr>
            <a:lvl5pPr marL="896203" lvl="4" indent="-133808" defTabSz="896203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94"/>
              </a:spcAft>
              <a:buSzPct val="100000"/>
              <a:buFont typeface="Arial" panose="020B0604020202020204" pitchFamily="34" charset="0"/>
              <a:buChar char="›"/>
              <a:defRPr sz="1568">
                <a:latin typeface="+mn-lt"/>
                <a:cs typeface="Arial" panose="020B0604020202020204" pitchFamily="34" charset="0"/>
              </a:defRPr>
            </a:lvl5pPr>
            <a:lvl6pPr marL="1064242" lvl="5" indent="-168038" defTabSz="896203">
              <a:lnSpc>
                <a:spcPct val="100000"/>
              </a:lnSpc>
              <a:spcBef>
                <a:spcPts val="0"/>
              </a:spcBef>
              <a:spcAft>
                <a:spcPts val="294"/>
              </a:spcAft>
              <a:buSzPct val="100000"/>
              <a:buFont typeface="Arial" panose="020B0604020202020204" pitchFamily="34" charset="0"/>
              <a:buChar char="▫"/>
              <a:defRPr sz="1568">
                <a:latin typeface="+mn-lt"/>
                <a:cs typeface="Arial" panose="020B0604020202020204" pitchFamily="34" charset="0"/>
              </a:defRPr>
            </a:lvl6pPr>
            <a:lvl7pPr marL="1064242" lvl="6" indent="-168038" defTabSz="896203">
              <a:lnSpc>
                <a:spcPct val="100000"/>
              </a:lnSpc>
              <a:spcBef>
                <a:spcPts val="0"/>
              </a:spcBef>
              <a:spcAft>
                <a:spcPts val="294"/>
              </a:spcAft>
              <a:buSzPct val="100000"/>
              <a:buFont typeface="Arial" panose="020B0604020202020204" pitchFamily="34" charset="0"/>
              <a:buChar char="▫"/>
              <a:defRPr sz="1568">
                <a:latin typeface="+mn-lt"/>
                <a:cs typeface="Arial" panose="020B0604020202020204" pitchFamily="34" charset="0"/>
              </a:defRPr>
            </a:lvl7pPr>
            <a:lvl8pPr marL="1064242" lvl="7" indent="-168038" defTabSz="896203">
              <a:lnSpc>
                <a:spcPct val="100000"/>
              </a:lnSpc>
              <a:spcBef>
                <a:spcPts val="0"/>
              </a:spcBef>
              <a:spcAft>
                <a:spcPts val="294"/>
              </a:spcAft>
              <a:buSzPct val="100000"/>
              <a:buFont typeface="Arial" panose="020B0604020202020204" pitchFamily="34" charset="0"/>
              <a:buChar char="▫"/>
              <a:defRPr sz="1568">
                <a:latin typeface="+mn-lt"/>
                <a:cs typeface="Arial" panose="020B0604020202020204" pitchFamily="34" charset="0"/>
              </a:defRPr>
            </a:lvl8pPr>
            <a:lvl9pPr marL="1064242" lvl="8" indent="-168038" defTabSz="896203">
              <a:lnSpc>
                <a:spcPct val="100000"/>
              </a:lnSpc>
              <a:spcBef>
                <a:spcPts val="0"/>
              </a:spcBef>
              <a:spcAft>
                <a:spcPts val="294"/>
              </a:spcAft>
              <a:buSzPct val="100000"/>
              <a:buFont typeface="Arial" panose="020B0604020202020204" pitchFamily="34" charset="0"/>
              <a:buChar char="▫"/>
              <a:defRPr sz="1568">
                <a:latin typeface="+mn-lt"/>
                <a:cs typeface="Arial" panose="020B0604020202020204" pitchFamily="34" charset="0"/>
              </a:defRPr>
            </a:lvl9pPr>
          </a:lstStyle>
          <a:p>
            <a:pPr marL="228599" lvl="1" indent="-225424" defTabSz="914396" fontAlgn="base">
              <a:spcBef>
                <a:spcPct val="0"/>
              </a:spcBef>
              <a:spcAft>
                <a:spcPts val="0"/>
              </a:spcAft>
            </a:pPr>
            <a:r>
              <a:rPr lang="en-US" sz="1050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Professional Scrum Master level I (PSM I)</a:t>
            </a:r>
          </a:p>
          <a:p>
            <a:pPr marL="228599" lvl="1" indent="-225424" defTabSz="914396" fontAlgn="base">
              <a:spcBef>
                <a:spcPct val="0"/>
              </a:spcBef>
              <a:spcAft>
                <a:spcPts val="0"/>
              </a:spcAft>
            </a:pPr>
            <a:r>
              <a:rPr lang="en-US" sz="1050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AWS </a:t>
            </a:r>
            <a:r>
              <a:rPr lang="en-US" sz="1050" dirty="0">
                <a:solidFill>
                  <a:srgbClr val="212529"/>
                </a:solidFill>
                <a:latin typeface="Arial" panose="020B0604020202020204" pitchFamily="34" charset="0"/>
              </a:rPr>
              <a:t>Solution Architect – Associate</a:t>
            </a:r>
          </a:p>
          <a:p>
            <a:pPr marL="228599" lvl="1" indent="-225424" defTabSz="914396" fontAlgn="base">
              <a:spcBef>
                <a:spcPct val="0"/>
              </a:spcBef>
              <a:spcAft>
                <a:spcPts val="0"/>
              </a:spcAft>
            </a:pPr>
            <a:r>
              <a:rPr lang="en-US" sz="1050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Databricks Certified Associate Developer for Apache Spark 3.0</a:t>
            </a:r>
          </a:p>
          <a:p>
            <a:pPr marL="228599" lvl="1" indent="-225424" defTabSz="914396" fontAlgn="base">
              <a:spcBef>
                <a:spcPct val="0"/>
              </a:spcBef>
              <a:spcAft>
                <a:spcPts val="0"/>
              </a:spcAft>
            </a:pPr>
            <a:r>
              <a:rPr lang="en-US" sz="105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HashiCorp</a:t>
            </a:r>
            <a:r>
              <a:rPr lang="en-US" sz="1050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 Terraform Associate </a:t>
            </a:r>
          </a:p>
          <a:p>
            <a:pPr marL="228599" lvl="1" indent="-225424" defTabSz="914396" fontAlgn="base">
              <a:spcBef>
                <a:spcPct val="0"/>
              </a:spcBef>
              <a:spcAft>
                <a:spcPts val="0"/>
              </a:spcAft>
            </a:pPr>
            <a:endParaRPr lang="en-US" sz="1050" b="0" i="0" dirty="0">
              <a:solidFill>
                <a:srgbClr val="212529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8717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  <p:tag name="NEWVI" val="true"/>
  <p:tag name="TEMPLATELASTEDITTED" val="2019-02-25 12:05 PM"/>
  <p:tag name="TEMPLATECREATED" val="2019-02-27 01:18 PM"/>
  <p:tag name="TEMPLATEVERSION" val="3"/>
  <p:tag name="BLUEONEFOURTHTITLEFONTCOLORFIXED" val="true"/>
  <p:tag name="DARKLAYOUTNAMESCHANGEDTOCONTRAST" val="true"/>
  <p:tag name="THINKCELLPRESENTATIONDONOTDELETE" val="&lt;?xml version=&quot;1.0&quot; encoding=&quot;UTF-16&quot; standalone=&quot;yes&quot;?&gt;&lt;root reqver=&quot;25060&quot;&gt;&lt;version val=&quot;2814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EMPLATELASTEDITED" val="2022-10-04 09:31 A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sklhGDg_J5JkHAJOV5JQ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d9z.T0ityQiOhevFTgFQ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_new_logoimag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ZQyKFgCFD5XAZPv3AWBQ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.LyJP9Ef7CM8T6PUBqdw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LRCzsv.ik_t3bs5QJ6VLg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Fw0tr2VymfPrG.nUcDK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_new_logoimag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icker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Partnership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y7MWa9efp7W7S4BNQsD7Q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VlB6NSMEXt8O9a0gK7f8Q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geB1vo2uWPvnYbA3f4oRA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7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72Oj3X5V5uxjURQZv3khw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Partnership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83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nuZ.dr0dtPKYSWmGw_6Yg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JAsmUFZa0OcGTYP8ZTxgg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6"/>
  <p:tag name="2LEVEL" val="3"/>
  <p:tag name="3LEVEL" val="1.5"/>
  <p:tag name="4LEVEL" val="0.75"/>
  <p:tag name="5LEVEL" val="0.38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"/>
  <p:tag name="2LEVEL" val="0"/>
  <p:tag name="3LEVEL" val="0"/>
  <p:tag name="4LEVEL" val="0"/>
  <p:tag name="5LEVEL" val="0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"/>
  <p:tag name="2LEVEL" val="0"/>
  <p:tag name="3LEVEL" val="0"/>
  <p:tag name="4LEVEL" val="0"/>
  <p:tag name="5LEVEL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"/>
  <p:tag name="2LEVEL" val="0"/>
  <p:tag name="3LEVEL" val="0"/>
  <p:tag name="4LEVEL" val="0"/>
  <p:tag name="5LEVEL" val="0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"/>
  <p:tag name="2LEVEL" val="0"/>
  <p:tag name="3LEVEL" val="0"/>
  <p:tag name="4LEVEL" val="0"/>
  <p:tag name="5LEVEL" val="0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SeparatorDefault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SeparatorDefault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SeparatorDefault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ineSeparatorDefault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QibaDMIQaIJXCExx3CS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heme/theme1.xml><?xml version="1.0" encoding="utf-8"?>
<a:theme xmlns:a="http://schemas.openxmlformats.org/drawingml/2006/main" name="White">
  <a:themeElements>
    <a:clrScheme name="Custom 10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51C2C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1F40E6"/>
      </a:hlink>
      <a:folHlink>
        <a:srgbClr val="8C5AC8"/>
      </a:folHlink>
    </a:clrScheme>
    <a:fontScheme name="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Deep Blue)">
      <a:srgbClr val="051C2C"/>
    </a:custClr>
    <a:custClr name="Linear 2">
      <a:srgbClr val="034B6F"/>
    </a:custClr>
    <a:custClr name="Linear 3">
      <a:srgbClr val="027AB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Firm-English (United States)-Wide.potx" id="{7E7593E0-CE67-425A-89EB-D13476B9A6F1}" vid="{6480793B-558B-4A17-8536-EC5F1BE11502}"/>
    </a:ext>
  </a:extLst>
</a:theme>
</file>

<file path=ppt/theme/theme2.xml><?xml version="1.0" encoding="utf-8"?>
<a:theme xmlns:a="http://schemas.openxmlformats.org/drawingml/2006/main" name="Contrast">
  <a:themeElements>
    <a:clrScheme name="Custom 18">
      <a:dk1>
        <a:srgbClr val="FFFFFF"/>
      </a:dk1>
      <a:lt1>
        <a:srgbClr val="051C2C"/>
      </a:lt1>
      <a:dk2>
        <a:srgbClr val="000000"/>
      </a:dk2>
      <a:lt2>
        <a:srgbClr val="000000"/>
      </a:lt2>
      <a:accent1>
        <a:srgbClr val="FFFFFF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8C5AC8"/>
      </a:folHlink>
    </a:clrScheme>
    <a:fontScheme name="Scheme Blu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Blue">
        <a:dk1>
          <a:srgbClr val="FFFFFF"/>
        </a:dk1>
        <a:lt1>
          <a:srgbClr val="051C2C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00A9F4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White)">
      <a:srgbClr val="FFFFFF"/>
    </a:custClr>
    <a:custClr name="Linear 2 (Pale Blue)">
      <a:srgbClr val="AAE6F0"/>
    </a:custClr>
    <a:custClr name="Linear 3">
      <a:srgbClr val="71D2F1"/>
    </a:custClr>
    <a:custClr name="Linear 4">
      <a:srgbClr val="39BDF3"/>
    </a:custClr>
    <a:custClr name="Linear 5 (Cyan)">
      <a:srgbClr val="00A9F4"/>
    </a:custClr>
    <a:custClr name="Linear 6">
      <a:srgbClr val="027AB1"/>
    </a:custClr>
    <a:custClr name="Linear 7">
      <a:srgbClr val="034B6F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Firm-English (United States)-Wide.potx" id="{7E7593E0-CE67-425A-89EB-D13476B9A6F1}" vid="{D2901CF5-BF2C-486B-9747-F6ED2A057F5D}"/>
    </a:ext>
  </a:extLst>
</a:theme>
</file>

<file path=ppt/theme/theme3.xml><?xml version="1.0" encoding="utf-8"?>
<a:theme xmlns:a="http://schemas.openxmlformats.org/drawingml/2006/main" name="1_White">
  <a:themeElements>
    <a:clrScheme name="Scheme Whit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Scheme 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>
          <a:solidFill>
            <a:srgbClr val="000000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051C2C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00A9F4"/>
        </a:hlink>
        <a:folHlink>
          <a:srgbClr val="00A9F4"/>
        </a:folHlink>
      </a:clrScheme>
    </a:extraClrScheme>
  </a:extraClrSchemeLst>
  <a:custClrLst>
    <a:custClr name="White">
      <a:srgbClr val="FFFFFF"/>
    </a:custClr>
    <a:custClr name="Black">
      <a:srgbClr val="000000"/>
    </a:custClr>
    <a:custClr name="Electric Blue">
      <a:srgbClr val="1F40E6"/>
    </a:custClr>
    <a:custClr name="Deep Blue">
      <a:srgbClr val="051C2C"/>
    </a:custClr>
    <a:custClr name="Cyan">
      <a:srgbClr val="00A9F4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Deep Blue">
      <a:srgbClr val="051C2C"/>
    </a:custClr>
    <a:custClr name="Cyan">
      <a:srgbClr val="00A9F4"/>
    </a:custClr>
    <a:custClr name="Electric Blue">
      <a:srgbClr val="1F40E6"/>
    </a:custClr>
    <a:custClr name="Pale Blue">
      <a:srgbClr val="AAE6F0"/>
    </a:custClr>
    <a:custClr name="Turquoise">
      <a:srgbClr val="3C96B4"/>
    </a:custClr>
    <a:custClr name="Pale Electric Blue">
      <a:srgbClr val="AFC3FF"/>
    </a:custClr>
    <a:custClr name="Purple">
      <a:srgbClr val="8C5AC8"/>
    </a:custClr>
    <a:custClr name="Pink">
      <a:srgbClr val="E6A0C8"/>
    </a:custClr>
    <a:custClr name="Red">
      <a:srgbClr val="E5546C"/>
    </a:custClr>
    <a:custClr name="Orange">
      <a:srgbClr val="FAA082"/>
    </a:custClr>
  </a:custClrLst>
  <a:extLst>
    <a:ext uri="{05A4C25C-085E-4340-85A3-A5531E510DB2}">
      <thm15:themeFamily xmlns:thm15="http://schemas.microsoft.com/office/thememl/2012/main" name="OneFirm-English (United States)-Wide" id="{6BC50491-F7DF-4C1A-A3DD-5C3C8A418CE7}" vid="{C3DB6D75-13A5-4C0F-8942-87494439BA8D}"/>
    </a:ext>
  </a:extLst>
</a:theme>
</file>

<file path=ppt/theme/theme4.xml><?xml version="1.0" encoding="utf-8"?>
<a:theme xmlns:a="http://schemas.openxmlformats.org/drawingml/2006/main" name="2_White">
  <a:themeElements>
    <a:clrScheme name="Custom 10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51C2C"/>
      </a:accent1>
      <a:accent2>
        <a:srgbClr val="00A9F4"/>
      </a:accent2>
      <a:accent3>
        <a:srgbClr val="2251FF"/>
      </a:accent3>
      <a:accent4>
        <a:srgbClr val="AAE6F0"/>
      </a:accent4>
      <a:accent5>
        <a:srgbClr val="3C96B4"/>
      </a:accent5>
      <a:accent6>
        <a:srgbClr val="AFC3FF"/>
      </a:accent6>
      <a:hlink>
        <a:srgbClr val="1F40E6"/>
      </a:hlink>
      <a:folHlink>
        <a:srgbClr val="8C5AC8"/>
      </a:folHlink>
    </a:clrScheme>
    <a:fontScheme name="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Electric Blue">
      <a:srgbClr val="2251FF"/>
    </a:custClr>
    <a:custClr name="Cyan">
      <a:srgbClr val="00A9F4"/>
    </a:custClr>
    <a:custClr name="Pale Blue">
      <a:srgbClr val="6DC1DB"/>
    </a:custClr>
    <a:custClr name="Super Light Gray">
      <a:srgbClr val="D0D0D0"/>
    </a:custClr>
    <a:custClr name="Pink">
      <a:srgbClr val="E8BDAD"/>
    </a:custClr>
    <a:custClr name="Orange">
      <a:srgbClr val="FAA082"/>
    </a:custClr>
    <a:custClr name="Red">
      <a:srgbClr val="E5546C"/>
    </a:custClr>
    <a:custClr name="Null">
      <a:srgbClr val="FEFFFF"/>
    </a:custClr>
    <a:custClr name="Null">
      <a:srgbClr val="FEFFFF"/>
    </a:custClr>
    <a:custClr name="Null">
      <a:srgbClr val="FEFFFF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Linear 1 (Deep Blue)">
      <a:srgbClr val="051C2C"/>
    </a:custClr>
    <a:custClr name="Linear 2">
      <a:srgbClr val="034B6F"/>
    </a:custClr>
    <a:custClr name="Linear 3">
      <a:srgbClr val="027AB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 Firm Base template_Dec 2020.potx" id="{5126C4D4-85E7-4F4D-B09F-F68D0E83C344}" vid="{A6456323-EA72-4A12-BC3E-84C6F2741A5C}"/>
    </a:ext>
  </a:extLst>
</a:theme>
</file>

<file path=ppt/theme/theme5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Custom Scheme 2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2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OneFirm-English (United States)-Wide</Template>
  <TotalTime>13413</TotalTime>
  <Words>354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Courier New</vt:lpstr>
      <vt:lpstr>Georgia</vt:lpstr>
      <vt:lpstr>Segoe UI</vt:lpstr>
      <vt:lpstr>Wingdings</vt:lpstr>
      <vt:lpstr>White</vt:lpstr>
      <vt:lpstr>Contrast</vt:lpstr>
      <vt:lpstr>1_White</vt:lpstr>
      <vt:lpstr>2_White</vt:lpstr>
      <vt:lpstr>think-cell Slide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McKinsey CVbook</dc:title>
  <dc:subject/>
  <dc:creator>Dyah Wulandari</dc:creator>
  <cp:keywords/>
  <dc:description/>
  <cp:lastModifiedBy>Minh Pham</cp:lastModifiedBy>
  <cp:revision>35</cp:revision>
  <cp:lastPrinted>2018-10-30T20:37:12Z</cp:lastPrinted>
  <dcterms:created xsi:type="dcterms:W3CDTF">2022-11-21T20:26:36Z</dcterms:created>
  <dcterms:modified xsi:type="dcterms:W3CDTF">2023-07-04T03:12:00Z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1628964</vt:lpwstr>
  </property>
  <property fmtid="{D5CDD505-2E9C-101B-9397-08002B2CF9AE}" pid="3" name="NXPowerLiteSettings">
    <vt:lpwstr>C9000A38044001</vt:lpwstr>
  </property>
  <property fmtid="{D5CDD505-2E9C-101B-9397-08002B2CF9AE}" pid="4" name="NXPowerLiteVersion">
    <vt:lpwstr>D7.1.14</vt:lpwstr>
  </property>
  <property fmtid="{D5CDD505-2E9C-101B-9397-08002B2CF9AE}" pid="5" name="PPT">
    <vt:lpwstr>Hello</vt:lpwstr>
  </property>
  <property fmtid="{D5CDD505-2E9C-101B-9397-08002B2CF9AE}" pid="6" name="TemplateVersion">
    <vt:lpwstr>4</vt:lpwstr>
  </property>
  <property fmtid="{D5CDD505-2E9C-101B-9397-08002B2CF9AE}" pid="7" name="TemplateLastEdited">
    <vt:lpwstr>2022-10-04 09:31 AM</vt:lpwstr>
  </property>
  <property fmtid="{D5CDD505-2E9C-101B-9397-08002B2CF9AE}" pid="8" name="TemplateCreated">
    <vt:lpwstr>2019-02-27 01:18 PM</vt:lpwstr>
  </property>
</Properties>
</file>