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958009"/>
          </a:xfrm>
        </p:spPr>
        <p:txBody>
          <a:bodyPr/>
          <a:lstStyle/>
          <a:p>
            <a:r>
              <a:rPr lang="en-US" dirty="0"/>
              <a:t>Singleton Design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194285"/>
            <a:ext cx="8825658" cy="8614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117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Design Pattern?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66170"/>
            <a:ext cx="9404723" cy="4195481"/>
          </a:xfrm>
        </p:spPr>
        <p:txBody>
          <a:bodyPr/>
          <a:lstStyle/>
          <a:p>
            <a:r>
              <a:rPr lang="en-US" dirty="0"/>
              <a:t>A design pattern is not an algorithm </a:t>
            </a:r>
          </a:p>
          <a:p>
            <a:r>
              <a:rPr lang="en-US" dirty="0"/>
              <a:t>A design is a way to describe your end goal</a:t>
            </a:r>
          </a:p>
          <a:p>
            <a:r>
              <a:rPr lang="en-US" dirty="0"/>
              <a:t>A design is a repeatable solution to a design problem</a:t>
            </a:r>
          </a:p>
          <a:p>
            <a:r>
              <a:rPr lang="en-US" dirty="0"/>
              <a:t>A common way to solve generic problems</a:t>
            </a:r>
          </a:p>
        </p:txBody>
      </p:sp>
    </p:spTree>
    <p:extLst>
      <p:ext uri="{BB962C8B-B14F-4D97-AF65-F5344CB8AC3E}">
        <p14:creationId xmlns:p14="http://schemas.microsoft.com/office/powerpoint/2010/main" val="2515882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object has only one instance</a:t>
            </a:r>
          </a:p>
          <a:p>
            <a:r>
              <a:rPr lang="en-US" dirty="0"/>
              <a:t>It is a global object</a:t>
            </a:r>
          </a:p>
          <a:p>
            <a:r>
              <a:rPr lang="en-US" dirty="0"/>
              <a:t>Provides one global point of access to that object</a:t>
            </a:r>
          </a:p>
          <a:p>
            <a:r>
              <a:rPr lang="en-US" dirty="0"/>
              <a:t>The object has the lifespan of the application you are running </a:t>
            </a:r>
          </a:p>
        </p:txBody>
      </p:sp>
    </p:spTree>
    <p:extLst>
      <p:ext uri="{BB962C8B-B14F-4D97-AF65-F5344CB8AC3E}">
        <p14:creationId xmlns:p14="http://schemas.microsoft.com/office/powerpoint/2010/main" val="120967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private static attribute in the "single instance" class.</a:t>
            </a:r>
          </a:p>
          <a:p>
            <a:r>
              <a:rPr lang="en-US" dirty="0"/>
              <a:t>Define a public static accessor function in the class.</a:t>
            </a:r>
          </a:p>
          <a:p>
            <a:r>
              <a:rPr lang="en-US" dirty="0"/>
              <a:t>Do "lazy initialization" (creation on first use) in the accessor function.</a:t>
            </a:r>
          </a:p>
          <a:p>
            <a:r>
              <a:rPr lang="en-US" dirty="0"/>
              <a:t>Define all constructors to be protected or private.</a:t>
            </a:r>
          </a:p>
          <a:p>
            <a:r>
              <a:rPr lang="en-US" dirty="0"/>
              <a:t>Clients may only use the accessor function to manipulate the Singleton.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47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Singleton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Gaming (settings, characters)</a:t>
            </a:r>
          </a:p>
          <a:p>
            <a:r>
              <a:rPr lang="en-US" dirty="0"/>
              <a:t>Applications (social media)</a:t>
            </a:r>
          </a:p>
          <a:p>
            <a:r>
              <a:rPr lang="en-US" dirty="0"/>
              <a:t>Log manager</a:t>
            </a:r>
          </a:p>
          <a:p>
            <a:r>
              <a:rPr lang="en-US" dirty="0"/>
              <a:t>Database connection</a:t>
            </a:r>
          </a:p>
        </p:txBody>
      </p:sp>
    </p:spTree>
    <p:extLst>
      <p:ext uri="{BB962C8B-B14F-4D97-AF65-F5344CB8AC3E}">
        <p14:creationId xmlns:p14="http://schemas.microsoft.com/office/powerpoint/2010/main" val="1089052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271</TotalTime>
  <Words>155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Singleton Design Pattern</vt:lpstr>
      <vt:lpstr>What is a Design Pattern?</vt:lpstr>
      <vt:lpstr>Singleton Design</vt:lpstr>
      <vt:lpstr>Properties</vt:lpstr>
      <vt:lpstr>Usage of Singleton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Singleton Design Pattern</dc:title>
  <dc:creator>Thinh Nguyen</dc:creator>
  <cp:lastModifiedBy>Thinh Nguyen</cp:lastModifiedBy>
  <cp:revision>5</cp:revision>
  <dcterms:created xsi:type="dcterms:W3CDTF">2017-05-24T00:26:05Z</dcterms:created>
  <dcterms:modified xsi:type="dcterms:W3CDTF">2017-05-29T20:11:14Z</dcterms:modified>
</cp:coreProperties>
</file>