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BC49-C236-4202-9B5B-6B6D4A7586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D20E-3CA3-4F0F-B25E-39BA04B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8844"/>
            <a:ext cx="9144000" cy="133111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 Vietnam" panose="00000500000000000000" pitchFamily="2" charset="-93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21C4-51AB-496B-A046-E18C5BF8E88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24000" y="1751161"/>
            <a:ext cx="9143999" cy="4276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StudywithT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 - Study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 Vietnam" panose="00000500000000000000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9791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EC7-74AF-419A-9020-631D627E4499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9DD-8BC0-4999-B72D-315D4AC8F29C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10" y="171030"/>
            <a:ext cx="10412689" cy="751996"/>
          </a:xfrm>
        </p:spPr>
        <p:txBody>
          <a:bodyPr>
            <a:noAutofit/>
          </a:bodyPr>
          <a:lstStyle>
            <a:lvl1pPr>
              <a:defRPr sz="2800">
                <a:latin typeface="Be Vietnam" panose="00000500000000000000" pitchFamily="2" charset="-93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07" y="1121434"/>
            <a:ext cx="11166893" cy="5055529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Be Vietnam Light" panose="00000400000000000000" pitchFamily="2" charset="-93"/>
              </a:defRPr>
            </a:lvl1pPr>
            <a:lvl2pPr>
              <a:spcAft>
                <a:spcPts val="600"/>
              </a:spcAft>
              <a:defRPr>
                <a:latin typeface="Be Vietnam Light" panose="00000400000000000000" pitchFamily="2" charset="-93"/>
              </a:defRPr>
            </a:lvl2pPr>
            <a:lvl3pPr>
              <a:spcAft>
                <a:spcPts val="600"/>
              </a:spcAft>
              <a:defRPr>
                <a:latin typeface="Be Vietnam Light" panose="00000400000000000000" pitchFamily="2" charset="-93"/>
              </a:defRPr>
            </a:lvl3pPr>
            <a:lvl4pPr>
              <a:spcAft>
                <a:spcPts val="600"/>
              </a:spcAft>
              <a:defRPr>
                <a:latin typeface="Be Vietnam Light" panose="00000400000000000000" pitchFamily="2" charset="-93"/>
              </a:defRPr>
            </a:lvl4pPr>
            <a:lvl5pPr>
              <a:spcAft>
                <a:spcPts val="600"/>
              </a:spcAft>
              <a:defRPr>
                <a:latin typeface="Be Vietnam Light" panose="00000400000000000000" pitchFamily="2" charset="-93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BC6-676C-49E2-BDB5-CE0DE4608AC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110" y="171030"/>
            <a:ext cx="756000" cy="75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  <a:latin typeface="Be Vietnam" panose="00000500000000000000" pitchFamily="2" charset="-9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DBFE-540A-42F2-86D1-F1098980030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E8F-C7B0-4060-A518-897CCF54107B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A1F-4032-43D1-BD10-77E052CF27F5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BAB-CD64-4C6A-BCE5-D9090BFDB7C6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CF7-D283-4BF6-935D-CE9E9A7EE348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5614-AC55-46C2-BF6E-FD24F0AAF974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C662-AA08-4B9A-83D0-BB2961D73107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204A-5419-4B55-8721-AD73E7233CEF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1109"/>
            <a:ext cx="9144000" cy="131885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e Vietnam" panose="00000500000000000000" pitchFamily="2" charset="-93"/>
              </a:rPr>
              <a:t>Gradient Descent</a:t>
            </a:r>
            <a:endParaRPr lang="en-US" sz="7200" b="1" dirty="0">
              <a:latin typeface="Be Vietnam" panose="00000500000000000000" pitchFamily="2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 Vietnam" panose="00000500000000000000" pitchFamily="2" charset="-93"/>
              </a:rPr>
              <a:t>Ngô </a:t>
            </a:r>
            <a:r>
              <a:rPr lang="en-US" dirty="0" err="1" smtClean="0">
                <a:latin typeface="Be Vietnam" panose="00000500000000000000" pitchFamily="2" charset="-93"/>
              </a:rPr>
              <a:t>Doãn</a:t>
            </a:r>
            <a:r>
              <a:rPr lang="en-US" dirty="0" smtClean="0">
                <a:latin typeface="Be Vietnam" panose="00000500000000000000" pitchFamily="2" charset="-93"/>
              </a:rPr>
              <a:t> Thịnh</a:t>
            </a:r>
            <a:endParaRPr lang="en-US" dirty="0">
              <a:latin typeface="Be Vietnam" panose="00000500000000000000" pitchFamily="2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7" y="4099045"/>
            <a:ext cx="1930131" cy="19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896938">
                            <a:tabLst>
                              <a:tab pos="1793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969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79387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r="-200000" b="-3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r="-394" b="-3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266" r="-532867" b="-2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3611" r="-532867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t="-73611" r="-200000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t="-73611" r="-394" b="-5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40806" y="2695586"/>
            <a:ext cx="1212841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53352" y="2695586"/>
            <a:ext cx="1154939" cy="70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259" y="4092125"/>
            <a:ext cx="563304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 smtClean="0"/>
              <a:t>Cực </a:t>
            </a:r>
            <a:r>
              <a:rPr lang="vi-VN" dirty="0"/>
              <a:t>trị của hàm số là điểm có </a:t>
            </a:r>
            <a:r>
              <a:rPr lang="vi-VN" b="1" dirty="0"/>
              <a:t>giá trị lớn nhất</a:t>
            </a:r>
            <a:r>
              <a:rPr lang="vi-VN" dirty="0"/>
              <a:t> so với xung quanh và </a:t>
            </a:r>
            <a:r>
              <a:rPr lang="vi-VN" b="1" dirty="0"/>
              <a:t>giá trị nhỏ nhất </a:t>
            </a:r>
            <a:r>
              <a:rPr lang="vi-VN" dirty="0"/>
              <a:t>so với xung quanh mà hàm số có thể đạt được. </a:t>
            </a:r>
            <a:endParaRPr lang="en-US" dirty="0" smtClean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/>
              <a:t>Đường tiếp tuyến với đồ thị hàm số đó tại 1 điểm bất kỳ có hệ số góc chính bằng đạo hàm của hàm số tại điểm đó</a:t>
            </a: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1568726"/>
            <a:ext cx="3653591" cy="396909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1 </a:t>
            </a:r>
            <a:r>
              <a:rPr lang="en-US" sz="1600" dirty="0" err="1" smtClean="0"/>
              <a:t>biến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Nhìn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Machine Learning, </a:t>
                </a:r>
                <a:r>
                  <a:rPr lang="en-US" sz="1800" dirty="0" err="1" smtClean="0"/>
                  <a:t>chúng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cố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tiểu</a:t>
                </a:r>
                <a:r>
                  <a:rPr lang="en-US" sz="1800" dirty="0" smtClean="0"/>
                  <a:t> (local </a:t>
                </a:r>
                <a:r>
                  <a:rPr lang="en-US" sz="1800" dirty="0" err="1" smtClean="0"/>
                  <a:t>minimun</a:t>
                </a:r>
                <a:r>
                  <a:rPr lang="en-US" sz="1800" dirty="0" smtClean="0"/>
                  <a:t>).</a:t>
                </a:r>
              </a:p>
              <a:p>
                <a:pPr lvl="1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Các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local </a:t>
                </a:r>
                <a:r>
                  <a:rPr lang="en-US" sz="1400" dirty="0" err="1" smtClean="0"/>
                  <a:t>minimun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nghiệm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phương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trình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đạo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số</a:t>
                </a:r>
                <a:r>
                  <a:rPr lang="en-US" sz="1400" dirty="0" smtClean="0"/>
                  <a:t>.</a:t>
                </a:r>
              </a:p>
              <a:p>
                <a:pPr marL="285750" lvl="1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Gradient Descent </a:t>
                </a:r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endParaRPr lang="en-US" sz="18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 err="1" smtClean="0"/>
                  <a:t>Tại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nằm</a:t>
                </a:r>
                <a:r>
                  <a:rPr lang="en-US" sz="1400" dirty="0" smtClean="0"/>
                  <a:t> 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 so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C. </a:t>
                </a: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tiến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gần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cần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r>
                  <a:rPr lang="en-US" sz="1400" dirty="0" err="1" smtClean="0"/>
                  <a:t>về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.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200" dirty="0"/>
                  <a:t>	</a:t>
                </a:r>
                <a:r>
                  <a:rPr lang="en-US" sz="12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800" dirty="0" smtClean="0"/>
              </a:p>
              <a:p>
                <a:pPr marL="457200" lvl="1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Trong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đó</a:t>
                </a:r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ngịch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dấu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/>
                  <a:t>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nằm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so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C. </a:t>
                </a: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cần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400" dirty="0" err="1"/>
                  <a:t>về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.</a:t>
                </a:r>
                <a:endParaRPr lang="en-US" sz="1400" dirty="0"/>
              </a:p>
              <a:p>
                <a:pPr marL="742950" lvl="2" indent="-285750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ta </a:t>
                </a:r>
                <a:r>
                  <a:rPr lang="en-US" sz="1400" dirty="0" err="1" smtClean="0"/>
                  <a:t>nên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dùng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tỉ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lệ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thuận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 smtClean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Ta </a:t>
                </a:r>
                <a:r>
                  <a:rPr lang="en-US" sz="1400" dirty="0" err="1" smtClean="0"/>
                  <a:t>có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công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thức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tổng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quát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 t="-1327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Content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8" y="1749881"/>
            <a:ext cx="3653591" cy="3969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Bài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đang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xét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PT </a:t>
                </a:r>
                <a:r>
                  <a:rPr lang="en-US" sz="1800" dirty="0" err="1" smtClean="0"/>
                  <a:t>bậc</a:t>
                </a:r>
                <a:r>
                  <a:rPr lang="en-US" sz="1800" dirty="0" smtClean="0"/>
                  <a:t> 2 </a:t>
                </a:r>
                <a:r>
                  <a:rPr lang="en-US" sz="1800" dirty="0" err="1" smtClean="0"/>
                  <a:t>nên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chỉ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 smtClean="0"/>
                  <a:t>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nhiều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hơn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thì</a:t>
                </a:r>
                <a:r>
                  <a:rPr lang="en-US" sz="1800" dirty="0" smtClean="0"/>
                  <a:t> Gradient Descent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vấn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đề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gì</a:t>
                </a:r>
                <a:r>
                  <a:rPr lang="en-US" sz="1800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 smtClean="0"/>
                  <a:t>Xét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hàm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số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sau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pPr lvl="1"/>
                <a:r>
                  <a:rPr lang="en-US" sz="1200" dirty="0" smtClean="0"/>
                  <a:t>Hàm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 smtClean="0"/>
              </a:p>
              <a:p>
                <a:pPr lvl="1"/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3 </a:t>
                </a:r>
                <a:r>
                  <a:rPr lang="en-US" sz="1200" dirty="0" err="1" smtClean="0"/>
                  <a:t>cực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U, T, S 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ứng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với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smtClean="0"/>
                  <a:t>3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A, B, C</a:t>
                </a:r>
              </a:p>
              <a:p>
                <a:pPr lvl="1"/>
                <a:r>
                  <a:rPr lang="en-US" sz="1200" dirty="0" smtClean="0"/>
                  <a:t>Theo </a:t>
                </a:r>
                <a:r>
                  <a:rPr lang="en-US" sz="1200" dirty="0" err="1" smtClean="0"/>
                  <a:t>công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thức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tổng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quát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nếu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xét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err="1"/>
                  <a:t>n</a:t>
                </a:r>
                <a:r>
                  <a:rPr lang="en-US" sz="1200" dirty="0" err="1" smtClean="0"/>
                  <a:t>ằm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phải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</a:t>
                </a:r>
                <a:r>
                  <a:rPr lang="en-US" sz="1200" dirty="0" err="1" smtClean="0"/>
                  <a:t>thì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chỉ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dịch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chuyển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đấy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err="1"/>
                  <a:t>t</a:t>
                </a:r>
                <a:r>
                  <a:rPr lang="en-US" sz="1200" dirty="0" err="1" smtClean="0"/>
                  <a:t>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(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C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đồ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). </a:t>
                </a:r>
                <a:r>
                  <a:rPr lang="en-US" sz="1200" dirty="0" err="1" smtClean="0"/>
                  <a:t>Thực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tế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điểm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smtClean="0"/>
                  <a:t>A </a:t>
                </a:r>
                <a:r>
                  <a:rPr lang="en-US" sz="1200" dirty="0" err="1" smtClean="0"/>
                  <a:t>mới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kết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quả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mong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muốn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</a:t>
                </a:r>
              </a:p>
              <a:p>
                <a:pPr marL="457200" lvl="1" indent="0">
                  <a:buNone/>
                </a:pPr>
                <a:endParaRPr lang="en-US" sz="1200" dirty="0" smtClean="0"/>
              </a:p>
              <a:p>
                <a:pPr lvl="1"/>
                <a:endParaRPr lang="en-US" sz="1400" dirty="0" smtClean="0"/>
              </a:p>
              <a:p>
                <a:pPr marL="457200" lvl="1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66" y="1647400"/>
            <a:ext cx="2786333" cy="414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22" y="1872228"/>
            <a:ext cx="2954274" cy="3696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7701" y="5886211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701" y="5886211"/>
                <a:ext cx="1932316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biến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e Vietnam ExtraBold"/>
        <a:ea typeface=""/>
        <a:cs typeface=""/>
      </a:majorFont>
      <a:minorFont>
        <a:latin typeface="Be Vietn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177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 Vietnam</vt:lpstr>
      <vt:lpstr>Be Vietnam ExtraBold</vt:lpstr>
      <vt:lpstr>Be Vietnam Light</vt:lpstr>
      <vt:lpstr>Calibri</vt:lpstr>
      <vt:lpstr>Cambria Math</vt:lpstr>
      <vt:lpstr>Symbol</vt:lpstr>
      <vt:lpstr>Wingdings</vt:lpstr>
      <vt:lpstr>Office Theme</vt:lpstr>
      <vt:lpstr>Gradient Descent</vt:lpstr>
      <vt:lpstr>Cực trị của hàm số</vt:lpstr>
      <vt:lpstr>Gradient Descent Gradient Descent cho 1 biến</vt:lpstr>
      <vt:lpstr>Gradient Descent  Tối ưu Gradient Descent</vt:lpstr>
      <vt:lpstr>Gradient Descent  Tối ưu Gradient Descent</vt:lpstr>
      <vt:lpstr>Gradient Descent Gradient Descent cho nhiều biến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Admin</dc:creator>
  <cp:lastModifiedBy>Admin</cp:lastModifiedBy>
  <cp:revision>28</cp:revision>
  <dcterms:created xsi:type="dcterms:W3CDTF">2022-03-03T01:32:45Z</dcterms:created>
  <dcterms:modified xsi:type="dcterms:W3CDTF">2022-03-04T15:41:01Z</dcterms:modified>
</cp:coreProperties>
</file>