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Thực hành Lab1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79512" y="274638"/>
            <a:ext cx="86409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6: Configure Options in the Linksys Security Tab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1. Allow anonymous internet requests.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the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Internet Filter, uncheck Filter Anonymous Internet Requests.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179512" y="274638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7: Add Wireless Connectivity to a PC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1. Disconnect the Ethernet connection from PC3 to WRS2. 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 Use Windows to connect to the wireless router.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3: Verify the Connection.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8: Test Connectivity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1. Ping WRS2’s LAN/Wireless interface. 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PC3, click Start-&gt;Run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cmdand select open. This will open the command prompt 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command prompt type (without quotes) “ping 172.17.40.1”.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8: Test Connectivity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2. Ping R1’s Fa0/1.88 Interface. 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command prompt type (without quotes) “ping 172.17.88.1” </a:t>
            </a:r>
            <a:endParaRPr/>
          </a:p>
          <a:p>
            <a:pPr indent="-342900" lvl="1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3. Ping PC1 and PC2 from PC3. 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command prompt type (without quotes) “ping 172.17.10.21” to ping PC1. 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on PC2’s address, 172.17.20.22.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 Diagram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8" y="1381625"/>
            <a:ext cx="7188845" cy="4802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4352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1: Load the starting configurations.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57200" y="1268760"/>
            <a:ext cx="8229600" cy="5256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1. Load R1’s configurations.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hostname R1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FastEthernet0/0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 address 172.17.50.1 255.255.255.0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shutdown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FastEthernet0/1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ip address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shutdown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FastEthernet0/1.10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encapsulation dot1Q 10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 address 172.17.10.1 255.255.255.0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FastEthernet0/1.20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encapsulation dot1Q 20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 address 172.17.20.1 255.255.255.0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FastEthernet0/1.88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encapsulation dot1Q 88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 address 172.17.88.1 255.255.255.0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251520" y="274638"/>
            <a:ext cx="84352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1: Load the starting configurations.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57200" y="1340768"/>
            <a:ext cx="8435280" cy="5256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17"/>
              <a:buFont typeface="Arial"/>
              <a:buChar char="•"/>
            </a:pPr>
            <a:r>
              <a:rPr b="1" i="0" lang="en-US" sz="191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2. Load S2’s configurations.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49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hostname S2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49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49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FastEthernet0/5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49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switchport trunk encapsulation dot1q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49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switchport mode trunk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49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shutdown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49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49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FastEthernet0/7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49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switchport access vlan 88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49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switchport mode access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49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shutdown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49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49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FastEthernet0/11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49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switchport access vlan 10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49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switchport mode access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49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shutdown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49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49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FastEthernet0/18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49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switchport access vlan 20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49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switchport mode access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49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shutdown</a:t>
            </a:r>
            <a:endParaRPr b="0" i="1" sz="149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179512" y="274638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2: Connect and log into the Wireless Router. 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1. Establish physically connectivity.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2. Open a web browser. 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3. Navigate to the wireless router’s Web Utility. 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4. Log 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107504" y="274638"/>
            <a:ext cx="878497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3: Configure Options in the Linksys Setup Tab.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1. Set the Internet connection type to static IP.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2. Configure the VLAN 88 IP address, subnet mask, and default gateway for WRS2. 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the Internet IP address to 172.17.88.25. 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the subnet mask to 255.255.255.0. 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the default gateway to 172.17.88.1. </a:t>
            </a:r>
            <a:endParaRPr/>
          </a:p>
          <a:p>
            <a:pPr indent="-342900" lvl="1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3. Configure the router IP parameters.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179512" y="274638"/>
            <a:ext cx="85072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3: Configure Options in the Linksys Setup Tab.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Still on this page, scroll down to Network Setup. For the Router IPfields do the following: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Set the IP address to 172.17.40.1 and the subnet 	mask to 255.255.255.0. 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the DHCP Server Setting, ensure that the DHCP server is enabled. 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4. Save settings. 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5. Reconnect to WRS2.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251520" y="274638"/>
            <a:ext cx="856895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4: Configure Options in the Linksys Wireless Tab.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1. Set the network name (SSID).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–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the Wirelesstab.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–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Network Name (SSID), rename the network from Defaultto WRS_LAN.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Save Settings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342900" lvl="1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–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2. Set the security mode.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–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Wireless Security. It is located next to Basic Wireless Settingsin the main Wireless tab.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–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Security Mode from Disabled to WEP.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–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default Encryption of 40/64-Bit, set Key1to 1234567890,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–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Save Settings. 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251520" y="274638"/>
            <a:ext cx="86409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5: Configure Options in the Linksys Administration Tab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1. Set the router password. 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the Administration tab. 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Router Access, change the router password to cisco123. Re-enter the same password to  confirm.</a:t>
            </a:r>
            <a:endParaRPr/>
          </a:p>
          <a:p>
            <a:pPr indent="-342900" lvl="1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2. Enable remote management. 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Remote Access, enable remote management. 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Save Settings. 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may be prompted to log in again. Use the new password of cisco123and still keep the username blank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